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  <p:sldId id="265" r:id="rId9"/>
    <p:sldId id="266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51A6CC-C5BE-4C7F-B513-AB97C12250F3}" v="33" dt="2023-06-01T07:41:56.10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ahari Nendya" userId="1a1e95a6-b11e-4262-838a-feaa42c98c3c" providerId="ADAL" clId="{DD51A6CC-C5BE-4C7F-B513-AB97C12250F3}"/>
    <pc:docChg chg="undo redo custSel addSld delSld modSld sldOrd">
      <pc:chgData name="Matahari Nendya" userId="1a1e95a6-b11e-4262-838a-feaa42c98c3c" providerId="ADAL" clId="{DD51A6CC-C5BE-4C7F-B513-AB97C12250F3}" dt="2023-06-01T07:41:56.105" v="1242" actId="571"/>
      <pc:docMkLst>
        <pc:docMk/>
      </pc:docMkLst>
      <pc:sldChg chg="addSp modSp mod">
        <pc:chgData name="Matahari Nendya" userId="1a1e95a6-b11e-4262-838a-feaa42c98c3c" providerId="ADAL" clId="{DD51A6CC-C5BE-4C7F-B513-AB97C12250F3}" dt="2023-06-01T07:41:56.105" v="1242" actId="571"/>
        <pc:sldMkLst>
          <pc:docMk/>
          <pc:sldMk cId="1824702318" sldId="256"/>
        </pc:sldMkLst>
        <pc:spChg chg="mod">
          <ac:chgData name="Matahari Nendya" userId="1a1e95a6-b11e-4262-838a-feaa42c98c3c" providerId="ADAL" clId="{DD51A6CC-C5BE-4C7F-B513-AB97C12250F3}" dt="2023-05-31T02:52:53.237" v="11" actId="20577"/>
          <ac:spMkLst>
            <pc:docMk/>
            <pc:sldMk cId="1824702318" sldId="256"/>
            <ac:spMk id="3" creationId="{114AC3F9-A2EC-1D85-B80D-FEB7656413C8}"/>
          </ac:spMkLst>
        </pc:spChg>
        <pc:picChg chg="add mod">
          <ac:chgData name="Matahari Nendya" userId="1a1e95a6-b11e-4262-838a-feaa42c98c3c" providerId="ADAL" clId="{DD51A6CC-C5BE-4C7F-B513-AB97C12250F3}" dt="2023-06-01T07:41:56.105" v="1242" actId="571"/>
          <ac:picMkLst>
            <pc:docMk/>
            <pc:sldMk cId="1824702318" sldId="256"/>
            <ac:picMk id="5" creationId="{A5E51526-9982-1FC3-F019-C3C3699509E0}"/>
          </ac:picMkLst>
        </pc:picChg>
        <pc:picChg chg="add mod">
          <ac:chgData name="Matahari Nendya" userId="1a1e95a6-b11e-4262-838a-feaa42c98c3c" providerId="ADAL" clId="{DD51A6CC-C5BE-4C7F-B513-AB97C12250F3}" dt="2023-06-01T07:41:56.105" v="1242" actId="571"/>
          <ac:picMkLst>
            <pc:docMk/>
            <pc:sldMk cId="1824702318" sldId="256"/>
            <ac:picMk id="6" creationId="{CAF722D2-82E5-CF96-40BD-CF5591C581E7}"/>
          </ac:picMkLst>
        </pc:picChg>
        <pc:picChg chg="add mod">
          <ac:chgData name="Matahari Nendya" userId="1a1e95a6-b11e-4262-838a-feaa42c98c3c" providerId="ADAL" clId="{DD51A6CC-C5BE-4C7F-B513-AB97C12250F3}" dt="2023-06-01T07:41:56.105" v="1242" actId="571"/>
          <ac:picMkLst>
            <pc:docMk/>
            <pc:sldMk cId="1824702318" sldId="256"/>
            <ac:picMk id="7" creationId="{E0F00E7D-7CD8-DEF1-C8B3-65109B4D9190}"/>
          </ac:picMkLst>
        </pc:picChg>
        <pc:picChg chg="add mod">
          <ac:chgData name="Matahari Nendya" userId="1a1e95a6-b11e-4262-838a-feaa42c98c3c" providerId="ADAL" clId="{DD51A6CC-C5BE-4C7F-B513-AB97C12250F3}" dt="2023-06-01T07:41:07.576" v="1229" actId="14100"/>
          <ac:picMkLst>
            <pc:docMk/>
            <pc:sldMk cId="1824702318" sldId="256"/>
            <ac:picMk id="1026" creationId="{43F0D565-853E-B95A-E22A-9400D4722D85}"/>
          </ac:picMkLst>
        </pc:picChg>
        <pc:picChg chg="add mod">
          <ac:chgData name="Matahari Nendya" userId="1a1e95a6-b11e-4262-838a-feaa42c98c3c" providerId="ADAL" clId="{DD51A6CC-C5BE-4C7F-B513-AB97C12250F3}" dt="2023-06-01T07:41:35.303" v="1237" actId="14100"/>
          <ac:picMkLst>
            <pc:docMk/>
            <pc:sldMk cId="1824702318" sldId="256"/>
            <ac:picMk id="1028" creationId="{8D38B4C9-E232-96F8-93B2-23085FDCE4A9}"/>
          </ac:picMkLst>
        </pc:picChg>
        <pc:picChg chg="add mod">
          <ac:chgData name="Matahari Nendya" userId="1a1e95a6-b11e-4262-838a-feaa42c98c3c" providerId="ADAL" clId="{DD51A6CC-C5BE-4C7F-B513-AB97C12250F3}" dt="2023-06-01T07:41:49.439" v="1240" actId="1076"/>
          <ac:picMkLst>
            <pc:docMk/>
            <pc:sldMk cId="1824702318" sldId="256"/>
            <ac:picMk id="1030" creationId="{C66659E4-7141-931C-E8FB-EB46A649471F}"/>
          </ac:picMkLst>
        </pc:picChg>
      </pc:sldChg>
      <pc:sldChg chg="addSp delSp modSp mod">
        <pc:chgData name="Matahari Nendya" userId="1a1e95a6-b11e-4262-838a-feaa42c98c3c" providerId="ADAL" clId="{DD51A6CC-C5BE-4C7F-B513-AB97C12250F3}" dt="2023-05-31T02:53:53.013" v="39" actId="1076"/>
        <pc:sldMkLst>
          <pc:docMk/>
          <pc:sldMk cId="2008443535" sldId="257"/>
        </pc:sldMkLst>
        <pc:spChg chg="mod">
          <ac:chgData name="Matahari Nendya" userId="1a1e95a6-b11e-4262-838a-feaa42c98c3c" providerId="ADAL" clId="{DD51A6CC-C5BE-4C7F-B513-AB97C12250F3}" dt="2023-05-31T02:53:35.619" v="35" actId="20577"/>
          <ac:spMkLst>
            <pc:docMk/>
            <pc:sldMk cId="2008443535" sldId="257"/>
            <ac:spMk id="2" creationId="{29EC2349-E8FD-BAB3-7447-E70B5D7A87D8}"/>
          </ac:spMkLst>
        </pc:spChg>
        <pc:spChg chg="del mod">
          <ac:chgData name="Matahari Nendya" userId="1a1e95a6-b11e-4262-838a-feaa42c98c3c" providerId="ADAL" clId="{DD51A6CC-C5BE-4C7F-B513-AB97C12250F3}" dt="2023-05-31T02:53:48.699" v="37" actId="478"/>
          <ac:spMkLst>
            <pc:docMk/>
            <pc:sldMk cId="2008443535" sldId="257"/>
            <ac:spMk id="3" creationId="{F94B2A3E-97C8-FF14-1136-8D4A440326E8}"/>
          </ac:spMkLst>
        </pc:spChg>
        <pc:spChg chg="mod">
          <ac:chgData name="Matahari Nendya" userId="1a1e95a6-b11e-4262-838a-feaa42c98c3c" providerId="ADAL" clId="{DD51A6CC-C5BE-4C7F-B513-AB97C12250F3}" dt="2023-05-31T02:53:49.057" v="38"/>
          <ac:spMkLst>
            <pc:docMk/>
            <pc:sldMk cId="2008443535" sldId="257"/>
            <ac:spMk id="5" creationId="{9B47FCD6-EF81-7C1A-8621-5EB8130B953F}"/>
          </ac:spMkLst>
        </pc:spChg>
        <pc:spChg chg="mod">
          <ac:chgData name="Matahari Nendya" userId="1a1e95a6-b11e-4262-838a-feaa42c98c3c" providerId="ADAL" clId="{DD51A6CC-C5BE-4C7F-B513-AB97C12250F3}" dt="2023-05-31T02:53:49.057" v="38"/>
          <ac:spMkLst>
            <pc:docMk/>
            <pc:sldMk cId="2008443535" sldId="257"/>
            <ac:spMk id="6" creationId="{51B61834-CB87-9D43-0553-F3B79610E62C}"/>
          </ac:spMkLst>
        </pc:spChg>
        <pc:spChg chg="mod">
          <ac:chgData name="Matahari Nendya" userId="1a1e95a6-b11e-4262-838a-feaa42c98c3c" providerId="ADAL" clId="{DD51A6CC-C5BE-4C7F-B513-AB97C12250F3}" dt="2023-05-31T02:53:49.057" v="38"/>
          <ac:spMkLst>
            <pc:docMk/>
            <pc:sldMk cId="2008443535" sldId="257"/>
            <ac:spMk id="7" creationId="{9EF69B96-2860-AA0F-5C45-C1D42FFC549F}"/>
          </ac:spMkLst>
        </pc:spChg>
        <pc:spChg chg="mod">
          <ac:chgData name="Matahari Nendya" userId="1a1e95a6-b11e-4262-838a-feaa42c98c3c" providerId="ADAL" clId="{DD51A6CC-C5BE-4C7F-B513-AB97C12250F3}" dt="2023-05-31T02:53:49.057" v="38"/>
          <ac:spMkLst>
            <pc:docMk/>
            <pc:sldMk cId="2008443535" sldId="257"/>
            <ac:spMk id="8" creationId="{80B0C810-7EF7-4410-508F-E4D1688AD2B4}"/>
          </ac:spMkLst>
        </pc:spChg>
        <pc:spChg chg="mod">
          <ac:chgData name="Matahari Nendya" userId="1a1e95a6-b11e-4262-838a-feaa42c98c3c" providerId="ADAL" clId="{DD51A6CC-C5BE-4C7F-B513-AB97C12250F3}" dt="2023-05-31T02:53:49.057" v="38"/>
          <ac:spMkLst>
            <pc:docMk/>
            <pc:sldMk cId="2008443535" sldId="257"/>
            <ac:spMk id="9" creationId="{4D6CF60F-1319-6FE7-C6EA-15FCD3906936}"/>
          </ac:spMkLst>
        </pc:spChg>
        <pc:spChg chg="mod">
          <ac:chgData name="Matahari Nendya" userId="1a1e95a6-b11e-4262-838a-feaa42c98c3c" providerId="ADAL" clId="{DD51A6CC-C5BE-4C7F-B513-AB97C12250F3}" dt="2023-05-31T02:53:49.057" v="38"/>
          <ac:spMkLst>
            <pc:docMk/>
            <pc:sldMk cId="2008443535" sldId="257"/>
            <ac:spMk id="10" creationId="{1784C27D-2FE2-2B36-0CDF-77B447F76764}"/>
          </ac:spMkLst>
        </pc:spChg>
        <pc:spChg chg="mod">
          <ac:chgData name="Matahari Nendya" userId="1a1e95a6-b11e-4262-838a-feaa42c98c3c" providerId="ADAL" clId="{DD51A6CC-C5BE-4C7F-B513-AB97C12250F3}" dt="2023-05-31T02:53:49.057" v="38"/>
          <ac:spMkLst>
            <pc:docMk/>
            <pc:sldMk cId="2008443535" sldId="257"/>
            <ac:spMk id="11" creationId="{E0A4E4B1-C53A-8E43-C47C-EE1CBD07CB8D}"/>
          </ac:spMkLst>
        </pc:spChg>
        <pc:spChg chg="mod">
          <ac:chgData name="Matahari Nendya" userId="1a1e95a6-b11e-4262-838a-feaa42c98c3c" providerId="ADAL" clId="{DD51A6CC-C5BE-4C7F-B513-AB97C12250F3}" dt="2023-05-31T02:53:49.057" v="38"/>
          <ac:spMkLst>
            <pc:docMk/>
            <pc:sldMk cId="2008443535" sldId="257"/>
            <ac:spMk id="12" creationId="{309A08CA-E950-4C16-DE1E-2A2FFAF580BE}"/>
          </ac:spMkLst>
        </pc:spChg>
        <pc:spChg chg="mod">
          <ac:chgData name="Matahari Nendya" userId="1a1e95a6-b11e-4262-838a-feaa42c98c3c" providerId="ADAL" clId="{DD51A6CC-C5BE-4C7F-B513-AB97C12250F3}" dt="2023-05-31T02:53:49.057" v="38"/>
          <ac:spMkLst>
            <pc:docMk/>
            <pc:sldMk cId="2008443535" sldId="257"/>
            <ac:spMk id="13" creationId="{DCC2D7C5-611B-29E6-05E5-0D68F6B28D1B}"/>
          </ac:spMkLst>
        </pc:spChg>
        <pc:spChg chg="mod">
          <ac:chgData name="Matahari Nendya" userId="1a1e95a6-b11e-4262-838a-feaa42c98c3c" providerId="ADAL" clId="{DD51A6CC-C5BE-4C7F-B513-AB97C12250F3}" dt="2023-05-31T02:53:49.057" v="38"/>
          <ac:spMkLst>
            <pc:docMk/>
            <pc:sldMk cId="2008443535" sldId="257"/>
            <ac:spMk id="14" creationId="{4ED4107D-8148-A2F5-0DA0-C3D3F2E31203}"/>
          </ac:spMkLst>
        </pc:spChg>
        <pc:spChg chg="mod">
          <ac:chgData name="Matahari Nendya" userId="1a1e95a6-b11e-4262-838a-feaa42c98c3c" providerId="ADAL" clId="{DD51A6CC-C5BE-4C7F-B513-AB97C12250F3}" dt="2023-05-31T02:53:49.057" v="38"/>
          <ac:spMkLst>
            <pc:docMk/>
            <pc:sldMk cId="2008443535" sldId="257"/>
            <ac:spMk id="15" creationId="{2EE15F80-4AE4-2B82-4D92-F22142FBDDA9}"/>
          </ac:spMkLst>
        </pc:spChg>
        <pc:spChg chg="mod">
          <ac:chgData name="Matahari Nendya" userId="1a1e95a6-b11e-4262-838a-feaa42c98c3c" providerId="ADAL" clId="{DD51A6CC-C5BE-4C7F-B513-AB97C12250F3}" dt="2023-05-31T02:53:49.057" v="38"/>
          <ac:spMkLst>
            <pc:docMk/>
            <pc:sldMk cId="2008443535" sldId="257"/>
            <ac:spMk id="16" creationId="{CB166EEC-EB6E-2165-63E3-959F84E62C99}"/>
          </ac:spMkLst>
        </pc:spChg>
        <pc:spChg chg="mod">
          <ac:chgData name="Matahari Nendya" userId="1a1e95a6-b11e-4262-838a-feaa42c98c3c" providerId="ADAL" clId="{DD51A6CC-C5BE-4C7F-B513-AB97C12250F3}" dt="2023-05-31T02:53:49.057" v="38"/>
          <ac:spMkLst>
            <pc:docMk/>
            <pc:sldMk cId="2008443535" sldId="257"/>
            <ac:spMk id="17" creationId="{97CDB921-18C0-3771-107E-7B5E2D6593C8}"/>
          </ac:spMkLst>
        </pc:spChg>
        <pc:spChg chg="mod">
          <ac:chgData name="Matahari Nendya" userId="1a1e95a6-b11e-4262-838a-feaa42c98c3c" providerId="ADAL" clId="{DD51A6CC-C5BE-4C7F-B513-AB97C12250F3}" dt="2023-05-31T02:53:49.057" v="38"/>
          <ac:spMkLst>
            <pc:docMk/>
            <pc:sldMk cId="2008443535" sldId="257"/>
            <ac:spMk id="18" creationId="{37816837-96B3-ECC7-C253-2F98400ADDD7}"/>
          </ac:spMkLst>
        </pc:spChg>
        <pc:spChg chg="mod">
          <ac:chgData name="Matahari Nendya" userId="1a1e95a6-b11e-4262-838a-feaa42c98c3c" providerId="ADAL" clId="{DD51A6CC-C5BE-4C7F-B513-AB97C12250F3}" dt="2023-05-31T02:53:49.057" v="38"/>
          <ac:spMkLst>
            <pc:docMk/>
            <pc:sldMk cId="2008443535" sldId="257"/>
            <ac:spMk id="19" creationId="{5B7AA11A-BA2A-8B55-DAC1-4B2BB4E2E6FE}"/>
          </ac:spMkLst>
        </pc:spChg>
        <pc:spChg chg="mod">
          <ac:chgData name="Matahari Nendya" userId="1a1e95a6-b11e-4262-838a-feaa42c98c3c" providerId="ADAL" clId="{DD51A6CC-C5BE-4C7F-B513-AB97C12250F3}" dt="2023-05-31T02:53:49.057" v="38"/>
          <ac:spMkLst>
            <pc:docMk/>
            <pc:sldMk cId="2008443535" sldId="257"/>
            <ac:spMk id="20" creationId="{198BC235-E476-8535-9201-C66D7801B49F}"/>
          </ac:spMkLst>
        </pc:spChg>
        <pc:spChg chg="mod">
          <ac:chgData name="Matahari Nendya" userId="1a1e95a6-b11e-4262-838a-feaa42c98c3c" providerId="ADAL" clId="{DD51A6CC-C5BE-4C7F-B513-AB97C12250F3}" dt="2023-05-31T02:53:49.057" v="38"/>
          <ac:spMkLst>
            <pc:docMk/>
            <pc:sldMk cId="2008443535" sldId="257"/>
            <ac:spMk id="21" creationId="{9A8FAFB8-E3FC-F7F6-0EF1-58967B6B9C2E}"/>
          </ac:spMkLst>
        </pc:spChg>
        <pc:spChg chg="add mod">
          <ac:chgData name="Matahari Nendya" userId="1a1e95a6-b11e-4262-838a-feaa42c98c3c" providerId="ADAL" clId="{DD51A6CC-C5BE-4C7F-B513-AB97C12250F3}" dt="2023-05-31T02:53:53.013" v="39" actId="1076"/>
          <ac:spMkLst>
            <pc:docMk/>
            <pc:sldMk cId="2008443535" sldId="257"/>
            <ac:spMk id="22" creationId="{2E400998-818A-2E59-01E4-20C413E79511}"/>
          </ac:spMkLst>
        </pc:spChg>
        <pc:grpChg chg="add mod">
          <ac:chgData name="Matahari Nendya" userId="1a1e95a6-b11e-4262-838a-feaa42c98c3c" providerId="ADAL" clId="{DD51A6CC-C5BE-4C7F-B513-AB97C12250F3}" dt="2023-05-31T02:53:53.013" v="39" actId="1076"/>
          <ac:grpSpMkLst>
            <pc:docMk/>
            <pc:sldMk cId="2008443535" sldId="257"/>
            <ac:grpSpMk id="4" creationId="{F31ABDC4-045F-2D1B-C5AD-EB5606AC08A8}"/>
          </ac:grpSpMkLst>
        </pc:grpChg>
      </pc:sldChg>
      <pc:sldChg chg="modSp new mod">
        <pc:chgData name="Matahari Nendya" userId="1a1e95a6-b11e-4262-838a-feaa42c98c3c" providerId="ADAL" clId="{DD51A6CC-C5BE-4C7F-B513-AB97C12250F3}" dt="2023-06-01T07:35:35.451" v="702"/>
        <pc:sldMkLst>
          <pc:docMk/>
          <pc:sldMk cId="726249844" sldId="258"/>
        </pc:sldMkLst>
        <pc:spChg chg="mod">
          <ac:chgData name="Matahari Nendya" userId="1a1e95a6-b11e-4262-838a-feaa42c98c3c" providerId="ADAL" clId="{DD51A6CC-C5BE-4C7F-B513-AB97C12250F3}" dt="2023-05-31T02:54:11.296" v="66" actId="20577"/>
          <ac:spMkLst>
            <pc:docMk/>
            <pc:sldMk cId="726249844" sldId="258"/>
            <ac:spMk id="2" creationId="{2416A2BD-38F4-0820-3941-48610FEBB86D}"/>
          </ac:spMkLst>
        </pc:spChg>
        <pc:spChg chg="mod">
          <ac:chgData name="Matahari Nendya" userId="1a1e95a6-b11e-4262-838a-feaa42c98c3c" providerId="ADAL" clId="{DD51A6CC-C5BE-4C7F-B513-AB97C12250F3}" dt="2023-06-01T07:35:35.451" v="702"/>
          <ac:spMkLst>
            <pc:docMk/>
            <pc:sldMk cId="726249844" sldId="258"/>
            <ac:spMk id="3" creationId="{B17EB551-9D13-2054-7E55-5E50979A5575}"/>
          </ac:spMkLst>
        </pc:spChg>
      </pc:sldChg>
      <pc:sldChg chg="addSp delSp modSp new mod">
        <pc:chgData name="Matahari Nendya" userId="1a1e95a6-b11e-4262-838a-feaa42c98c3c" providerId="ADAL" clId="{DD51A6CC-C5BE-4C7F-B513-AB97C12250F3}" dt="2023-05-31T02:56:20.826" v="136" actId="12385"/>
        <pc:sldMkLst>
          <pc:docMk/>
          <pc:sldMk cId="3860471783" sldId="259"/>
        </pc:sldMkLst>
        <pc:spChg chg="mod">
          <ac:chgData name="Matahari Nendya" userId="1a1e95a6-b11e-4262-838a-feaa42c98c3c" providerId="ADAL" clId="{DD51A6CC-C5BE-4C7F-B513-AB97C12250F3}" dt="2023-05-31T02:55:30.967" v="128" actId="20577"/>
          <ac:spMkLst>
            <pc:docMk/>
            <pc:sldMk cId="3860471783" sldId="259"/>
            <ac:spMk id="2" creationId="{E67D167C-B00D-E5F3-5EA3-B8C24A4AFCAD}"/>
          </ac:spMkLst>
        </pc:spChg>
        <pc:spChg chg="del">
          <ac:chgData name="Matahari Nendya" userId="1a1e95a6-b11e-4262-838a-feaa42c98c3c" providerId="ADAL" clId="{DD51A6CC-C5BE-4C7F-B513-AB97C12250F3}" dt="2023-05-31T02:55:51.190" v="129"/>
          <ac:spMkLst>
            <pc:docMk/>
            <pc:sldMk cId="3860471783" sldId="259"/>
            <ac:spMk id="3" creationId="{63B10A08-FC27-1E9F-8CD5-CABC0D9F534C}"/>
          </ac:spMkLst>
        </pc:spChg>
        <pc:graphicFrameChg chg="add mod modGraphic">
          <ac:chgData name="Matahari Nendya" userId="1a1e95a6-b11e-4262-838a-feaa42c98c3c" providerId="ADAL" clId="{DD51A6CC-C5BE-4C7F-B513-AB97C12250F3}" dt="2023-05-31T02:56:20.826" v="136" actId="12385"/>
          <ac:graphicFrameMkLst>
            <pc:docMk/>
            <pc:sldMk cId="3860471783" sldId="259"/>
            <ac:graphicFrameMk id="4" creationId="{3BAE583F-0860-65D7-BCF5-12D3417272EF}"/>
          </ac:graphicFrameMkLst>
        </pc:graphicFrameChg>
      </pc:sldChg>
      <pc:sldChg chg="modSp new mod">
        <pc:chgData name="Matahari Nendya" userId="1a1e95a6-b11e-4262-838a-feaa42c98c3c" providerId="ADAL" clId="{DD51A6CC-C5BE-4C7F-B513-AB97C12250F3}" dt="2023-06-01T07:36:01.762" v="705" actId="20577"/>
        <pc:sldMkLst>
          <pc:docMk/>
          <pc:sldMk cId="3567788497" sldId="260"/>
        </pc:sldMkLst>
        <pc:spChg chg="mod">
          <ac:chgData name="Matahari Nendya" userId="1a1e95a6-b11e-4262-838a-feaa42c98c3c" providerId="ADAL" clId="{DD51A6CC-C5BE-4C7F-B513-AB97C12250F3}" dt="2023-06-01T07:36:01.762" v="705" actId="20577"/>
          <ac:spMkLst>
            <pc:docMk/>
            <pc:sldMk cId="3567788497" sldId="260"/>
            <ac:spMk id="2" creationId="{0A82DA74-C4AF-8417-0472-D9DE528D88FE}"/>
          </ac:spMkLst>
        </pc:spChg>
        <pc:spChg chg="mod">
          <ac:chgData name="Matahari Nendya" userId="1a1e95a6-b11e-4262-838a-feaa42c98c3c" providerId="ADAL" clId="{DD51A6CC-C5BE-4C7F-B513-AB97C12250F3}" dt="2023-06-01T07:35:48.713" v="704" actId="27636"/>
          <ac:spMkLst>
            <pc:docMk/>
            <pc:sldMk cId="3567788497" sldId="260"/>
            <ac:spMk id="3" creationId="{BB84B5E3-6821-CF73-091C-7DFCC3503990}"/>
          </ac:spMkLst>
        </pc:spChg>
      </pc:sldChg>
      <pc:sldChg chg="addSp modSp new mod">
        <pc:chgData name="Matahari Nendya" userId="1a1e95a6-b11e-4262-838a-feaa42c98c3c" providerId="ADAL" clId="{DD51A6CC-C5BE-4C7F-B513-AB97C12250F3}" dt="2023-06-01T07:37:18.701" v="757" actId="20577"/>
        <pc:sldMkLst>
          <pc:docMk/>
          <pc:sldMk cId="3977254926" sldId="261"/>
        </pc:sldMkLst>
        <pc:spChg chg="mod">
          <ac:chgData name="Matahari Nendya" userId="1a1e95a6-b11e-4262-838a-feaa42c98c3c" providerId="ADAL" clId="{DD51A6CC-C5BE-4C7F-B513-AB97C12250F3}" dt="2023-05-31T02:58:25.132" v="188" actId="20577"/>
          <ac:spMkLst>
            <pc:docMk/>
            <pc:sldMk cId="3977254926" sldId="261"/>
            <ac:spMk id="2" creationId="{0C74F814-F235-BBEA-208E-F5E570363EF2}"/>
          </ac:spMkLst>
        </pc:spChg>
        <pc:spChg chg="mod">
          <ac:chgData name="Matahari Nendya" userId="1a1e95a6-b11e-4262-838a-feaa42c98c3c" providerId="ADAL" clId="{DD51A6CC-C5BE-4C7F-B513-AB97C12250F3}" dt="2023-06-01T07:37:18.701" v="757" actId="20577"/>
          <ac:spMkLst>
            <pc:docMk/>
            <pc:sldMk cId="3977254926" sldId="261"/>
            <ac:spMk id="3" creationId="{3F0C4A1F-3D34-1716-207D-D12F8A94D3AA}"/>
          </ac:spMkLst>
        </pc:spChg>
        <pc:spChg chg="add mod">
          <ac:chgData name="Matahari Nendya" userId="1a1e95a6-b11e-4262-838a-feaa42c98c3c" providerId="ADAL" clId="{DD51A6CC-C5BE-4C7F-B513-AB97C12250F3}" dt="2023-06-01T07:37:05.694" v="750" actId="12"/>
          <ac:spMkLst>
            <pc:docMk/>
            <pc:sldMk cId="3977254926" sldId="261"/>
            <ac:spMk id="4" creationId="{B39DCED8-C251-8E6E-B662-9F2093EDCB8E}"/>
          </ac:spMkLst>
        </pc:spChg>
      </pc:sldChg>
      <pc:sldChg chg="addSp delSp modSp new del mod">
        <pc:chgData name="Matahari Nendya" userId="1a1e95a6-b11e-4262-838a-feaa42c98c3c" providerId="ADAL" clId="{DD51A6CC-C5BE-4C7F-B513-AB97C12250F3}" dt="2023-05-31T03:06:51.193" v="339" actId="47"/>
        <pc:sldMkLst>
          <pc:docMk/>
          <pc:sldMk cId="2714889801" sldId="262"/>
        </pc:sldMkLst>
        <pc:spChg chg="mod">
          <ac:chgData name="Matahari Nendya" userId="1a1e95a6-b11e-4262-838a-feaa42c98c3c" providerId="ADAL" clId="{DD51A6CC-C5BE-4C7F-B513-AB97C12250F3}" dt="2023-05-31T03:02:21.585" v="273" actId="20577"/>
          <ac:spMkLst>
            <pc:docMk/>
            <pc:sldMk cId="2714889801" sldId="262"/>
            <ac:spMk id="2" creationId="{191D2339-04D3-A873-D9A3-246F549508A7}"/>
          </ac:spMkLst>
        </pc:spChg>
        <pc:spChg chg="add del">
          <ac:chgData name="Matahari Nendya" userId="1a1e95a6-b11e-4262-838a-feaa42c98c3c" providerId="ADAL" clId="{DD51A6CC-C5BE-4C7F-B513-AB97C12250F3}" dt="2023-05-31T03:02:54.366" v="279"/>
          <ac:spMkLst>
            <pc:docMk/>
            <pc:sldMk cId="2714889801" sldId="262"/>
            <ac:spMk id="3" creationId="{8C79443A-84CE-5CB2-28BA-B66655A15C46}"/>
          </ac:spMkLst>
        </pc:spChg>
        <pc:graphicFrameChg chg="add del mod">
          <ac:chgData name="Matahari Nendya" userId="1a1e95a6-b11e-4262-838a-feaa42c98c3c" providerId="ADAL" clId="{DD51A6CC-C5BE-4C7F-B513-AB97C12250F3}" dt="2023-05-31T03:02:52.466" v="277"/>
          <ac:graphicFrameMkLst>
            <pc:docMk/>
            <pc:sldMk cId="2714889801" sldId="262"/>
            <ac:graphicFrameMk id="4" creationId="{13F6A552-E861-51E0-411E-310C90EC20C3}"/>
          </ac:graphicFrameMkLst>
        </pc:graphicFrameChg>
        <pc:graphicFrameChg chg="add mod modGraphic">
          <ac:chgData name="Matahari Nendya" userId="1a1e95a6-b11e-4262-838a-feaa42c98c3c" providerId="ADAL" clId="{DD51A6CC-C5BE-4C7F-B513-AB97C12250F3}" dt="2023-05-31T03:04:11.214" v="283" actId="14100"/>
          <ac:graphicFrameMkLst>
            <pc:docMk/>
            <pc:sldMk cId="2714889801" sldId="262"/>
            <ac:graphicFrameMk id="5" creationId="{0B4D68A5-5727-43EB-922E-82C8705E037F}"/>
          </ac:graphicFrameMkLst>
        </pc:graphicFrameChg>
      </pc:sldChg>
      <pc:sldChg chg="modSp new mod">
        <pc:chgData name="Matahari Nendya" userId="1a1e95a6-b11e-4262-838a-feaa42c98c3c" providerId="ADAL" clId="{DD51A6CC-C5BE-4C7F-B513-AB97C12250F3}" dt="2023-06-01T07:33:32.490" v="560" actId="20577"/>
        <pc:sldMkLst>
          <pc:docMk/>
          <pc:sldMk cId="2513647929" sldId="263"/>
        </pc:sldMkLst>
        <pc:spChg chg="mod">
          <ac:chgData name="Matahari Nendya" userId="1a1e95a6-b11e-4262-838a-feaa42c98c3c" providerId="ADAL" clId="{DD51A6CC-C5BE-4C7F-B513-AB97C12250F3}" dt="2023-05-31T03:04:20.116" v="300" actId="20577"/>
          <ac:spMkLst>
            <pc:docMk/>
            <pc:sldMk cId="2513647929" sldId="263"/>
            <ac:spMk id="2" creationId="{D48CF0E1-0220-79EB-AF1C-E7459DEE3028}"/>
          </ac:spMkLst>
        </pc:spChg>
        <pc:spChg chg="mod">
          <ac:chgData name="Matahari Nendya" userId="1a1e95a6-b11e-4262-838a-feaa42c98c3c" providerId="ADAL" clId="{DD51A6CC-C5BE-4C7F-B513-AB97C12250F3}" dt="2023-06-01T07:33:32.490" v="560" actId="20577"/>
          <ac:spMkLst>
            <pc:docMk/>
            <pc:sldMk cId="2513647929" sldId="263"/>
            <ac:spMk id="3" creationId="{77D1EE6E-CE4D-155F-49D4-967A7C363933}"/>
          </ac:spMkLst>
        </pc:spChg>
      </pc:sldChg>
      <pc:sldChg chg="addSp modSp new mod">
        <pc:chgData name="Matahari Nendya" userId="1a1e95a6-b11e-4262-838a-feaa42c98c3c" providerId="ADAL" clId="{DD51A6CC-C5BE-4C7F-B513-AB97C12250F3}" dt="2023-05-31T03:06:49.182" v="338" actId="1076"/>
        <pc:sldMkLst>
          <pc:docMk/>
          <pc:sldMk cId="1861727630" sldId="264"/>
        </pc:sldMkLst>
        <pc:spChg chg="mod">
          <ac:chgData name="Matahari Nendya" userId="1a1e95a6-b11e-4262-838a-feaa42c98c3c" providerId="ADAL" clId="{DD51A6CC-C5BE-4C7F-B513-AB97C12250F3}" dt="2023-05-31T03:05:47.713" v="324" actId="20577"/>
          <ac:spMkLst>
            <pc:docMk/>
            <pc:sldMk cId="1861727630" sldId="264"/>
            <ac:spMk id="2" creationId="{7B5E1173-1C63-04B4-E207-A9AC1893D4A4}"/>
          </ac:spMkLst>
        </pc:spChg>
        <pc:spChg chg="mod">
          <ac:chgData name="Matahari Nendya" userId="1a1e95a6-b11e-4262-838a-feaa42c98c3c" providerId="ADAL" clId="{DD51A6CC-C5BE-4C7F-B513-AB97C12250F3}" dt="2023-05-31T03:06:31.822" v="334" actId="404"/>
          <ac:spMkLst>
            <pc:docMk/>
            <pc:sldMk cId="1861727630" sldId="264"/>
            <ac:spMk id="3" creationId="{803124FB-B6A2-E722-C65D-654B943306BB}"/>
          </ac:spMkLst>
        </pc:spChg>
        <pc:graphicFrameChg chg="add mod modGraphic">
          <ac:chgData name="Matahari Nendya" userId="1a1e95a6-b11e-4262-838a-feaa42c98c3c" providerId="ADAL" clId="{DD51A6CC-C5BE-4C7F-B513-AB97C12250F3}" dt="2023-05-31T03:06:49.182" v="338" actId="1076"/>
          <ac:graphicFrameMkLst>
            <pc:docMk/>
            <pc:sldMk cId="1861727630" sldId="264"/>
            <ac:graphicFrameMk id="4" creationId="{FE84E84A-E1AC-67CE-5029-40E913325FBB}"/>
          </ac:graphicFrameMkLst>
        </pc:graphicFrameChg>
      </pc:sldChg>
      <pc:sldChg chg="modSp new mod">
        <pc:chgData name="Matahari Nendya" userId="1a1e95a6-b11e-4262-838a-feaa42c98c3c" providerId="ADAL" clId="{DD51A6CC-C5BE-4C7F-B513-AB97C12250F3}" dt="2023-06-01T07:34:31.866" v="609" actId="403"/>
        <pc:sldMkLst>
          <pc:docMk/>
          <pc:sldMk cId="1064393277" sldId="265"/>
        </pc:sldMkLst>
        <pc:spChg chg="mod">
          <ac:chgData name="Matahari Nendya" userId="1a1e95a6-b11e-4262-838a-feaa42c98c3c" providerId="ADAL" clId="{DD51A6CC-C5BE-4C7F-B513-AB97C12250F3}" dt="2023-05-31T03:07:35.474" v="357" actId="20577"/>
          <ac:spMkLst>
            <pc:docMk/>
            <pc:sldMk cId="1064393277" sldId="265"/>
            <ac:spMk id="2" creationId="{F7861D0F-642A-FDF9-3A44-F0467A57E39F}"/>
          </ac:spMkLst>
        </pc:spChg>
        <pc:spChg chg="mod">
          <ac:chgData name="Matahari Nendya" userId="1a1e95a6-b11e-4262-838a-feaa42c98c3c" providerId="ADAL" clId="{DD51A6CC-C5BE-4C7F-B513-AB97C12250F3}" dt="2023-06-01T07:34:31.866" v="609" actId="403"/>
          <ac:spMkLst>
            <pc:docMk/>
            <pc:sldMk cId="1064393277" sldId="265"/>
            <ac:spMk id="3" creationId="{F30A44D9-CFFF-F72C-5036-3FC094B14845}"/>
          </ac:spMkLst>
        </pc:spChg>
      </pc:sldChg>
      <pc:sldChg chg="modSp new mod">
        <pc:chgData name="Matahari Nendya" userId="1a1e95a6-b11e-4262-838a-feaa42c98c3c" providerId="ADAL" clId="{DD51A6CC-C5BE-4C7F-B513-AB97C12250F3}" dt="2023-05-31T03:10:32.571" v="383"/>
        <pc:sldMkLst>
          <pc:docMk/>
          <pc:sldMk cId="2574059236" sldId="266"/>
        </pc:sldMkLst>
        <pc:spChg chg="mod">
          <ac:chgData name="Matahari Nendya" userId="1a1e95a6-b11e-4262-838a-feaa42c98c3c" providerId="ADAL" clId="{DD51A6CC-C5BE-4C7F-B513-AB97C12250F3}" dt="2023-05-31T03:10:22.470" v="378" actId="20577"/>
          <ac:spMkLst>
            <pc:docMk/>
            <pc:sldMk cId="2574059236" sldId="266"/>
            <ac:spMk id="2" creationId="{677575C8-C333-DEAF-2405-36E5444CE64E}"/>
          </ac:spMkLst>
        </pc:spChg>
        <pc:spChg chg="mod">
          <ac:chgData name="Matahari Nendya" userId="1a1e95a6-b11e-4262-838a-feaa42c98c3c" providerId="ADAL" clId="{DD51A6CC-C5BE-4C7F-B513-AB97C12250F3}" dt="2023-05-31T03:10:32.571" v="383"/>
          <ac:spMkLst>
            <pc:docMk/>
            <pc:sldMk cId="2574059236" sldId="266"/>
            <ac:spMk id="3" creationId="{2890E81F-3B38-DAE8-22E1-4304F544DC3E}"/>
          </ac:spMkLst>
        </pc:spChg>
      </pc:sldChg>
      <pc:sldChg chg="addSp delSp modSp new mod">
        <pc:chgData name="Matahari Nendya" userId="1a1e95a6-b11e-4262-838a-feaa42c98c3c" providerId="ADAL" clId="{DD51A6CC-C5BE-4C7F-B513-AB97C12250F3}" dt="2023-06-01T07:30:52.226" v="396" actId="1076"/>
        <pc:sldMkLst>
          <pc:docMk/>
          <pc:sldMk cId="1834156924" sldId="267"/>
        </pc:sldMkLst>
        <pc:spChg chg="mod">
          <ac:chgData name="Matahari Nendya" userId="1a1e95a6-b11e-4262-838a-feaa42c98c3c" providerId="ADAL" clId="{DD51A6CC-C5BE-4C7F-B513-AB97C12250F3}" dt="2023-06-01T07:30:26.731" v="390" actId="20577"/>
          <ac:spMkLst>
            <pc:docMk/>
            <pc:sldMk cId="1834156924" sldId="267"/>
            <ac:spMk id="2" creationId="{CC211ED0-0B79-BF08-D16C-2DEAF41E07E4}"/>
          </ac:spMkLst>
        </pc:spChg>
        <pc:spChg chg="del">
          <ac:chgData name="Matahari Nendya" userId="1a1e95a6-b11e-4262-838a-feaa42c98c3c" providerId="ADAL" clId="{DD51A6CC-C5BE-4C7F-B513-AB97C12250F3}" dt="2023-06-01T07:30:37.799" v="391" actId="478"/>
          <ac:spMkLst>
            <pc:docMk/>
            <pc:sldMk cId="1834156924" sldId="267"/>
            <ac:spMk id="3" creationId="{A379C02C-75C2-512C-7301-A11005BF32BE}"/>
          </ac:spMkLst>
        </pc:spChg>
        <pc:spChg chg="mod">
          <ac:chgData name="Matahari Nendya" userId="1a1e95a6-b11e-4262-838a-feaa42c98c3c" providerId="ADAL" clId="{DD51A6CC-C5BE-4C7F-B513-AB97C12250F3}" dt="2023-06-01T07:30:38.189" v="392"/>
          <ac:spMkLst>
            <pc:docMk/>
            <pc:sldMk cId="1834156924" sldId="267"/>
            <ac:spMk id="5" creationId="{D4C4B2B0-B550-EDC8-DB78-3F409FEDCA25}"/>
          </ac:spMkLst>
        </pc:spChg>
        <pc:spChg chg="mod">
          <ac:chgData name="Matahari Nendya" userId="1a1e95a6-b11e-4262-838a-feaa42c98c3c" providerId="ADAL" clId="{DD51A6CC-C5BE-4C7F-B513-AB97C12250F3}" dt="2023-06-01T07:30:38.189" v="392"/>
          <ac:spMkLst>
            <pc:docMk/>
            <pc:sldMk cId="1834156924" sldId="267"/>
            <ac:spMk id="6" creationId="{02238B1B-AA24-3E08-91FC-423E076FB2FA}"/>
          </ac:spMkLst>
        </pc:spChg>
        <pc:spChg chg="mod">
          <ac:chgData name="Matahari Nendya" userId="1a1e95a6-b11e-4262-838a-feaa42c98c3c" providerId="ADAL" clId="{DD51A6CC-C5BE-4C7F-B513-AB97C12250F3}" dt="2023-06-01T07:30:38.189" v="392"/>
          <ac:spMkLst>
            <pc:docMk/>
            <pc:sldMk cId="1834156924" sldId="267"/>
            <ac:spMk id="7" creationId="{FC2BFD9E-5963-593D-CAB3-EF069814973A}"/>
          </ac:spMkLst>
        </pc:spChg>
        <pc:spChg chg="mod">
          <ac:chgData name="Matahari Nendya" userId="1a1e95a6-b11e-4262-838a-feaa42c98c3c" providerId="ADAL" clId="{DD51A6CC-C5BE-4C7F-B513-AB97C12250F3}" dt="2023-06-01T07:30:38.189" v="392"/>
          <ac:spMkLst>
            <pc:docMk/>
            <pc:sldMk cId="1834156924" sldId="267"/>
            <ac:spMk id="8" creationId="{3D6B1E18-FF5D-2A21-322D-286B86F342F8}"/>
          </ac:spMkLst>
        </pc:spChg>
        <pc:spChg chg="mod">
          <ac:chgData name="Matahari Nendya" userId="1a1e95a6-b11e-4262-838a-feaa42c98c3c" providerId="ADAL" clId="{DD51A6CC-C5BE-4C7F-B513-AB97C12250F3}" dt="2023-06-01T07:30:38.189" v="392"/>
          <ac:spMkLst>
            <pc:docMk/>
            <pc:sldMk cId="1834156924" sldId="267"/>
            <ac:spMk id="9" creationId="{CB8F3412-4D4C-66E1-EA18-F6D196113FFE}"/>
          </ac:spMkLst>
        </pc:spChg>
        <pc:spChg chg="mod">
          <ac:chgData name="Matahari Nendya" userId="1a1e95a6-b11e-4262-838a-feaa42c98c3c" providerId="ADAL" clId="{DD51A6CC-C5BE-4C7F-B513-AB97C12250F3}" dt="2023-06-01T07:30:38.189" v="392"/>
          <ac:spMkLst>
            <pc:docMk/>
            <pc:sldMk cId="1834156924" sldId="267"/>
            <ac:spMk id="10" creationId="{A1DBBC0C-A2BE-1548-C4B6-751D3333DFD1}"/>
          </ac:spMkLst>
        </pc:spChg>
        <pc:spChg chg="mod">
          <ac:chgData name="Matahari Nendya" userId="1a1e95a6-b11e-4262-838a-feaa42c98c3c" providerId="ADAL" clId="{DD51A6CC-C5BE-4C7F-B513-AB97C12250F3}" dt="2023-06-01T07:30:38.189" v="392"/>
          <ac:spMkLst>
            <pc:docMk/>
            <pc:sldMk cId="1834156924" sldId="267"/>
            <ac:spMk id="11" creationId="{8999FB44-26F1-4F8B-9CDE-12453D9A825A}"/>
          </ac:spMkLst>
        </pc:spChg>
        <pc:spChg chg="mod">
          <ac:chgData name="Matahari Nendya" userId="1a1e95a6-b11e-4262-838a-feaa42c98c3c" providerId="ADAL" clId="{DD51A6CC-C5BE-4C7F-B513-AB97C12250F3}" dt="2023-06-01T07:30:38.189" v="392"/>
          <ac:spMkLst>
            <pc:docMk/>
            <pc:sldMk cId="1834156924" sldId="267"/>
            <ac:spMk id="12" creationId="{9603F816-13E2-25C3-74BA-4D00C6B0257A}"/>
          </ac:spMkLst>
        </pc:spChg>
        <pc:spChg chg="mod">
          <ac:chgData name="Matahari Nendya" userId="1a1e95a6-b11e-4262-838a-feaa42c98c3c" providerId="ADAL" clId="{DD51A6CC-C5BE-4C7F-B513-AB97C12250F3}" dt="2023-06-01T07:30:38.189" v="392"/>
          <ac:spMkLst>
            <pc:docMk/>
            <pc:sldMk cId="1834156924" sldId="267"/>
            <ac:spMk id="13" creationId="{B85479E6-63D8-A01B-2AEC-95EA40E8DE94}"/>
          </ac:spMkLst>
        </pc:spChg>
        <pc:spChg chg="mod">
          <ac:chgData name="Matahari Nendya" userId="1a1e95a6-b11e-4262-838a-feaa42c98c3c" providerId="ADAL" clId="{DD51A6CC-C5BE-4C7F-B513-AB97C12250F3}" dt="2023-06-01T07:30:38.189" v="392"/>
          <ac:spMkLst>
            <pc:docMk/>
            <pc:sldMk cId="1834156924" sldId="267"/>
            <ac:spMk id="14" creationId="{1012D8E4-90C6-C3F6-6A00-5F340AB82DD2}"/>
          </ac:spMkLst>
        </pc:spChg>
        <pc:spChg chg="mod">
          <ac:chgData name="Matahari Nendya" userId="1a1e95a6-b11e-4262-838a-feaa42c98c3c" providerId="ADAL" clId="{DD51A6CC-C5BE-4C7F-B513-AB97C12250F3}" dt="2023-06-01T07:30:38.189" v="392"/>
          <ac:spMkLst>
            <pc:docMk/>
            <pc:sldMk cId="1834156924" sldId="267"/>
            <ac:spMk id="15" creationId="{456AA46D-0BBD-B6A5-A702-9819AC36834B}"/>
          </ac:spMkLst>
        </pc:spChg>
        <pc:spChg chg="mod">
          <ac:chgData name="Matahari Nendya" userId="1a1e95a6-b11e-4262-838a-feaa42c98c3c" providerId="ADAL" clId="{DD51A6CC-C5BE-4C7F-B513-AB97C12250F3}" dt="2023-06-01T07:30:38.189" v="392"/>
          <ac:spMkLst>
            <pc:docMk/>
            <pc:sldMk cId="1834156924" sldId="267"/>
            <ac:spMk id="16" creationId="{93982CAF-E2DC-7ACF-C354-56CB23EA89A4}"/>
          </ac:spMkLst>
        </pc:spChg>
        <pc:spChg chg="mod">
          <ac:chgData name="Matahari Nendya" userId="1a1e95a6-b11e-4262-838a-feaa42c98c3c" providerId="ADAL" clId="{DD51A6CC-C5BE-4C7F-B513-AB97C12250F3}" dt="2023-06-01T07:30:38.189" v="392"/>
          <ac:spMkLst>
            <pc:docMk/>
            <pc:sldMk cId="1834156924" sldId="267"/>
            <ac:spMk id="17" creationId="{899C683F-90B6-828F-7291-B547C066DADB}"/>
          </ac:spMkLst>
        </pc:spChg>
        <pc:spChg chg="mod">
          <ac:chgData name="Matahari Nendya" userId="1a1e95a6-b11e-4262-838a-feaa42c98c3c" providerId="ADAL" clId="{DD51A6CC-C5BE-4C7F-B513-AB97C12250F3}" dt="2023-06-01T07:30:38.189" v="392"/>
          <ac:spMkLst>
            <pc:docMk/>
            <pc:sldMk cId="1834156924" sldId="267"/>
            <ac:spMk id="18" creationId="{8FCC2D91-2BEF-01D2-BD5E-A4B6F1F0B467}"/>
          </ac:spMkLst>
        </pc:spChg>
        <pc:spChg chg="mod">
          <ac:chgData name="Matahari Nendya" userId="1a1e95a6-b11e-4262-838a-feaa42c98c3c" providerId="ADAL" clId="{DD51A6CC-C5BE-4C7F-B513-AB97C12250F3}" dt="2023-06-01T07:30:38.189" v="392"/>
          <ac:spMkLst>
            <pc:docMk/>
            <pc:sldMk cId="1834156924" sldId="267"/>
            <ac:spMk id="19" creationId="{EE084F64-4136-761B-5717-EC411B867BF4}"/>
          </ac:spMkLst>
        </pc:spChg>
        <pc:grpChg chg="add mod">
          <ac:chgData name="Matahari Nendya" userId="1a1e95a6-b11e-4262-838a-feaa42c98c3c" providerId="ADAL" clId="{DD51A6CC-C5BE-4C7F-B513-AB97C12250F3}" dt="2023-06-01T07:30:47.805" v="395" actId="1076"/>
          <ac:grpSpMkLst>
            <pc:docMk/>
            <pc:sldMk cId="1834156924" sldId="267"/>
            <ac:grpSpMk id="4" creationId="{47333771-02F8-6175-D2A5-1297CEC56929}"/>
          </ac:grpSpMkLst>
        </pc:grpChg>
        <pc:picChg chg="add mod">
          <ac:chgData name="Matahari Nendya" userId="1a1e95a6-b11e-4262-838a-feaa42c98c3c" providerId="ADAL" clId="{DD51A6CC-C5BE-4C7F-B513-AB97C12250F3}" dt="2023-06-01T07:30:52.226" v="396" actId="1076"/>
          <ac:picMkLst>
            <pc:docMk/>
            <pc:sldMk cId="1834156924" sldId="267"/>
            <ac:picMk id="20" creationId="{2C46D862-9571-5BEF-29F7-E2591A973700}"/>
          </ac:picMkLst>
        </pc:picChg>
        <pc:picChg chg="add mod">
          <ac:chgData name="Matahari Nendya" userId="1a1e95a6-b11e-4262-838a-feaa42c98c3c" providerId="ADAL" clId="{DD51A6CC-C5BE-4C7F-B513-AB97C12250F3}" dt="2023-06-01T07:30:43.117" v="394" actId="1076"/>
          <ac:picMkLst>
            <pc:docMk/>
            <pc:sldMk cId="1834156924" sldId="267"/>
            <ac:picMk id="21" creationId="{90FCB336-DE63-E0BD-EF36-C43C4393A8C4}"/>
          </ac:picMkLst>
        </pc:picChg>
      </pc:sldChg>
      <pc:sldChg chg="modSp new mod">
        <pc:chgData name="Matahari Nendya" userId="1a1e95a6-b11e-4262-838a-feaa42c98c3c" providerId="ADAL" clId="{DD51A6CC-C5BE-4C7F-B513-AB97C12250F3}" dt="2023-06-01T07:31:19.791" v="410" actId="5793"/>
        <pc:sldMkLst>
          <pc:docMk/>
          <pc:sldMk cId="319311530" sldId="268"/>
        </pc:sldMkLst>
        <pc:spChg chg="mod">
          <ac:chgData name="Matahari Nendya" userId="1a1e95a6-b11e-4262-838a-feaa42c98c3c" providerId="ADAL" clId="{DD51A6CC-C5BE-4C7F-B513-AB97C12250F3}" dt="2023-06-01T07:31:11.273" v="407" actId="20577"/>
          <ac:spMkLst>
            <pc:docMk/>
            <pc:sldMk cId="319311530" sldId="268"/>
            <ac:spMk id="2" creationId="{96F28564-52D7-4821-BD1E-108B228ABD61}"/>
          </ac:spMkLst>
        </pc:spChg>
        <pc:spChg chg="mod">
          <ac:chgData name="Matahari Nendya" userId="1a1e95a6-b11e-4262-838a-feaa42c98c3c" providerId="ADAL" clId="{DD51A6CC-C5BE-4C7F-B513-AB97C12250F3}" dt="2023-06-01T07:31:19.791" v="410" actId="5793"/>
          <ac:spMkLst>
            <pc:docMk/>
            <pc:sldMk cId="319311530" sldId="268"/>
            <ac:spMk id="3" creationId="{6C4C4D94-5957-F67E-8B5C-8D9CD6B726C6}"/>
          </ac:spMkLst>
        </pc:spChg>
      </pc:sldChg>
      <pc:sldChg chg="modSp new mod">
        <pc:chgData name="Matahari Nendya" userId="1a1e95a6-b11e-4262-838a-feaa42c98c3c" providerId="ADAL" clId="{DD51A6CC-C5BE-4C7F-B513-AB97C12250F3}" dt="2023-06-01T07:35:04.038" v="684" actId="20577"/>
        <pc:sldMkLst>
          <pc:docMk/>
          <pc:sldMk cId="1234385097" sldId="269"/>
        </pc:sldMkLst>
        <pc:spChg chg="mod">
          <ac:chgData name="Matahari Nendya" userId="1a1e95a6-b11e-4262-838a-feaa42c98c3c" providerId="ADAL" clId="{DD51A6CC-C5BE-4C7F-B513-AB97C12250F3}" dt="2023-06-01T07:34:50.037" v="620" actId="20577"/>
          <ac:spMkLst>
            <pc:docMk/>
            <pc:sldMk cId="1234385097" sldId="269"/>
            <ac:spMk id="2" creationId="{D9F7132D-C6B1-7183-E84D-6DF10E94A81D}"/>
          </ac:spMkLst>
        </pc:spChg>
        <pc:spChg chg="mod">
          <ac:chgData name="Matahari Nendya" userId="1a1e95a6-b11e-4262-838a-feaa42c98c3c" providerId="ADAL" clId="{DD51A6CC-C5BE-4C7F-B513-AB97C12250F3}" dt="2023-06-01T07:35:04.038" v="684" actId="20577"/>
          <ac:spMkLst>
            <pc:docMk/>
            <pc:sldMk cId="1234385097" sldId="269"/>
            <ac:spMk id="3" creationId="{A0FE34EF-933D-E206-920E-25E1569F8FFD}"/>
          </ac:spMkLst>
        </pc:spChg>
      </pc:sldChg>
      <pc:sldChg chg="modSp new mod ord">
        <pc:chgData name="Matahari Nendya" userId="1a1e95a6-b11e-4262-838a-feaa42c98c3c" providerId="ADAL" clId="{DD51A6CC-C5BE-4C7F-B513-AB97C12250F3}" dt="2023-06-01T07:39:49.778" v="1217" actId="20577"/>
        <pc:sldMkLst>
          <pc:docMk/>
          <pc:sldMk cId="2306366331" sldId="270"/>
        </pc:sldMkLst>
        <pc:spChg chg="mod">
          <ac:chgData name="Matahari Nendya" userId="1a1e95a6-b11e-4262-838a-feaa42c98c3c" providerId="ADAL" clId="{DD51A6CC-C5BE-4C7F-B513-AB97C12250F3}" dt="2023-06-01T07:37:38.209" v="776" actId="20577"/>
          <ac:spMkLst>
            <pc:docMk/>
            <pc:sldMk cId="2306366331" sldId="270"/>
            <ac:spMk id="2" creationId="{779C8BEC-C3DB-24B0-77AE-ABA0328D6F54}"/>
          </ac:spMkLst>
        </pc:spChg>
        <pc:spChg chg="mod">
          <ac:chgData name="Matahari Nendya" userId="1a1e95a6-b11e-4262-838a-feaa42c98c3c" providerId="ADAL" clId="{DD51A6CC-C5BE-4C7F-B513-AB97C12250F3}" dt="2023-06-01T07:39:49.778" v="1217" actId="20577"/>
          <ac:spMkLst>
            <pc:docMk/>
            <pc:sldMk cId="2306366331" sldId="270"/>
            <ac:spMk id="3" creationId="{F5A614AE-55D0-C6AE-2FBE-A85FB9BDCB6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BC80-82C1-A050-CD31-56A6744D7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420AE-BC78-447F-F0E2-05D8C1BBD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70618-C327-3119-0CF5-93B4102DB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CC120-3200-0610-D967-4F3DB9021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55FD3-4CFE-E2AA-5E04-824E1345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6258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843B0-DBED-BF89-1ACA-D5BBDF44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055D4-6E23-978D-F98B-59DEA7228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861E3-34C4-8EAC-01AF-91BD5194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547B1-DD6B-E97F-80E9-F340367F1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13A7A-28C7-BF06-5BEA-5BAA2B22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438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8A3C0-8096-D79E-7CB5-294484E22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51BAA-68A6-1FB8-C844-E99152ECA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59C88-2C90-F524-00DB-E0A5F3FE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66F3F-CEB6-25C3-D3B1-25E6015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4583F-74BD-B707-00D1-F437A09F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536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754A-DD15-A36E-E855-A1949D50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14BF-4D43-EB22-6254-BC822B518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81BCB-F1EE-9A59-9020-8ADC4E66B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D26F7-010A-8DA1-A2B3-9CF4987C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E9407-A24C-CF07-773F-8D3F0D52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288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104C-49C5-A3E7-E7AB-783762497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A3D92-BE81-F67D-1E40-808ACB41A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D2C40-3C1B-CF5C-8513-C9C8DB5C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489F8-5552-BA9F-2E31-691BE983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11CDC-5548-2BA3-683C-14E1CD01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32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14476-FEAB-0513-9B4A-2DC34253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D32D0-829C-93DE-B5EE-9D53D577F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87830-5AE1-315D-2CB9-1D4CB927E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7F199-A0FD-8F97-6FE4-D6A721CB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F03C0-9668-7484-94DF-98124D1F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3F1A3-0B42-1A53-E2CA-CF1BD0DE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044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0778-A283-FA4F-E3DC-9E616B97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2831A-2BFA-8164-0DF1-4BFDDCDE6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CDE3F-9A01-44ED-5C5D-35C6A7F5B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CFDED-FF47-091F-211F-ABE391D39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39ACB-2BDD-32CC-699F-C7C7B9951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9DE720-01E2-CE65-92E0-0D55C899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9CB5D-163B-DA4D-BCA4-14D9E390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1BABE-1C40-056F-7D71-836B4EEB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613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4D39-A6B0-D2FD-9F1E-0B96D54D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9A08DD-DA11-88BE-2819-8F8D71F4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560E9-D431-22FB-7224-1BDA28ED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63EC0-1840-B525-5134-369D2302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847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F421CC-6DA1-0A5F-687E-B228D152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56D8C5-238B-187C-FB4F-C64C35C55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B5186-B253-50A3-DF71-2052368B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730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619A-C3A2-4542-7197-8E902D7F0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133D6-B08E-5A42-2CF5-76D7EE899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DE3D4-F2D2-EEE0-7D4A-BEC53745B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6BF73-287F-02F6-51DA-321F51E8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8A119-A027-DFEA-A726-467E9329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EB483-C5B9-9676-61D6-1F6BF190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763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3E52-B1D0-DAF4-9C42-7A5784E88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7ACAEB-2545-B084-3F20-2C4A1E088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4C3A4-235A-D129-F237-DB7D4D455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7DEE4-877F-D291-D3EF-505DC310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E0A34-44E3-21D2-1D7E-1C5EAE9B8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6D2B6-1A93-0C20-3B6F-6D36FE30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826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4125AD-03D8-8F42-5A93-0A8C2A9F4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C72E9-CE4B-34DB-F658-D7FACEB24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EE434-A268-CB13-4863-D7BACFC39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3CE2A-A2A8-44AA-89C2-CCAF76649DDA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0943B-7C09-CF05-DC32-41DFE247E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C743C-C414-75AE-584E-B8A534B6E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94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A345-EAD6-40C8-067A-95EA43E75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857" y="1262161"/>
            <a:ext cx="10958286" cy="2387600"/>
          </a:xfrm>
        </p:spPr>
        <p:txBody>
          <a:bodyPr/>
          <a:lstStyle/>
          <a:p>
            <a:r>
              <a:rPr lang="en-US" dirty="0"/>
              <a:t>&lt;&lt;</a:t>
            </a:r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Kereta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&gt;&gt;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AC3F9-A2EC-1D85-B80D-FEB7656413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&lt;&lt;</a:t>
            </a:r>
            <a:r>
              <a:rPr lang="en-US" dirty="0" err="1"/>
              <a:t>Cahaya</a:t>
            </a:r>
            <a:r>
              <a:rPr lang="en-US" dirty="0"/>
              <a:t> </a:t>
            </a:r>
            <a:r>
              <a:rPr lang="en-US" dirty="0" err="1"/>
              <a:t>Sampebua</a:t>
            </a:r>
            <a:r>
              <a:rPr lang="en-US" dirty="0"/>
              <a:t> - 71210695&gt;&gt;</a:t>
            </a:r>
          </a:p>
          <a:p>
            <a:r>
              <a:rPr lang="en-US" dirty="0"/>
              <a:t>&lt;&lt;Arya </a:t>
            </a:r>
            <a:r>
              <a:rPr lang="en-US" dirty="0" err="1"/>
              <a:t>Ramandika</a:t>
            </a:r>
            <a:r>
              <a:rPr lang="en-US" dirty="0"/>
              <a:t> </a:t>
            </a:r>
            <a:r>
              <a:rPr lang="en-US" dirty="0" err="1"/>
              <a:t>Marunduh</a:t>
            </a:r>
            <a:r>
              <a:rPr lang="en-US" dirty="0"/>
              <a:t> – 71210767&gt;&gt;</a:t>
            </a:r>
          </a:p>
          <a:p>
            <a:r>
              <a:rPr lang="en-US" dirty="0"/>
              <a:t>&lt;&lt;</a:t>
            </a:r>
            <a:r>
              <a:rPr lang="en-US" dirty="0" err="1"/>
              <a:t>Iglelasia</a:t>
            </a:r>
            <a:r>
              <a:rPr lang="en-US" dirty="0"/>
              <a:t> </a:t>
            </a:r>
            <a:r>
              <a:rPr lang="en-US" dirty="0" err="1"/>
              <a:t>Perangin</a:t>
            </a:r>
            <a:r>
              <a:rPr lang="en-US" dirty="0"/>
              <a:t> </a:t>
            </a:r>
            <a:r>
              <a:rPr lang="en-US" dirty="0" err="1"/>
              <a:t>Angin</a:t>
            </a:r>
            <a:r>
              <a:rPr lang="en-US" dirty="0"/>
              <a:t> – 71210798&gt;&gt;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3F5ACE-98AD-8EDA-349D-0B074664D539}"/>
              </a:ext>
            </a:extLst>
          </p:cNvPr>
          <p:cNvSpPr txBox="1">
            <a:spLocks/>
          </p:cNvSpPr>
          <p:nvPr/>
        </p:nvSpPr>
        <p:spPr>
          <a:xfrm>
            <a:off x="9932894" y="242047"/>
            <a:ext cx="1913963" cy="101833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Capstone Project</a:t>
            </a:r>
            <a:endParaRPr lang="en-ID" sz="3600" dirty="0"/>
          </a:p>
        </p:txBody>
      </p:sp>
      <p:pic>
        <p:nvPicPr>
          <p:cNvPr id="1026" name="Picture 2" descr="Logo UKDW (Universitas Kristen Duta Wacana) - rekreartive">
            <a:extLst>
              <a:ext uri="{FF2B5EF4-FFF2-40B4-BE49-F238E27FC236}">
                <a16:creationId xmlns:a16="http://schemas.microsoft.com/office/drawing/2014/main" id="{43F0D565-853E-B95A-E22A-9400D4722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43" y="120081"/>
            <a:ext cx="896403" cy="114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akultas Teknologi Informasi | UKDW">
            <a:extLst>
              <a:ext uri="{FF2B5EF4-FFF2-40B4-BE49-F238E27FC236}">
                <a16:creationId xmlns:a16="http://schemas.microsoft.com/office/drawing/2014/main" id="{8D38B4C9-E232-96F8-93B2-23085FDCE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180" y="141242"/>
            <a:ext cx="1697256" cy="116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formatika | UKDW">
            <a:extLst>
              <a:ext uri="{FF2B5EF4-FFF2-40B4-BE49-F238E27FC236}">
                <a16:creationId xmlns:a16="http://schemas.microsoft.com/office/drawing/2014/main" id="{C66659E4-7141-931C-E8FB-EB46A6494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256" y="17188"/>
            <a:ext cx="2045110" cy="141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70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7132D-C6B1-7183-E84D-6DF10E94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E34EF-933D-E206-920E-25E1569F8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Berikan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pilih</a:t>
            </a:r>
            <a:endParaRPr lang="en-US" dirty="0"/>
          </a:p>
          <a:p>
            <a:r>
              <a:rPr lang="en-US" dirty="0"/>
              <a:t>AI </a:t>
            </a:r>
            <a:r>
              <a:rPr lang="en-US" dirty="0" err="1"/>
              <a:t>sederhana</a:t>
            </a:r>
            <a:r>
              <a:rPr lang="en-US" dirty="0"/>
              <a:t> kami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kereta</a:t>
            </a:r>
            <a:r>
              <a:rPr lang="en-US" dirty="0"/>
              <a:t>, </a:t>
            </a:r>
            <a:r>
              <a:rPr lang="en-US" dirty="0" err="1"/>
              <a:t>memfilter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dan jam </a:t>
            </a:r>
            <a:r>
              <a:rPr lang="en-US" dirty="0" err="1"/>
              <a:t>keberangkatan</a:t>
            </a:r>
            <a:r>
              <a:rPr lang="en-US" dirty="0"/>
              <a:t>,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, dan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0" dirty="0">
                <a:solidFill>
                  <a:srgbClr val="374151"/>
                </a:solidFill>
                <a:effectLst/>
                <a:latin typeface="Söhne"/>
              </a:rPr>
              <a:t>DFS (Depth-First Search)</a:t>
            </a:r>
            <a:r>
              <a:rPr lang="en-US" dirty="0"/>
              <a:t>, AI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mengumpulkan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dan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yang </a:t>
            </a:r>
            <a:r>
              <a:rPr lang="en-US" dirty="0" err="1"/>
              <a:t>relevan</a:t>
            </a:r>
            <a:r>
              <a:rPr lang="en-US" dirty="0"/>
              <a:t>.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kereta</a:t>
            </a:r>
            <a:r>
              <a:rPr lang="en-US" dirty="0"/>
              <a:t>,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dan jam </a:t>
            </a:r>
            <a:r>
              <a:rPr lang="en-US" dirty="0" err="1"/>
              <a:t>keberangkatan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preferensi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438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2349-E8FD-BAB3-7447-E70B5D7A8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266"/>
            <a:ext cx="10515600" cy="1325563"/>
          </a:xfrm>
        </p:spPr>
        <p:txBody>
          <a:bodyPr/>
          <a:lstStyle/>
          <a:p>
            <a:r>
              <a:rPr lang="en-US" dirty="0"/>
              <a:t>AI Project Cycle</a:t>
            </a:r>
            <a:endParaRPr lang="en-ID" dirty="0"/>
          </a:p>
        </p:txBody>
      </p:sp>
      <p:grpSp>
        <p:nvGrpSpPr>
          <p:cNvPr id="4" name="Google Shape;137;p3">
            <a:extLst>
              <a:ext uri="{FF2B5EF4-FFF2-40B4-BE49-F238E27FC236}">
                <a16:creationId xmlns:a16="http://schemas.microsoft.com/office/drawing/2014/main" id="{F31ABDC4-045F-2D1B-C5AD-EB5606AC08A8}"/>
              </a:ext>
            </a:extLst>
          </p:cNvPr>
          <p:cNvGrpSpPr/>
          <p:nvPr/>
        </p:nvGrpSpPr>
        <p:grpSpPr>
          <a:xfrm>
            <a:off x="1373563" y="1960313"/>
            <a:ext cx="8638050" cy="2730332"/>
            <a:chOff x="1504171" y="2114125"/>
            <a:chExt cx="8638050" cy="2730332"/>
          </a:xfrm>
        </p:grpSpPr>
        <p:sp>
          <p:nvSpPr>
            <p:cNvPr id="5" name="Google Shape;138;p3">
              <a:extLst>
                <a:ext uri="{FF2B5EF4-FFF2-40B4-BE49-F238E27FC236}">
                  <a16:creationId xmlns:a16="http://schemas.microsoft.com/office/drawing/2014/main" id="{9B47FCD6-EF81-7C1A-8621-5EB8130B953F}"/>
                </a:ext>
              </a:extLst>
            </p:cNvPr>
            <p:cNvSpPr/>
            <p:nvPr/>
          </p:nvSpPr>
          <p:spPr>
            <a:xfrm>
              <a:off x="1504171" y="2114125"/>
              <a:ext cx="1440180" cy="1412240"/>
            </a:xfrm>
            <a:custGeom>
              <a:avLst/>
              <a:gdLst/>
              <a:ahLst/>
              <a:cxnLst/>
              <a:rect l="l" t="t" r="r" b="b"/>
              <a:pathLst>
                <a:path w="1080135" h="1059180" extrusionOk="0">
                  <a:moveTo>
                    <a:pt x="539762" y="0"/>
                  </a:moveTo>
                  <a:lnTo>
                    <a:pt x="490638" y="2163"/>
                  </a:lnTo>
                  <a:lnTo>
                    <a:pt x="442748" y="8527"/>
                  </a:lnTo>
                  <a:lnTo>
                    <a:pt x="396284" y="18907"/>
                  </a:lnTo>
                  <a:lnTo>
                    <a:pt x="351435" y="33115"/>
                  </a:lnTo>
                  <a:lnTo>
                    <a:pt x="308393" y="50964"/>
                  </a:lnTo>
                  <a:lnTo>
                    <a:pt x="267349" y="72267"/>
                  </a:lnTo>
                  <a:lnTo>
                    <a:pt x="228492" y="96838"/>
                  </a:lnTo>
                  <a:lnTo>
                    <a:pt x="192014" y="124489"/>
                  </a:lnTo>
                  <a:lnTo>
                    <a:pt x="158105" y="155035"/>
                  </a:lnTo>
                  <a:lnTo>
                    <a:pt x="126956" y="188287"/>
                  </a:lnTo>
                  <a:lnTo>
                    <a:pt x="98758" y="224059"/>
                  </a:lnTo>
                  <a:lnTo>
                    <a:pt x="73700" y="262165"/>
                  </a:lnTo>
                  <a:lnTo>
                    <a:pt x="51975" y="302417"/>
                  </a:lnTo>
                  <a:lnTo>
                    <a:pt x="33772" y="344629"/>
                  </a:lnTo>
                  <a:lnTo>
                    <a:pt x="19283" y="388614"/>
                  </a:lnTo>
                  <a:lnTo>
                    <a:pt x="8697" y="434184"/>
                  </a:lnTo>
                  <a:lnTo>
                    <a:pt x="2206" y="481154"/>
                  </a:lnTo>
                  <a:lnTo>
                    <a:pt x="0" y="529335"/>
                  </a:lnTo>
                  <a:lnTo>
                    <a:pt x="2206" y="577517"/>
                  </a:lnTo>
                  <a:lnTo>
                    <a:pt x="8697" y="624487"/>
                  </a:lnTo>
                  <a:lnTo>
                    <a:pt x="19283" y="670057"/>
                  </a:lnTo>
                  <a:lnTo>
                    <a:pt x="33772" y="714042"/>
                  </a:lnTo>
                  <a:lnTo>
                    <a:pt x="51975" y="756254"/>
                  </a:lnTo>
                  <a:lnTo>
                    <a:pt x="73700" y="796506"/>
                  </a:lnTo>
                  <a:lnTo>
                    <a:pt x="98758" y="834612"/>
                  </a:lnTo>
                  <a:lnTo>
                    <a:pt x="126956" y="870384"/>
                  </a:lnTo>
                  <a:lnTo>
                    <a:pt x="158105" y="903636"/>
                  </a:lnTo>
                  <a:lnTo>
                    <a:pt x="192014" y="934182"/>
                  </a:lnTo>
                  <a:lnTo>
                    <a:pt x="228492" y="961833"/>
                  </a:lnTo>
                  <a:lnTo>
                    <a:pt x="267349" y="986404"/>
                  </a:lnTo>
                  <a:lnTo>
                    <a:pt x="308393" y="1007707"/>
                  </a:lnTo>
                  <a:lnTo>
                    <a:pt x="351435" y="1025556"/>
                  </a:lnTo>
                  <a:lnTo>
                    <a:pt x="396284" y="1039764"/>
                  </a:lnTo>
                  <a:lnTo>
                    <a:pt x="442748" y="1050144"/>
                  </a:lnTo>
                  <a:lnTo>
                    <a:pt x="490638" y="1056508"/>
                  </a:lnTo>
                  <a:lnTo>
                    <a:pt x="539762" y="1058671"/>
                  </a:lnTo>
                  <a:lnTo>
                    <a:pt x="588905" y="1056508"/>
                  </a:lnTo>
                  <a:lnTo>
                    <a:pt x="636809" y="1050144"/>
                  </a:lnTo>
                  <a:lnTo>
                    <a:pt x="683284" y="1039764"/>
                  </a:lnTo>
                  <a:lnTo>
                    <a:pt x="728139" y="1025556"/>
                  </a:lnTo>
                  <a:lnTo>
                    <a:pt x="771184" y="1007707"/>
                  </a:lnTo>
                  <a:lnTo>
                    <a:pt x="812229" y="986404"/>
                  </a:lnTo>
                  <a:lnTo>
                    <a:pt x="851084" y="961833"/>
                  </a:lnTo>
                  <a:lnTo>
                    <a:pt x="887558" y="934182"/>
                  </a:lnTo>
                  <a:lnTo>
                    <a:pt x="921461" y="903636"/>
                  </a:lnTo>
                  <a:lnTo>
                    <a:pt x="952603" y="870384"/>
                  </a:lnTo>
                  <a:lnTo>
                    <a:pt x="980794" y="834612"/>
                  </a:lnTo>
                  <a:lnTo>
                    <a:pt x="1005843" y="796506"/>
                  </a:lnTo>
                  <a:lnTo>
                    <a:pt x="1027560" y="756254"/>
                  </a:lnTo>
                  <a:lnTo>
                    <a:pt x="1045756" y="714042"/>
                  </a:lnTo>
                  <a:lnTo>
                    <a:pt x="1060239" y="670057"/>
                  </a:lnTo>
                  <a:lnTo>
                    <a:pt x="1070819" y="624487"/>
                  </a:lnTo>
                  <a:lnTo>
                    <a:pt x="1077307" y="577517"/>
                  </a:lnTo>
                  <a:lnTo>
                    <a:pt x="1079512" y="529335"/>
                  </a:lnTo>
                  <a:lnTo>
                    <a:pt x="1077307" y="481154"/>
                  </a:lnTo>
                  <a:lnTo>
                    <a:pt x="1070819" y="434184"/>
                  </a:lnTo>
                  <a:lnTo>
                    <a:pt x="1060239" y="388614"/>
                  </a:lnTo>
                  <a:lnTo>
                    <a:pt x="1045756" y="344629"/>
                  </a:lnTo>
                  <a:lnTo>
                    <a:pt x="1027560" y="302417"/>
                  </a:lnTo>
                  <a:lnTo>
                    <a:pt x="1005843" y="262165"/>
                  </a:lnTo>
                  <a:lnTo>
                    <a:pt x="980794" y="224059"/>
                  </a:lnTo>
                  <a:lnTo>
                    <a:pt x="952603" y="188287"/>
                  </a:lnTo>
                  <a:lnTo>
                    <a:pt x="921461" y="155035"/>
                  </a:lnTo>
                  <a:lnTo>
                    <a:pt x="887558" y="124489"/>
                  </a:lnTo>
                  <a:lnTo>
                    <a:pt x="851084" y="96838"/>
                  </a:lnTo>
                  <a:lnTo>
                    <a:pt x="812229" y="72267"/>
                  </a:lnTo>
                  <a:lnTo>
                    <a:pt x="771184" y="50964"/>
                  </a:lnTo>
                  <a:lnTo>
                    <a:pt x="728139" y="33115"/>
                  </a:lnTo>
                  <a:lnTo>
                    <a:pt x="683284" y="18907"/>
                  </a:lnTo>
                  <a:lnTo>
                    <a:pt x="636809" y="8527"/>
                  </a:lnTo>
                  <a:lnTo>
                    <a:pt x="588905" y="2163"/>
                  </a:lnTo>
                  <a:lnTo>
                    <a:pt x="539762" y="0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39;p3">
              <a:extLst>
                <a:ext uri="{FF2B5EF4-FFF2-40B4-BE49-F238E27FC236}">
                  <a16:creationId xmlns:a16="http://schemas.microsoft.com/office/drawing/2014/main" id="{51B61834-CB87-9D43-0553-F3B79610E62C}"/>
                </a:ext>
              </a:extLst>
            </p:cNvPr>
            <p:cNvSpPr/>
            <p:nvPr/>
          </p:nvSpPr>
          <p:spPr>
            <a:xfrm>
              <a:off x="2928790" y="3432217"/>
              <a:ext cx="1440180" cy="1412240"/>
            </a:xfrm>
            <a:custGeom>
              <a:avLst/>
              <a:gdLst/>
              <a:ahLst/>
              <a:cxnLst/>
              <a:rect l="l" t="t" r="r" b="b"/>
              <a:pathLst>
                <a:path w="1080135" h="1059179" extrusionOk="0">
                  <a:moveTo>
                    <a:pt x="539750" y="0"/>
                  </a:moveTo>
                  <a:lnTo>
                    <a:pt x="490625" y="2163"/>
                  </a:lnTo>
                  <a:lnTo>
                    <a:pt x="442736" y="8527"/>
                  </a:lnTo>
                  <a:lnTo>
                    <a:pt x="396272" y="18907"/>
                  </a:lnTo>
                  <a:lnTo>
                    <a:pt x="351424" y="33115"/>
                  </a:lnTo>
                  <a:lnTo>
                    <a:pt x="308383" y="50964"/>
                  </a:lnTo>
                  <a:lnTo>
                    <a:pt x="267339" y="72267"/>
                  </a:lnTo>
                  <a:lnTo>
                    <a:pt x="228483" y="96838"/>
                  </a:lnTo>
                  <a:lnTo>
                    <a:pt x="192006" y="124489"/>
                  </a:lnTo>
                  <a:lnTo>
                    <a:pt x="158099" y="155035"/>
                  </a:lnTo>
                  <a:lnTo>
                    <a:pt x="126951" y="188287"/>
                  </a:lnTo>
                  <a:lnTo>
                    <a:pt x="98753" y="224059"/>
                  </a:lnTo>
                  <a:lnTo>
                    <a:pt x="73697" y="262165"/>
                  </a:lnTo>
                  <a:lnTo>
                    <a:pt x="51973" y="302417"/>
                  </a:lnTo>
                  <a:lnTo>
                    <a:pt x="33771" y="344629"/>
                  </a:lnTo>
                  <a:lnTo>
                    <a:pt x="19282" y="388614"/>
                  </a:lnTo>
                  <a:lnTo>
                    <a:pt x="8696" y="434184"/>
                  </a:lnTo>
                  <a:lnTo>
                    <a:pt x="2206" y="481154"/>
                  </a:lnTo>
                  <a:lnTo>
                    <a:pt x="0" y="529336"/>
                  </a:lnTo>
                  <a:lnTo>
                    <a:pt x="2206" y="577517"/>
                  </a:lnTo>
                  <a:lnTo>
                    <a:pt x="8696" y="624487"/>
                  </a:lnTo>
                  <a:lnTo>
                    <a:pt x="19282" y="670057"/>
                  </a:lnTo>
                  <a:lnTo>
                    <a:pt x="33771" y="714042"/>
                  </a:lnTo>
                  <a:lnTo>
                    <a:pt x="51973" y="756254"/>
                  </a:lnTo>
                  <a:lnTo>
                    <a:pt x="73697" y="796506"/>
                  </a:lnTo>
                  <a:lnTo>
                    <a:pt x="98753" y="834612"/>
                  </a:lnTo>
                  <a:lnTo>
                    <a:pt x="126951" y="870384"/>
                  </a:lnTo>
                  <a:lnTo>
                    <a:pt x="158099" y="903636"/>
                  </a:lnTo>
                  <a:lnTo>
                    <a:pt x="192006" y="934182"/>
                  </a:lnTo>
                  <a:lnTo>
                    <a:pt x="228483" y="961833"/>
                  </a:lnTo>
                  <a:lnTo>
                    <a:pt x="267339" y="986404"/>
                  </a:lnTo>
                  <a:lnTo>
                    <a:pt x="308383" y="1007707"/>
                  </a:lnTo>
                  <a:lnTo>
                    <a:pt x="351424" y="1025556"/>
                  </a:lnTo>
                  <a:lnTo>
                    <a:pt x="396272" y="1039764"/>
                  </a:lnTo>
                  <a:lnTo>
                    <a:pt x="442736" y="1050144"/>
                  </a:lnTo>
                  <a:lnTo>
                    <a:pt x="490625" y="1056508"/>
                  </a:lnTo>
                  <a:lnTo>
                    <a:pt x="539750" y="1058672"/>
                  </a:lnTo>
                  <a:lnTo>
                    <a:pt x="588894" y="1056508"/>
                  </a:lnTo>
                  <a:lnTo>
                    <a:pt x="636801" y="1050144"/>
                  </a:lnTo>
                  <a:lnTo>
                    <a:pt x="683281" y="1039764"/>
                  </a:lnTo>
                  <a:lnTo>
                    <a:pt x="728142" y="1025556"/>
                  </a:lnTo>
                  <a:lnTo>
                    <a:pt x="771195" y="1007707"/>
                  </a:lnTo>
                  <a:lnTo>
                    <a:pt x="812249" y="986404"/>
                  </a:lnTo>
                  <a:lnTo>
                    <a:pt x="851114" y="961833"/>
                  </a:lnTo>
                  <a:lnTo>
                    <a:pt x="887598" y="934182"/>
                  </a:lnTo>
                  <a:lnTo>
                    <a:pt x="921511" y="903636"/>
                  </a:lnTo>
                  <a:lnTo>
                    <a:pt x="952664" y="870384"/>
                  </a:lnTo>
                  <a:lnTo>
                    <a:pt x="980865" y="834612"/>
                  </a:lnTo>
                  <a:lnTo>
                    <a:pt x="1005924" y="796506"/>
                  </a:lnTo>
                  <a:lnTo>
                    <a:pt x="1027651" y="756254"/>
                  </a:lnTo>
                  <a:lnTo>
                    <a:pt x="1045854" y="714042"/>
                  </a:lnTo>
                  <a:lnTo>
                    <a:pt x="1060344" y="670057"/>
                  </a:lnTo>
                  <a:lnTo>
                    <a:pt x="1070929" y="624487"/>
                  </a:lnTo>
                  <a:lnTo>
                    <a:pt x="1077420" y="577517"/>
                  </a:lnTo>
                  <a:lnTo>
                    <a:pt x="1079627" y="529336"/>
                  </a:lnTo>
                  <a:lnTo>
                    <a:pt x="1077420" y="481154"/>
                  </a:lnTo>
                  <a:lnTo>
                    <a:pt x="1070929" y="434184"/>
                  </a:lnTo>
                  <a:lnTo>
                    <a:pt x="1060344" y="388614"/>
                  </a:lnTo>
                  <a:lnTo>
                    <a:pt x="1045854" y="344629"/>
                  </a:lnTo>
                  <a:lnTo>
                    <a:pt x="1027651" y="302417"/>
                  </a:lnTo>
                  <a:lnTo>
                    <a:pt x="1005924" y="262165"/>
                  </a:lnTo>
                  <a:lnTo>
                    <a:pt x="980865" y="224059"/>
                  </a:lnTo>
                  <a:lnTo>
                    <a:pt x="952664" y="188287"/>
                  </a:lnTo>
                  <a:lnTo>
                    <a:pt x="921512" y="155035"/>
                  </a:lnTo>
                  <a:lnTo>
                    <a:pt x="887598" y="124489"/>
                  </a:lnTo>
                  <a:lnTo>
                    <a:pt x="851114" y="96838"/>
                  </a:lnTo>
                  <a:lnTo>
                    <a:pt x="812249" y="72267"/>
                  </a:lnTo>
                  <a:lnTo>
                    <a:pt x="771195" y="50964"/>
                  </a:lnTo>
                  <a:lnTo>
                    <a:pt x="728142" y="33115"/>
                  </a:lnTo>
                  <a:lnTo>
                    <a:pt x="683281" y="18907"/>
                  </a:lnTo>
                  <a:lnTo>
                    <a:pt x="636801" y="8527"/>
                  </a:lnTo>
                  <a:lnTo>
                    <a:pt x="588894" y="2163"/>
                  </a:lnTo>
                  <a:lnTo>
                    <a:pt x="539750" y="0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40;p3">
              <a:extLst>
                <a:ext uri="{FF2B5EF4-FFF2-40B4-BE49-F238E27FC236}">
                  <a16:creationId xmlns:a16="http://schemas.microsoft.com/office/drawing/2014/main" id="{9EF69B96-2860-AA0F-5C45-C1D42FFC549F}"/>
                </a:ext>
              </a:extLst>
            </p:cNvPr>
            <p:cNvSpPr/>
            <p:nvPr/>
          </p:nvSpPr>
          <p:spPr>
            <a:xfrm>
              <a:off x="4353390" y="2114125"/>
              <a:ext cx="1440180" cy="1412240"/>
            </a:xfrm>
            <a:custGeom>
              <a:avLst/>
              <a:gdLst/>
              <a:ahLst/>
              <a:cxnLst/>
              <a:rect l="l" t="t" r="r" b="b"/>
              <a:pathLst>
                <a:path w="1080135" h="1059180" extrusionOk="0">
                  <a:moveTo>
                    <a:pt x="539750" y="0"/>
                  </a:moveTo>
                  <a:lnTo>
                    <a:pt x="490625" y="2163"/>
                  </a:lnTo>
                  <a:lnTo>
                    <a:pt x="442736" y="8527"/>
                  </a:lnTo>
                  <a:lnTo>
                    <a:pt x="396272" y="18907"/>
                  </a:lnTo>
                  <a:lnTo>
                    <a:pt x="351424" y="33115"/>
                  </a:lnTo>
                  <a:lnTo>
                    <a:pt x="308383" y="50964"/>
                  </a:lnTo>
                  <a:lnTo>
                    <a:pt x="267339" y="72267"/>
                  </a:lnTo>
                  <a:lnTo>
                    <a:pt x="228483" y="96838"/>
                  </a:lnTo>
                  <a:lnTo>
                    <a:pt x="192006" y="124489"/>
                  </a:lnTo>
                  <a:lnTo>
                    <a:pt x="158099" y="155035"/>
                  </a:lnTo>
                  <a:lnTo>
                    <a:pt x="126951" y="188287"/>
                  </a:lnTo>
                  <a:lnTo>
                    <a:pt x="98753" y="224059"/>
                  </a:lnTo>
                  <a:lnTo>
                    <a:pt x="73697" y="262165"/>
                  </a:lnTo>
                  <a:lnTo>
                    <a:pt x="51973" y="302417"/>
                  </a:lnTo>
                  <a:lnTo>
                    <a:pt x="33771" y="344629"/>
                  </a:lnTo>
                  <a:lnTo>
                    <a:pt x="19282" y="388614"/>
                  </a:lnTo>
                  <a:lnTo>
                    <a:pt x="8696" y="434184"/>
                  </a:lnTo>
                  <a:lnTo>
                    <a:pt x="2206" y="481154"/>
                  </a:lnTo>
                  <a:lnTo>
                    <a:pt x="0" y="529335"/>
                  </a:lnTo>
                  <a:lnTo>
                    <a:pt x="2206" y="577517"/>
                  </a:lnTo>
                  <a:lnTo>
                    <a:pt x="8696" y="624487"/>
                  </a:lnTo>
                  <a:lnTo>
                    <a:pt x="19282" y="670057"/>
                  </a:lnTo>
                  <a:lnTo>
                    <a:pt x="33771" y="714042"/>
                  </a:lnTo>
                  <a:lnTo>
                    <a:pt x="51973" y="756254"/>
                  </a:lnTo>
                  <a:lnTo>
                    <a:pt x="73697" y="796506"/>
                  </a:lnTo>
                  <a:lnTo>
                    <a:pt x="98753" y="834612"/>
                  </a:lnTo>
                  <a:lnTo>
                    <a:pt x="126951" y="870384"/>
                  </a:lnTo>
                  <a:lnTo>
                    <a:pt x="158099" y="903636"/>
                  </a:lnTo>
                  <a:lnTo>
                    <a:pt x="192006" y="934182"/>
                  </a:lnTo>
                  <a:lnTo>
                    <a:pt x="228483" y="961833"/>
                  </a:lnTo>
                  <a:lnTo>
                    <a:pt x="267339" y="986404"/>
                  </a:lnTo>
                  <a:lnTo>
                    <a:pt x="308383" y="1007707"/>
                  </a:lnTo>
                  <a:lnTo>
                    <a:pt x="351424" y="1025556"/>
                  </a:lnTo>
                  <a:lnTo>
                    <a:pt x="396272" y="1039764"/>
                  </a:lnTo>
                  <a:lnTo>
                    <a:pt x="442736" y="1050144"/>
                  </a:lnTo>
                  <a:lnTo>
                    <a:pt x="490625" y="1056508"/>
                  </a:lnTo>
                  <a:lnTo>
                    <a:pt x="539750" y="1058671"/>
                  </a:lnTo>
                  <a:lnTo>
                    <a:pt x="588894" y="1056508"/>
                  </a:lnTo>
                  <a:lnTo>
                    <a:pt x="636801" y="1050144"/>
                  </a:lnTo>
                  <a:lnTo>
                    <a:pt x="683281" y="1039764"/>
                  </a:lnTo>
                  <a:lnTo>
                    <a:pt x="728142" y="1025556"/>
                  </a:lnTo>
                  <a:lnTo>
                    <a:pt x="771195" y="1007707"/>
                  </a:lnTo>
                  <a:lnTo>
                    <a:pt x="812249" y="986404"/>
                  </a:lnTo>
                  <a:lnTo>
                    <a:pt x="851114" y="961833"/>
                  </a:lnTo>
                  <a:lnTo>
                    <a:pt x="887598" y="934182"/>
                  </a:lnTo>
                  <a:lnTo>
                    <a:pt x="921511" y="903636"/>
                  </a:lnTo>
                  <a:lnTo>
                    <a:pt x="952664" y="870384"/>
                  </a:lnTo>
                  <a:lnTo>
                    <a:pt x="980865" y="834612"/>
                  </a:lnTo>
                  <a:lnTo>
                    <a:pt x="1005924" y="796506"/>
                  </a:lnTo>
                  <a:lnTo>
                    <a:pt x="1027651" y="756254"/>
                  </a:lnTo>
                  <a:lnTo>
                    <a:pt x="1045854" y="714042"/>
                  </a:lnTo>
                  <a:lnTo>
                    <a:pt x="1060344" y="670057"/>
                  </a:lnTo>
                  <a:lnTo>
                    <a:pt x="1070929" y="624487"/>
                  </a:lnTo>
                  <a:lnTo>
                    <a:pt x="1077420" y="577517"/>
                  </a:lnTo>
                  <a:lnTo>
                    <a:pt x="1079627" y="529335"/>
                  </a:lnTo>
                  <a:lnTo>
                    <a:pt x="1077420" y="481154"/>
                  </a:lnTo>
                  <a:lnTo>
                    <a:pt x="1070929" y="434184"/>
                  </a:lnTo>
                  <a:lnTo>
                    <a:pt x="1060344" y="388614"/>
                  </a:lnTo>
                  <a:lnTo>
                    <a:pt x="1045854" y="344629"/>
                  </a:lnTo>
                  <a:lnTo>
                    <a:pt x="1027651" y="302417"/>
                  </a:lnTo>
                  <a:lnTo>
                    <a:pt x="1005924" y="262165"/>
                  </a:lnTo>
                  <a:lnTo>
                    <a:pt x="980865" y="224059"/>
                  </a:lnTo>
                  <a:lnTo>
                    <a:pt x="952664" y="188287"/>
                  </a:lnTo>
                  <a:lnTo>
                    <a:pt x="921512" y="155035"/>
                  </a:lnTo>
                  <a:lnTo>
                    <a:pt x="887598" y="124489"/>
                  </a:lnTo>
                  <a:lnTo>
                    <a:pt x="851114" y="96838"/>
                  </a:lnTo>
                  <a:lnTo>
                    <a:pt x="812249" y="72267"/>
                  </a:lnTo>
                  <a:lnTo>
                    <a:pt x="771195" y="50964"/>
                  </a:lnTo>
                  <a:lnTo>
                    <a:pt x="728142" y="33115"/>
                  </a:lnTo>
                  <a:lnTo>
                    <a:pt x="683281" y="18907"/>
                  </a:lnTo>
                  <a:lnTo>
                    <a:pt x="636801" y="8527"/>
                  </a:lnTo>
                  <a:lnTo>
                    <a:pt x="588894" y="2163"/>
                  </a:lnTo>
                  <a:lnTo>
                    <a:pt x="539750" y="0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41;p3">
              <a:extLst>
                <a:ext uri="{FF2B5EF4-FFF2-40B4-BE49-F238E27FC236}">
                  <a16:creationId xmlns:a16="http://schemas.microsoft.com/office/drawing/2014/main" id="{80B0C810-7EF7-4410-508F-E4D1688AD2B4}"/>
                </a:ext>
              </a:extLst>
            </p:cNvPr>
            <p:cNvSpPr/>
            <p:nvPr/>
          </p:nvSpPr>
          <p:spPr>
            <a:xfrm>
              <a:off x="5777993" y="3432217"/>
              <a:ext cx="1440180" cy="1412240"/>
            </a:xfrm>
            <a:custGeom>
              <a:avLst/>
              <a:gdLst/>
              <a:ahLst/>
              <a:cxnLst/>
              <a:rect l="l" t="t" r="r" b="b"/>
              <a:pathLst>
                <a:path w="1080135" h="1059179" extrusionOk="0">
                  <a:moveTo>
                    <a:pt x="539750" y="0"/>
                  </a:moveTo>
                  <a:lnTo>
                    <a:pt x="490625" y="2163"/>
                  </a:lnTo>
                  <a:lnTo>
                    <a:pt x="442736" y="8527"/>
                  </a:lnTo>
                  <a:lnTo>
                    <a:pt x="396272" y="18907"/>
                  </a:lnTo>
                  <a:lnTo>
                    <a:pt x="351424" y="33115"/>
                  </a:lnTo>
                  <a:lnTo>
                    <a:pt x="308383" y="50964"/>
                  </a:lnTo>
                  <a:lnTo>
                    <a:pt x="267339" y="72267"/>
                  </a:lnTo>
                  <a:lnTo>
                    <a:pt x="228483" y="96838"/>
                  </a:lnTo>
                  <a:lnTo>
                    <a:pt x="192006" y="124489"/>
                  </a:lnTo>
                  <a:lnTo>
                    <a:pt x="158099" y="155035"/>
                  </a:lnTo>
                  <a:lnTo>
                    <a:pt x="126951" y="188287"/>
                  </a:lnTo>
                  <a:lnTo>
                    <a:pt x="98753" y="224059"/>
                  </a:lnTo>
                  <a:lnTo>
                    <a:pt x="73697" y="262165"/>
                  </a:lnTo>
                  <a:lnTo>
                    <a:pt x="51973" y="302417"/>
                  </a:lnTo>
                  <a:lnTo>
                    <a:pt x="33771" y="344629"/>
                  </a:lnTo>
                  <a:lnTo>
                    <a:pt x="19282" y="388614"/>
                  </a:lnTo>
                  <a:lnTo>
                    <a:pt x="8696" y="434184"/>
                  </a:lnTo>
                  <a:lnTo>
                    <a:pt x="2206" y="481154"/>
                  </a:lnTo>
                  <a:lnTo>
                    <a:pt x="0" y="529336"/>
                  </a:lnTo>
                  <a:lnTo>
                    <a:pt x="2206" y="577517"/>
                  </a:lnTo>
                  <a:lnTo>
                    <a:pt x="8696" y="624487"/>
                  </a:lnTo>
                  <a:lnTo>
                    <a:pt x="19282" y="670057"/>
                  </a:lnTo>
                  <a:lnTo>
                    <a:pt x="33771" y="714042"/>
                  </a:lnTo>
                  <a:lnTo>
                    <a:pt x="51973" y="756254"/>
                  </a:lnTo>
                  <a:lnTo>
                    <a:pt x="73697" y="796506"/>
                  </a:lnTo>
                  <a:lnTo>
                    <a:pt x="98753" y="834612"/>
                  </a:lnTo>
                  <a:lnTo>
                    <a:pt x="126951" y="870384"/>
                  </a:lnTo>
                  <a:lnTo>
                    <a:pt x="158099" y="903636"/>
                  </a:lnTo>
                  <a:lnTo>
                    <a:pt x="192006" y="934182"/>
                  </a:lnTo>
                  <a:lnTo>
                    <a:pt x="228483" y="961833"/>
                  </a:lnTo>
                  <a:lnTo>
                    <a:pt x="267339" y="986404"/>
                  </a:lnTo>
                  <a:lnTo>
                    <a:pt x="308383" y="1007707"/>
                  </a:lnTo>
                  <a:lnTo>
                    <a:pt x="351424" y="1025556"/>
                  </a:lnTo>
                  <a:lnTo>
                    <a:pt x="396272" y="1039764"/>
                  </a:lnTo>
                  <a:lnTo>
                    <a:pt x="442736" y="1050144"/>
                  </a:lnTo>
                  <a:lnTo>
                    <a:pt x="490625" y="1056508"/>
                  </a:lnTo>
                  <a:lnTo>
                    <a:pt x="539750" y="1058672"/>
                  </a:lnTo>
                  <a:lnTo>
                    <a:pt x="588894" y="1056508"/>
                  </a:lnTo>
                  <a:lnTo>
                    <a:pt x="636801" y="1050144"/>
                  </a:lnTo>
                  <a:lnTo>
                    <a:pt x="683281" y="1039764"/>
                  </a:lnTo>
                  <a:lnTo>
                    <a:pt x="728142" y="1025556"/>
                  </a:lnTo>
                  <a:lnTo>
                    <a:pt x="771195" y="1007707"/>
                  </a:lnTo>
                  <a:lnTo>
                    <a:pt x="812249" y="986404"/>
                  </a:lnTo>
                  <a:lnTo>
                    <a:pt x="851114" y="961833"/>
                  </a:lnTo>
                  <a:lnTo>
                    <a:pt x="887598" y="934182"/>
                  </a:lnTo>
                  <a:lnTo>
                    <a:pt x="921512" y="903636"/>
                  </a:lnTo>
                  <a:lnTo>
                    <a:pt x="952664" y="870384"/>
                  </a:lnTo>
                  <a:lnTo>
                    <a:pt x="980865" y="834612"/>
                  </a:lnTo>
                  <a:lnTo>
                    <a:pt x="1005924" y="796506"/>
                  </a:lnTo>
                  <a:lnTo>
                    <a:pt x="1027651" y="756254"/>
                  </a:lnTo>
                  <a:lnTo>
                    <a:pt x="1045854" y="714042"/>
                  </a:lnTo>
                  <a:lnTo>
                    <a:pt x="1060344" y="670057"/>
                  </a:lnTo>
                  <a:lnTo>
                    <a:pt x="1070929" y="624487"/>
                  </a:lnTo>
                  <a:lnTo>
                    <a:pt x="1077420" y="577517"/>
                  </a:lnTo>
                  <a:lnTo>
                    <a:pt x="1079627" y="529336"/>
                  </a:lnTo>
                  <a:lnTo>
                    <a:pt x="1077420" y="481154"/>
                  </a:lnTo>
                  <a:lnTo>
                    <a:pt x="1070929" y="434184"/>
                  </a:lnTo>
                  <a:lnTo>
                    <a:pt x="1060344" y="388614"/>
                  </a:lnTo>
                  <a:lnTo>
                    <a:pt x="1045854" y="344629"/>
                  </a:lnTo>
                  <a:lnTo>
                    <a:pt x="1027651" y="302417"/>
                  </a:lnTo>
                  <a:lnTo>
                    <a:pt x="1005924" y="262165"/>
                  </a:lnTo>
                  <a:lnTo>
                    <a:pt x="980865" y="224059"/>
                  </a:lnTo>
                  <a:lnTo>
                    <a:pt x="952664" y="188287"/>
                  </a:lnTo>
                  <a:lnTo>
                    <a:pt x="921512" y="155035"/>
                  </a:lnTo>
                  <a:lnTo>
                    <a:pt x="887598" y="124489"/>
                  </a:lnTo>
                  <a:lnTo>
                    <a:pt x="851114" y="96838"/>
                  </a:lnTo>
                  <a:lnTo>
                    <a:pt x="812249" y="72267"/>
                  </a:lnTo>
                  <a:lnTo>
                    <a:pt x="771195" y="50964"/>
                  </a:lnTo>
                  <a:lnTo>
                    <a:pt x="728142" y="33115"/>
                  </a:lnTo>
                  <a:lnTo>
                    <a:pt x="683281" y="18907"/>
                  </a:lnTo>
                  <a:lnTo>
                    <a:pt x="636801" y="8527"/>
                  </a:lnTo>
                  <a:lnTo>
                    <a:pt x="588894" y="2163"/>
                  </a:lnTo>
                  <a:lnTo>
                    <a:pt x="539750" y="0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42;p3">
              <a:extLst>
                <a:ext uri="{FF2B5EF4-FFF2-40B4-BE49-F238E27FC236}">
                  <a16:creationId xmlns:a16="http://schemas.microsoft.com/office/drawing/2014/main" id="{4D6CF60F-1319-6FE7-C6EA-15FCD3906936}"/>
                </a:ext>
              </a:extLst>
            </p:cNvPr>
            <p:cNvSpPr/>
            <p:nvPr/>
          </p:nvSpPr>
          <p:spPr>
            <a:xfrm>
              <a:off x="7158914" y="2114125"/>
              <a:ext cx="1438434" cy="1411357"/>
            </a:xfrm>
            <a:custGeom>
              <a:avLst/>
              <a:gdLst/>
              <a:ahLst/>
              <a:cxnLst/>
              <a:rect l="l" t="t" r="r" b="b"/>
              <a:pathLst>
                <a:path w="1079500" h="1059180" extrusionOk="0">
                  <a:moveTo>
                    <a:pt x="539750" y="0"/>
                  </a:moveTo>
                  <a:lnTo>
                    <a:pt x="490625" y="2163"/>
                  </a:lnTo>
                  <a:lnTo>
                    <a:pt x="442736" y="8527"/>
                  </a:lnTo>
                  <a:lnTo>
                    <a:pt x="396272" y="18907"/>
                  </a:lnTo>
                  <a:lnTo>
                    <a:pt x="351424" y="33115"/>
                  </a:lnTo>
                  <a:lnTo>
                    <a:pt x="308383" y="50964"/>
                  </a:lnTo>
                  <a:lnTo>
                    <a:pt x="267339" y="72267"/>
                  </a:lnTo>
                  <a:lnTo>
                    <a:pt x="228483" y="96838"/>
                  </a:lnTo>
                  <a:lnTo>
                    <a:pt x="192006" y="124489"/>
                  </a:lnTo>
                  <a:lnTo>
                    <a:pt x="158099" y="155035"/>
                  </a:lnTo>
                  <a:lnTo>
                    <a:pt x="126951" y="188287"/>
                  </a:lnTo>
                  <a:lnTo>
                    <a:pt x="98753" y="224059"/>
                  </a:lnTo>
                  <a:lnTo>
                    <a:pt x="73697" y="262165"/>
                  </a:lnTo>
                  <a:lnTo>
                    <a:pt x="51973" y="302417"/>
                  </a:lnTo>
                  <a:lnTo>
                    <a:pt x="33771" y="344629"/>
                  </a:lnTo>
                  <a:lnTo>
                    <a:pt x="19282" y="388614"/>
                  </a:lnTo>
                  <a:lnTo>
                    <a:pt x="8696" y="434184"/>
                  </a:lnTo>
                  <a:lnTo>
                    <a:pt x="2206" y="481154"/>
                  </a:lnTo>
                  <a:lnTo>
                    <a:pt x="0" y="529335"/>
                  </a:lnTo>
                  <a:lnTo>
                    <a:pt x="2206" y="577517"/>
                  </a:lnTo>
                  <a:lnTo>
                    <a:pt x="8696" y="624487"/>
                  </a:lnTo>
                  <a:lnTo>
                    <a:pt x="19282" y="670057"/>
                  </a:lnTo>
                  <a:lnTo>
                    <a:pt x="33771" y="714042"/>
                  </a:lnTo>
                  <a:lnTo>
                    <a:pt x="51973" y="756254"/>
                  </a:lnTo>
                  <a:lnTo>
                    <a:pt x="73697" y="796506"/>
                  </a:lnTo>
                  <a:lnTo>
                    <a:pt x="98753" y="834612"/>
                  </a:lnTo>
                  <a:lnTo>
                    <a:pt x="126951" y="870384"/>
                  </a:lnTo>
                  <a:lnTo>
                    <a:pt x="158099" y="903636"/>
                  </a:lnTo>
                  <a:lnTo>
                    <a:pt x="192006" y="934182"/>
                  </a:lnTo>
                  <a:lnTo>
                    <a:pt x="228483" y="961833"/>
                  </a:lnTo>
                  <a:lnTo>
                    <a:pt x="267339" y="986404"/>
                  </a:lnTo>
                  <a:lnTo>
                    <a:pt x="308383" y="1007707"/>
                  </a:lnTo>
                  <a:lnTo>
                    <a:pt x="351424" y="1025556"/>
                  </a:lnTo>
                  <a:lnTo>
                    <a:pt x="396272" y="1039764"/>
                  </a:lnTo>
                  <a:lnTo>
                    <a:pt x="442736" y="1050144"/>
                  </a:lnTo>
                  <a:lnTo>
                    <a:pt x="490625" y="1056508"/>
                  </a:lnTo>
                  <a:lnTo>
                    <a:pt x="539750" y="1058671"/>
                  </a:lnTo>
                  <a:lnTo>
                    <a:pt x="588874" y="1056508"/>
                  </a:lnTo>
                  <a:lnTo>
                    <a:pt x="636763" y="1050144"/>
                  </a:lnTo>
                  <a:lnTo>
                    <a:pt x="683227" y="1039764"/>
                  </a:lnTo>
                  <a:lnTo>
                    <a:pt x="728075" y="1025556"/>
                  </a:lnTo>
                  <a:lnTo>
                    <a:pt x="771116" y="1007707"/>
                  </a:lnTo>
                  <a:lnTo>
                    <a:pt x="812160" y="986404"/>
                  </a:lnTo>
                  <a:lnTo>
                    <a:pt x="851016" y="961833"/>
                  </a:lnTo>
                  <a:lnTo>
                    <a:pt x="887493" y="934182"/>
                  </a:lnTo>
                  <a:lnTo>
                    <a:pt x="921400" y="903636"/>
                  </a:lnTo>
                  <a:lnTo>
                    <a:pt x="952548" y="870384"/>
                  </a:lnTo>
                  <a:lnTo>
                    <a:pt x="980746" y="834612"/>
                  </a:lnTo>
                  <a:lnTo>
                    <a:pt x="1005802" y="796506"/>
                  </a:lnTo>
                  <a:lnTo>
                    <a:pt x="1027526" y="756254"/>
                  </a:lnTo>
                  <a:lnTo>
                    <a:pt x="1045728" y="714042"/>
                  </a:lnTo>
                  <a:lnTo>
                    <a:pt x="1060217" y="670057"/>
                  </a:lnTo>
                  <a:lnTo>
                    <a:pt x="1070803" y="624487"/>
                  </a:lnTo>
                  <a:lnTo>
                    <a:pt x="1077293" y="577517"/>
                  </a:lnTo>
                  <a:lnTo>
                    <a:pt x="1079500" y="529335"/>
                  </a:lnTo>
                  <a:lnTo>
                    <a:pt x="1077293" y="481154"/>
                  </a:lnTo>
                  <a:lnTo>
                    <a:pt x="1070803" y="434184"/>
                  </a:lnTo>
                  <a:lnTo>
                    <a:pt x="1060217" y="388614"/>
                  </a:lnTo>
                  <a:lnTo>
                    <a:pt x="1045728" y="344629"/>
                  </a:lnTo>
                  <a:lnTo>
                    <a:pt x="1027526" y="302417"/>
                  </a:lnTo>
                  <a:lnTo>
                    <a:pt x="1005802" y="262165"/>
                  </a:lnTo>
                  <a:lnTo>
                    <a:pt x="980746" y="224059"/>
                  </a:lnTo>
                  <a:lnTo>
                    <a:pt x="952548" y="188287"/>
                  </a:lnTo>
                  <a:lnTo>
                    <a:pt x="921400" y="155035"/>
                  </a:lnTo>
                  <a:lnTo>
                    <a:pt x="887493" y="124489"/>
                  </a:lnTo>
                  <a:lnTo>
                    <a:pt x="851016" y="96838"/>
                  </a:lnTo>
                  <a:lnTo>
                    <a:pt x="812160" y="72267"/>
                  </a:lnTo>
                  <a:lnTo>
                    <a:pt x="771116" y="50964"/>
                  </a:lnTo>
                  <a:lnTo>
                    <a:pt x="728075" y="33115"/>
                  </a:lnTo>
                  <a:lnTo>
                    <a:pt x="683227" y="18907"/>
                  </a:lnTo>
                  <a:lnTo>
                    <a:pt x="636763" y="8527"/>
                  </a:lnTo>
                  <a:lnTo>
                    <a:pt x="588874" y="2163"/>
                  </a:lnTo>
                  <a:lnTo>
                    <a:pt x="539750" y="0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43;p3">
              <a:extLst>
                <a:ext uri="{FF2B5EF4-FFF2-40B4-BE49-F238E27FC236}">
                  <a16:creationId xmlns:a16="http://schemas.microsoft.com/office/drawing/2014/main" id="{1784C27D-2FE2-2B36-0CDF-77B447F76764}"/>
                </a:ext>
              </a:extLst>
            </p:cNvPr>
            <p:cNvSpPr txBox="1"/>
            <p:nvPr/>
          </p:nvSpPr>
          <p:spPr>
            <a:xfrm>
              <a:off x="1581546" y="2536571"/>
              <a:ext cx="1219500" cy="50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6925" rIns="0" bIns="0" anchor="t" anchorCtr="0">
              <a:spAutoFit/>
            </a:bodyPr>
            <a:lstStyle/>
            <a:p>
              <a:pPr marL="16933" marR="6773" lvl="0" indent="11853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Pembatasan</a:t>
              </a:r>
              <a:r>
                <a:rPr lang="en-ID" sz="16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lang="en-ID" sz="1600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Masalah</a:t>
              </a:r>
              <a:endParaRPr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44;p3">
              <a:extLst>
                <a:ext uri="{FF2B5EF4-FFF2-40B4-BE49-F238E27FC236}">
                  <a16:creationId xmlns:a16="http://schemas.microsoft.com/office/drawing/2014/main" id="{E0A4E4B1-C53A-8E43-C47C-EE1CBD07CB8D}"/>
                </a:ext>
              </a:extLst>
            </p:cNvPr>
            <p:cNvSpPr txBox="1"/>
            <p:nvPr/>
          </p:nvSpPr>
          <p:spPr>
            <a:xfrm>
              <a:off x="3126570" y="3948685"/>
              <a:ext cx="1040553" cy="5095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6925" rIns="0" bIns="0" anchor="t" anchorCtr="0">
              <a:spAutoFit/>
            </a:bodyPr>
            <a:lstStyle/>
            <a:p>
              <a:pPr marL="16933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Akuisisi Data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45;p3">
              <a:extLst>
                <a:ext uri="{FF2B5EF4-FFF2-40B4-BE49-F238E27FC236}">
                  <a16:creationId xmlns:a16="http://schemas.microsoft.com/office/drawing/2014/main" id="{309A08CA-E950-4C16-DE1E-2A2FFAF580BE}"/>
                </a:ext>
              </a:extLst>
            </p:cNvPr>
            <p:cNvSpPr txBox="1"/>
            <p:nvPr/>
          </p:nvSpPr>
          <p:spPr>
            <a:xfrm>
              <a:off x="4591970" y="2545746"/>
              <a:ext cx="1040400" cy="50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6925" rIns="0" bIns="0" anchor="t" anchorCtr="0">
              <a:spAutoFit/>
            </a:bodyPr>
            <a:lstStyle/>
            <a:p>
              <a:pPr marL="270927" marR="6773" lvl="0" indent="-253994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Eksplorasi  Data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46;p3">
              <a:extLst>
                <a:ext uri="{FF2B5EF4-FFF2-40B4-BE49-F238E27FC236}">
                  <a16:creationId xmlns:a16="http://schemas.microsoft.com/office/drawing/2014/main" id="{DCC2D7C5-611B-29E6-05E5-0D68F6B28D1B}"/>
                </a:ext>
              </a:extLst>
            </p:cNvPr>
            <p:cNvSpPr txBox="1"/>
            <p:nvPr/>
          </p:nvSpPr>
          <p:spPr>
            <a:xfrm>
              <a:off x="5927513" y="3962316"/>
              <a:ext cx="1164505" cy="263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6925" rIns="0" bIns="0" anchor="t" anchorCtr="0">
              <a:spAutoFit/>
            </a:bodyPr>
            <a:lstStyle/>
            <a:p>
              <a:pPr marL="16933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Pemodelan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7;p3">
              <a:extLst>
                <a:ext uri="{FF2B5EF4-FFF2-40B4-BE49-F238E27FC236}">
                  <a16:creationId xmlns:a16="http://schemas.microsoft.com/office/drawing/2014/main" id="{4ED4107D-8148-A2F5-0DA0-C3D3F2E31203}"/>
                </a:ext>
              </a:extLst>
            </p:cNvPr>
            <p:cNvSpPr txBox="1"/>
            <p:nvPr/>
          </p:nvSpPr>
          <p:spPr>
            <a:xfrm>
              <a:off x="7423296" y="2667671"/>
              <a:ext cx="897900" cy="2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6925" rIns="0" bIns="0" anchor="t" anchorCtr="0">
              <a:spAutoFit/>
            </a:bodyPr>
            <a:lstStyle/>
            <a:p>
              <a:pPr marL="16933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Evaluasi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48;p3">
              <a:extLst>
                <a:ext uri="{FF2B5EF4-FFF2-40B4-BE49-F238E27FC236}">
                  <a16:creationId xmlns:a16="http://schemas.microsoft.com/office/drawing/2014/main" id="{2EE15F80-4AE4-2B82-4D92-F22142FBDDA9}"/>
                </a:ext>
              </a:extLst>
            </p:cNvPr>
            <p:cNvSpPr/>
            <p:nvPr/>
          </p:nvSpPr>
          <p:spPr>
            <a:xfrm>
              <a:off x="8702041" y="3318933"/>
              <a:ext cx="1440180" cy="1412240"/>
            </a:xfrm>
            <a:custGeom>
              <a:avLst/>
              <a:gdLst/>
              <a:ahLst/>
              <a:cxnLst/>
              <a:rect l="l" t="t" r="r" b="b"/>
              <a:pathLst>
                <a:path w="1080134" h="1059179" extrusionOk="0">
                  <a:moveTo>
                    <a:pt x="539750" y="0"/>
                  </a:moveTo>
                  <a:lnTo>
                    <a:pt x="490625" y="2163"/>
                  </a:lnTo>
                  <a:lnTo>
                    <a:pt x="442736" y="8527"/>
                  </a:lnTo>
                  <a:lnTo>
                    <a:pt x="396272" y="18907"/>
                  </a:lnTo>
                  <a:lnTo>
                    <a:pt x="351424" y="33115"/>
                  </a:lnTo>
                  <a:lnTo>
                    <a:pt x="308383" y="50964"/>
                  </a:lnTo>
                  <a:lnTo>
                    <a:pt x="267339" y="72267"/>
                  </a:lnTo>
                  <a:lnTo>
                    <a:pt x="228483" y="96838"/>
                  </a:lnTo>
                  <a:lnTo>
                    <a:pt x="192006" y="124489"/>
                  </a:lnTo>
                  <a:lnTo>
                    <a:pt x="158099" y="155035"/>
                  </a:lnTo>
                  <a:lnTo>
                    <a:pt x="126951" y="188287"/>
                  </a:lnTo>
                  <a:lnTo>
                    <a:pt x="98753" y="224059"/>
                  </a:lnTo>
                  <a:lnTo>
                    <a:pt x="73697" y="262165"/>
                  </a:lnTo>
                  <a:lnTo>
                    <a:pt x="51973" y="302417"/>
                  </a:lnTo>
                  <a:lnTo>
                    <a:pt x="33771" y="344629"/>
                  </a:lnTo>
                  <a:lnTo>
                    <a:pt x="19282" y="388614"/>
                  </a:lnTo>
                  <a:lnTo>
                    <a:pt x="8696" y="434184"/>
                  </a:lnTo>
                  <a:lnTo>
                    <a:pt x="2206" y="481154"/>
                  </a:lnTo>
                  <a:lnTo>
                    <a:pt x="0" y="529336"/>
                  </a:lnTo>
                  <a:lnTo>
                    <a:pt x="2206" y="577517"/>
                  </a:lnTo>
                  <a:lnTo>
                    <a:pt x="8696" y="624487"/>
                  </a:lnTo>
                  <a:lnTo>
                    <a:pt x="19282" y="670057"/>
                  </a:lnTo>
                  <a:lnTo>
                    <a:pt x="33771" y="714042"/>
                  </a:lnTo>
                  <a:lnTo>
                    <a:pt x="51973" y="756254"/>
                  </a:lnTo>
                  <a:lnTo>
                    <a:pt x="73697" y="796506"/>
                  </a:lnTo>
                  <a:lnTo>
                    <a:pt x="98753" y="834612"/>
                  </a:lnTo>
                  <a:lnTo>
                    <a:pt x="126951" y="870384"/>
                  </a:lnTo>
                  <a:lnTo>
                    <a:pt x="158099" y="903636"/>
                  </a:lnTo>
                  <a:lnTo>
                    <a:pt x="192006" y="934182"/>
                  </a:lnTo>
                  <a:lnTo>
                    <a:pt x="228483" y="961833"/>
                  </a:lnTo>
                  <a:lnTo>
                    <a:pt x="267339" y="986404"/>
                  </a:lnTo>
                  <a:lnTo>
                    <a:pt x="308383" y="1007707"/>
                  </a:lnTo>
                  <a:lnTo>
                    <a:pt x="351424" y="1025556"/>
                  </a:lnTo>
                  <a:lnTo>
                    <a:pt x="396272" y="1039764"/>
                  </a:lnTo>
                  <a:lnTo>
                    <a:pt x="442736" y="1050144"/>
                  </a:lnTo>
                  <a:lnTo>
                    <a:pt x="490625" y="1056508"/>
                  </a:lnTo>
                  <a:lnTo>
                    <a:pt x="539750" y="1058672"/>
                  </a:lnTo>
                  <a:lnTo>
                    <a:pt x="588894" y="1056508"/>
                  </a:lnTo>
                  <a:lnTo>
                    <a:pt x="636801" y="1050144"/>
                  </a:lnTo>
                  <a:lnTo>
                    <a:pt x="683281" y="1039764"/>
                  </a:lnTo>
                  <a:lnTo>
                    <a:pt x="728142" y="1025556"/>
                  </a:lnTo>
                  <a:lnTo>
                    <a:pt x="771195" y="1007707"/>
                  </a:lnTo>
                  <a:lnTo>
                    <a:pt x="812249" y="986404"/>
                  </a:lnTo>
                  <a:lnTo>
                    <a:pt x="851114" y="961833"/>
                  </a:lnTo>
                  <a:lnTo>
                    <a:pt x="887598" y="934182"/>
                  </a:lnTo>
                  <a:lnTo>
                    <a:pt x="921512" y="903636"/>
                  </a:lnTo>
                  <a:lnTo>
                    <a:pt x="952664" y="870384"/>
                  </a:lnTo>
                  <a:lnTo>
                    <a:pt x="980865" y="834612"/>
                  </a:lnTo>
                  <a:lnTo>
                    <a:pt x="1005924" y="796506"/>
                  </a:lnTo>
                  <a:lnTo>
                    <a:pt x="1027651" y="756254"/>
                  </a:lnTo>
                  <a:lnTo>
                    <a:pt x="1045854" y="714042"/>
                  </a:lnTo>
                  <a:lnTo>
                    <a:pt x="1060344" y="670057"/>
                  </a:lnTo>
                  <a:lnTo>
                    <a:pt x="1070929" y="624487"/>
                  </a:lnTo>
                  <a:lnTo>
                    <a:pt x="1077420" y="577517"/>
                  </a:lnTo>
                  <a:lnTo>
                    <a:pt x="1079627" y="529336"/>
                  </a:lnTo>
                  <a:lnTo>
                    <a:pt x="1077420" y="481154"/>
                  </a:lnTo>
                  <a:lnTo>
                    <a:pt x="1070929" y="434184"/>
                  </a:lnTo>
                  <a:lnTo>
                    <a:pt x="1060344" y="388614"/>
                  </a:lnTo>
                  <a:lnTo>
                    <a:pt x="1045854" y="344629"/>
                  </a:lnTo>
                  <a:lnTo>
                    <a:pt x="1027651" y="302417"/>
                  </a:lnTo>
                  <a:lnTo>
                    <a:pt x="1005924" y="262165"/>
                  </a:lnTo>
                  <a:lnTo>
                    <a:pt x="980865" y="224059"/>
                  </a:lnTo>
                  <a:lnTo>
                    <a:pt x="952664" y="188287"/>
                  </a:lnTo>
                  <a:lnTo>
                    <a:pt x="921512" y="155035"/>
                  </a:lnTo>
                  <a:lnTo>
                    <a:pt x="887598" y="124489"/>
                  </a:lnTo>
                  <a:lnTo>
                    <a:pt x="851114" y="96838"/>
                  </a:lnTo>
                  <a:lnTo>
                    <a:pt x="812249" y="72267"/>
                  </a:lnTo>
                  <a:lnTo>
                    <a:pt x="771195" y="50964"/>
                  </a:lnTo>
                  <a:lnTo>
                    <a:pt x="728142" y="33115"/>
                  </a:lnTo>
                  <a:lnTo>
                    <a:pt x="683281" y="18907"/>
                  </a:lnTo>
                  <a:lnTo>
                    <a:pt x="636801" y="8527"/>
                  </a:lnTo>
                  <a:lnTo>
                    <a:pt x="588894" y="2163"/>
                  </a:lnTo>
                  <a:lnTo>
                    <a:pt x="539750" y="0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49;p3">
              <a:extLst>
                <a:ext uri="{FF2B5EF4-FFF2-40B4-BE49-F238E27FC236}">
                  <a16:creationId xmlns:a16="http://schemas.microsoft.com/office/drawing/2014/main" id="{CB166EEC-EB6E-2165-63E3-959F84E62C99}"/>
                </a:ext>
              </a:extLst>
            </p:cNvPr>
            <p:cNvSpPr txBox="1"/>
            <p:nvPr/>
          </p:nvSpPr>
          <p:spPr>
            <a:xfrm>
              <a:off x="8845464" y="3860461"/>
              <a:ext cx="1154853" cy="263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6925" rIns="0" bIns="0" anchor="t" anchorCtr="0">
              <a:spAutoFit/>
            </a:bodyPr>
            <a:lstStyle/>
            <a:p>
              <a:pPr marL="16933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Deployment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0;p3">
              <a:extLst>
                <a:ext uri="{FF2B5EF4-FFF2-40B4-BE49-F238E27FC236}">
                  <a16:creationId xmlns:a16="http://schemas.microsoft.com/office/drawing/2014/main" id="{97CDB921-18C0-3771-107E-7B5E2D6593C8}"/>
                </a:ext>
              </a:extLst>
            </p:cNvPr>
            <p:cNvSpPr/>
            <p:nvPr/>
          </p:nvSpPr>
          <p:spPr>
            <a:xfrm>
              <a:off x="2744555" y="3331802"/>
              <a:ext cx="327151" cy="330877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51;p3">
              <a:extLst>
                <a:ext uri="{FF2B5EF4-FFF2-40B4-BE49-F238E27FC236}">
                  <a16:creationId xmlns:a16="http://schemas.microsoft.com/office/drawing/2014/main" id="{37816837-96B3-ECC7-C253-2F98400ADDD7}"/>
                </a:ext>
              </a:extLst>
            </p:cNvPr>
            <p:cNvSpPr/>
            <p:nvPr/>
          </p:nvSpPr>
          <p:spPr>
            <a:xfrm>
              <a:off x="5600362" y="3317578"/>
              <a:ext cx="327151" cy="33104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52;p3">
              <a:extLst>
                <a:ext uri="{FF2B5EF4-FFF2-40B4-BE49-F238E27FC236}">
                  <a16:creationId xmlns:a16="http://schemas.microsoft.com/office/drawing/2014/main" id="{5B7AA11A-BA2A-8B55-DAC1-4B2BB4E2E6FE}"/>
                </a:ext>
              </a:extLst>
            </p:cNvPr>
            <p:cNvSpPr/>
            <p:nvPr/>
          </p:nvSpPr>
          <p:spPr>
            <a:xfrm>
              <a:off x="8412311" y="3289301"/>
              <a:ext cx="326983" cy="33087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53;p3">
              <a:extLst>
                <a:ext uri="{FF2B5EF4-FFF2-40B4-BE49-F238E27FC236}">
                  <a16:creationId xmlns:a16="http://schemas.microsoft.com/office/drawing/2014/main" id="{198BC235-E476-8535-9201-C66D7801B49F}"/>
                </a:ext>
              </a:extLst>
            </p:cNvPr>
            <p:cNvSpPr/>
            <p:nvPr/>
          </p:nvSpPr>
          <p:spPr>
            <a:xfrm>
              <a:off x="4163906" y="3298443"/>
              <a:ext cx="331385" cy="32647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54;p3">
              <a:extLst>
                <a:ext uri="{FF2B5EF4-FFF2-40B4-BE49-F238E27FC236}">
                  <a16:creationId xmlns:a16="http://schemas.microsoft.com/office/drawing/2014/main" id="{9A8FAFB8-E3FC-F7F6-0EF1-58967B6B9C2E}"/>
                </a:ext>
              </a:extLst>
            </p:cNvPr>
            <p:cNvSpPr/>
            <p:nvPr/>
          </p:nvSpPr>
          <p:spPr>
            <a:xfrm>
              <a:off x="7027840" y="3326045"/>
              <a:ext cx="331555" cy="32630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Google Shape;155;p3">
            <a:extLst>
              <a:ext uri="{FF2B5EF4-FFF2-40B4-BE49-F238E27FC236}">
                <a16:creationId xmlns:a16="http://schemas.microsoft.com/office/drawing/2014/main" id="{2E400998-818A-2E59-01E4-20C413E79511}"/>
              </a:ext>
            </a:extLst>
          </p:cNvPr>
          <p:cNvSpPr txBox="1"/>
          <p:nvPr/>
        </p:nvSpPr>
        <p:spPr>
          <a:xfrm>
            <a:off x="1373563" y="5429752"/>
            <a:ext cx="807057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Reff</a:t>
            </a:r>
            <a:r>
              <a:rPr lang="en-ID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https://medium.com/@hannnfh/ai-project-cycle-ccd67c3dd21d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8443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A2BD-38F4-0820-3941-48610FEB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Pembatasan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EB551-9D13-2054-7E55-5E50979A5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R="0" lvl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D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Masalah</a:t>
            </a:r>
            <a:r>
              <a:rPr lang="en-ID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</a:t>
            </a:r>
            <a:r>
              <a:rPr lang="en-ID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ID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ingin</a:t>
            </a:r>
            <a:r>
              <a:rPr lang="en-ID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Anda </a:t>
            </a:r>
            <a:r>
              <a:rPr lang="en-ID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cari</a:t>
            </a:r>
            <a:r>
              <a:rPr lang="en-ID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penyelesaiannya</a:t>
            </a:r>
            <a:r>
              <a:rPr lang="en-ID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lang="en-ID" dirty="0"/>
          </a:p>
          <a:p>
            <a:pPr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Proyek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ini memungkinkan pengguna untuk mencari jadwal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kereta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berdasarkan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tujuan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dan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waktu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keberangkatan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Dengan menggunakan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fitur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filter dan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pencarian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pengguna dapat dengan mudah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menemukan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jadwal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kereta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sesuai dengan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kebutuhan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mereka.</a:t>
            </a:r>
            <a:endParaRPr lang="en-ID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0" indent="-4572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endParaRPr lang="en-ID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D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Solusi yang </a:t>
            </a:r>
            <a:r>
              <a:rPr lang="en-ID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ingin</a:t>
            </a:r>
            <a:r>
              <a:rPr lang="en-ID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Anda </a:t>
            </a:r>
            <a:r>
              <a:rPr lang="en-ID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hasilkan</a:t>
            </a:r>
            <a:r>
              <a:rPr lang="en-ID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Pengguna dapat mencari jadwal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kereta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menuju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tujuan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tertentu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Misalnya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jika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pengguna ingin pergi ke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kota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X, pengguna dapat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memasukkan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tujuan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 sebagai parameter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pencarian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Program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akan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menghasilkan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jadwal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kereta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menuju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tujuan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X,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sehingga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pengguna dapat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melihat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jadwal yang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tersedia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dan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memilih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sesuai dengan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keinginan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mereka.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2624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167C-B00D-E5F3-5EA3-B8C24A4A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4W Canvas</a:t>
            </a:r>
            <a:endParaRPr lang="en-ID" dirty="0"/>
          </a:p>
        </p:txBody>
      </p:sp>
      <p:graphicFrame>
        <p:nvGraphicFramePr>
          <p:cNvPr id="4" name="Google Shape;167;p5">
            <a:extLst>
              <a:ext uri="{FF2B5EF4-FFF2-40B4-BE49-F238E27FC236}">
                <a16:creationId xmlns:a16="http://schemas.microsoft.com/office/drawing/2014/main" id="{3BAE583F-0860-65D7-BCF5-12D3417272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366946"/>
              </p:ext>
            </p:extLst>
          </p:nvPr>
        </p:nvGraphicFramePr>
        <p:xfrm>
          <a:off x="340659" y="1790011"/>
          <a:ext cx="11609295" cy="417151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967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2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44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u="none" strike="noStrike" cap="none" dirty="0">
                          <a:solidFill>
                            <a:srgbClr val="000000"/>
                          </a:solidFill>
                          <a:sym typeface="Calibri"/>
                        </a:rPr>
                        <a:t>Para</a:t>
                      </a:r>
                      <a:br>
                        <a:rPr lang="en-ID" sz="1800" u="none" strike="noStrike" cap="none" dirty="0">
                          <a:solidFill>
                            <a:srgbClr val="000000"/>
                          </a:solidFill>
                          <a:sym typeface="Calibri"/>
                        </a:rPr>
                      </a:br>
                      <a:r>
                        <a:rPr lang="en-ID" sz="1800" u="none" strike="noStrike" cap="none" dirty="0">
                          <a:solidFill>
                            <a:srgbClr val="000000"/>
                          </a:solidFill>
                          <a:sym typeface="Calibri"/>
                        </a:rPr>
                        <a:t>[stakeholders]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1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Khalayak</a:t>
                      </a:r>
                      <a:r>
                        <a:rPr lang="en-ID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Umum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1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WHO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17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56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Masalah yang dihadapi</a:t>
                      </a:r>
                      <a:br>
                        <a:rPr lang="en-ID" sz="180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</a:br>
                      <a:r>
                        <a:rPr lang="en-ID" sz="180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[isu, masalah, kebutuhan]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80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Tidak</a:t>
                      </a:r>
                      <a:r>
                        <a:rPr lang="en-US" sz="1800" u="none" strike="noStrike" cap="none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u="none" strike="noStrike" cap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ada</a:t>
                      </a:r>
                      <a:r>
                        <a:rPr lang="en-US" sz="1800" u="none" strike="noStrike" cap="none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u="none" strike="noStrike" cap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nya</a:t>
                      </a:r>
                      <a:r>
                        <a:rPr lang="en-US" sz="1800" u="none" strike="noStrike" cap="none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u="none" strike="noStrike" cap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sistem</a:t>
                      </a:r>
                      <a:r>
                        <a:rPr lang="en-US" sz="1800" u="none" strike="noStrike" cap="none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u="none" strike="noStrike" cap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rekomendasi</a:t>
                      </a:r>
                      <a:r>
                        <a:rPr lang="en-US" sz="1800" u="none" strike="noStrike" cap="none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u="none" strike="noStrike" cap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jadwal</a:t>
                      </a:r>
                      <a:r>
                        <a:rPr lang="en-US" sz="1800" u="none" strike="noStrike" cap="none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u="none" strike="noStrike" cap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pemberangkatan</a:t>
                      </a:r>
                      <a:r>
                        <a:rPr lang="en-US" sz="1800" u="none" strike="noStrike" cap="none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u="none" strike="noStrike" cap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ketika</a:t>
                      </a:r>
                      <a:r>
                        <a:rPr lang="en-US" sz="1800" u="none" strike="noStrike" cap="none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u="none" strike="noStrike" cap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memesan</a:t>
                      </a:r>
                      <a:r>
                        <a:rPr lang="en-US" sz="1800" u="none" strike="noStrike" cap="none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u="none" strike="noStrike" cap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tiket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8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WHAT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8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53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Ketika</a:t>
                      </a:r>
                      <a:br>
                        <a:rPr lang="en-ID" sz="180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</a:br>
                      <a:r>
                        <a:rPr lang="en-ID" sz="180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[konteks dan situasi]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80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Ingin mencari </a:t>
                      </a:r>
                      <a:r>
                        <a:rPr lang="en-ID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jadwal</a:t>
                      </a:r>
                      <a:r>
                        <a:rPr lang="en-ID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ID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keberangkatan</a:t>
                      </a:r>
                      <a:r>
                        <a:rPr lang="en-ID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yang </a:t>
                      </a:r>
                      <a:r>
                        <a:rPr lang="en-ID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tepat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8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WHERE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8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60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Solusi yang diharapkan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80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u="none" strike="noStrike" cap="none" dirty="0">
                          <a:sym typeface="Calibri"/>
                        </a:rPr>
                        <a:t> 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merekomendasikan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penjadwalan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otomatis Ketika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memilih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jam dan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kota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pemberangkatan</a:t>
                      </a:r>
                      <a:endParaRPr dirty="0"/>
                    </a:p>
                  </a:txBody>
                  <a:tcPr marL="9525" marR="9525" marT="1778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u="none" strike="noStrike" cap="none" dirty="0">
                          <a:solidFill>
                            <a:srgbClr val="000000"/>
                          </a:solidFill>
                          <a:sym typeface="Calibri"/>
                        </a:rPr>
                        <a:t>WHY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8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47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F814-F235-BBEA-208E-F5E57036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Akuisisi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C4A1F-3D34-1716-207D-D12F8A94D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Apakah</a:t>
            </a:r>
            <a:r>
              <a:rPr lang="en-ID" dirty="0"/>
              <a:t> Anda </a:t>
            </a:r>
            <a:r>
              <a:rPr lang="en-ID" dirty="0" err="1"/>
              <a:t>memiliki</a:t>
            </a:r>
            <a:r>
              <a:rPr lang="en-ID" dirty="0"/>
              <a:t> data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dianalisis</a:t>
            </a:r>
            <a:r>
              <a:rPr lang="en-ID" dirty="0"/>
              <a:t>?  </a:t>
            </a:r>
            <a:r>
              <a:rPr lang="en-ID" b="1" dirty="0"/>
              <a:t>Ya </a:t>
            </a:r>
          </a:p>
          <a:p>
            <a:r>
              <a:rPr lang="en-ID" dirty="0"/>
              <a:t>Apakah Anda memiliki data primer atau </a:t>
            </a:r>
            <a:r>
              <a:rPr lang="en-ID" dirty="0" err="1"/>
              <a:t>sekunder</a:t>
            </a:r>
            <a:r>
              <a:rPr lang="en-ID" dirty="0"/>
              <a:t> atau </a:t>
            </a:r>
            <a:r>
              <a:rPr lang="en-ID" dirty="0" err="1"/>
              <a:t>keduanya</a:t>
            </a:r>
            <a:r>
              <a:rPr lang="en-ID" dirty="0"/>
              <a:t>? </a:t>
            </a:r>
            <a:r>
              <a:rPr lang="en-ID" b="1" dirty="0" err="1"/>
              <a:t>sekunder</a:t>
            </a:r>
            <a:r>
              <a:rPr lang="en-ID" b="1" dirty="0"/>
              <a:t> </a:t>
            </a:r>
          </a:p>
          <a:p>
            <a:r>
              <a:rPr lang="en-ID" dirty="0"/>
              <a:t>Apakah Anda memiliki </a:t>
            </a:r>
            <a:r>
              <a:rPr lang="en-ID" dirty="0" err="1"/>
              <a:t>literatur</a:t>
            </a:r>
            <a:r>
              <a:rPr lang="en-ID" dirty="0"/>
              <a:t> yang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Anda?  </a:t>
            </a:r>
            <a:r>
              <a:rPr lang="en-ID" b="1" dirty="0"/>
              <a:t>Ya</a:t>
            </a:r>
          </a:p>
          <a:p>
            <a:r>
              <a:rPr lang="en-ID" dirty="0"/>
              <a:t>Apakah Anda </a:t>
            </a:r>
            <a:r>
              <a:rPr lang="en-ID" dirty="0" err="1"/>
              <a:t>coba</a:t>
            </a:r>
            <a:r>
              <a:rPr lang="en-ID" dirty="0"/>
              <a:t> </a:t>
            </a:r>
            <a:r>
              <a:rPr lang="en-ID" dirty="0" err="1"/>
              <a:t>melengkapi</a:t>
            </a:r>
            <a:r>
              <a:rPr lang="en-ID" dirty="0"/>
              <a:t> data </a:t>
            </a:r>
            <a:r>
              <a:rPr lang="en-ID" dirty="0" err="1"/>
              <a:t>sekunder</a:t>
            </a:r>
            <a:r>
              <a:rPr lang="en-ID" dirty="0"/>
              <a:t>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sumber data lain?  </a:t>
            </a:r>
            <a:r>
              <a:rPr lang="en-ID" b="1" dirty="0"/>
              <a:t>Ya</a:t>
            </a:r>
          </a:p>
          <a:p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disiapkan</a:t>
            </a:r>
            <a:r>
              <a:rPr lang="en-ID" dirty="0"/>
              <a:t>:</a:t>
            </a:r>
          </a:p>
          <a:p>
            <a:pPr lvl="1"/>
            <a:r>
              <a:rPr lang="en-ID" dirty="0"/>
              <a:t>https://kereta-api.info/jadwal-keberangkatan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9DCED8-C251-8E6E-B662-9F2093EDCB8E}"/>
              </a:ext>
            </a:extLst>
          </p:cNvPr>
          <p:cNvSpPr txBox="1">
            <a:spLocks/>
          </p:cNvSpPr>
          <p:nvPr/>
        </p:nvSpPr>
        <p:spPr>
          <a:xfrm>
            <a:off x="945776" y="6334919"/>
            <a:ext cx="10515600" cy="3159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397725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1173-1C63-04B4-E207-A9AC1893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Eksplorasi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124FB-B6A2-E722-C65D-654B94330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1800" dirty="0" err="1"/>
              <a:t>Setelah</a:t>
            </a:r>
            <a:r>
              <a:rPr lang="en-ID" sz="1800" dirty="0"/>
              <a:t> </a:t>
            </a:r>
            <a:r>
              <a:rPr lang="en-ID" sz="1800" dirty="0" err="1"/>
              <a:t>melengkapi</a:t>
            </a:r>
            <a:r>
              <a:rPr lang="en-ID" sz="1800" dirty="0"/>
              <a:t> dan </a:t>
            </a:r>
            <a:r>
              <a:rPr lang="en-ID" sz="1800" dirty="0" err="1"/>
              <a:t>menyiapkan</a:t>
            </a:r>
            <a:r>
              <a:rPr lang="en-ID" sz="1800" dirty="0"/>
              <a:t> data, </a:t>
            </a:r>
            <a:r>
              <a:rPr lang="en-ID" sz="1800" dirty="0" err="1"/>
              <a:t>lakukan</a:t>
            </a:r>
            <a:r>
              <a:rPr lang="en-ID" sz="1800" dirty="0"/>
              <a:t> </a:t>
            </a:r>
            <a:r>
              <a:rPr lang="en-ID" sz="1800" dirty="0" err="1"/>
              <a:t>langkah</a:t>
            </a:r>
            <a:r>
              <a:rPr lang="en-ID" sz="1800" dirty="0"/>
              <a:t> </a:t>
            </a:r>
            <a:r>
              <a:rPr lang="en-ID" sz="1800" dirty="0" err="1"/>
              <a:t>selanjutnya</a:t>
            </a:r>
            <a:r>
              <a:rPr lang="en-ID" sz="1800" dirty="0"/>
              <a:t>: </a:t>
            </a:r>
          </a:p>
          <a:p>
            <a:r>
              <a:rPr lang="en-ID" sz="1800" dirty="0" err="1"/>
              <a:t>Eksplorasikan</a:t>
            </a:r>
            <a:r>
              <a:rPr lang="en-ID" sz="1800" dirty="0"/>
              <a:t> data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melihat</a:t>
            </a:r>
            <a:r>
              <a:rPr lang="en-ID" sz="1800" dirty="0"/>
              <a:t> </a:t>
            </a:r>
            <a:r>
              <a:rPr lang="en-ID" sz="1800" dirty="0" err="1"/>
              <a:t>jenis</a:t>
            </a:r>
            <a:r>
              <a:rPr lang="en-ID" sz="1800" dirty="0"/>
              <a:t> data yang </a:t>
            </a:r>
            <a:r>
              <a:rPr lang="en-ID" sz="1800" dirty="0" err="1"/>
              <a:t>anda</a:t>
            </a:r>
            <a:r>
              <a:rPr lang="en-ID" sz="1800" dirty="0"/>
              <a:t> </a:t>
            </a:r>
            <a:r>
              <a:rPr lang="en-ID" sz="1800" dirty="0" err="1"/>
              <a:t>miliki</a:t>
            </a:r>
            <a:r>
              <a:rPr lang="en-ID" sz="1800" dirty="0"/>
              <a:t> dan </a:t>
            </a:r>
            <a:r>
              <a:rPr lang="en-ID" sz="1800" dirty="0" err="1"/>
              <a:t>tampilkan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tabel</a:t>
            </a:r>
            <a:r>
              <a:rPr lang="en-ID" sz="1800" dirty="0"/>
              <a:t> </a:t>
            </a:r>
            <a:r>
              <a:rPr lang="en-ID" sz="1800" dirty="0" err="1"/>
              <a:t>berikut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.</a:t>
            </a:r>
          </a:p>
          <a:p>
            <a:endParaRPr lang="en-ID" sz="1800" dirty="0"/>
          </a:p>
        </p:txBody>
      </p:sp>
      <p:graphicFrame>
        <p:nvGraphicFramePr>
          <p:cNvPr id="4" name="Google Shape;187;p8">
            <a:extLst>
              <a:ext uri="{FF2B5EF4-FFF2-40B4-BE49-F238E27FC236}">
                <a16:creationId xmlns:a16="http://schemas.microsoft.com/office/drawing/2014/main" id="{FE84E84A-E1AC-67CE-5029-40E913325F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7833128"/>
              </p:ext>
            </p:extLst>
          </p:nvPr>
        </p:nvGraphicFramePr>
        <p:xfrm>
          <a:off x="1788458" y="2761118"/>
          <a:ext cx="8615083" cy="3731757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569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2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19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/>
                        <a:t>No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/>
                        <a:t>Nama parameter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/>
                        <a:t>status (input/output)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/>
                        <a:t>Tipe data (nominal/numerik)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9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/>
                        <a:t>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Pilih Jadwal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Nominal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9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/>
                        <a:t>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Kota </a:t>
                      </a:r>
                      <a:r>
                        <a:rPr lang="en-ID" sz="11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Tujuan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Nominal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9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3 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Jam 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Input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Time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9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9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9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9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9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9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09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727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0">
            <a:extLst>
              <a:ext uri="{FF2B5EF4-FFF2-40B4-BE49-F238E27FC236}">
                <a16:creationId xmlns:a16="http://schemas.microsoft.com/office/drawing/2014/main" id="{AE6CA01B-0DEB-4E9A-9768-B728DA42C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CF0E1-0220-79EB-AF1C-E7459DEE3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6318649" cy="1454051"/>
          </a:xfrm>
        </p:spPr>
        <p:txBody>
          <a:bodyPr anchor="b"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Eksplorasi</a:t>
            </a:r>
            <a:r>
              <a:rPr lang="en-US" dirty="0">
                <a:solidFill>
                  <a:schemeClr val="tx2"/>
                </a:solidFill>
              </a:rPr>
              <a:t> Data</a:t>
            </a:r>
            <a:endParaRPr lang="en-ID" dirty="0">
              <a:solidFill>
                <a:schemeClr val="tx2"/>
              </a:solidFill>
            </a:endParaRPr>
          </a:p>
        </p:txBody>
      </p:sp>
      <p:grpSp>
        <p:nvGrpSpPr>
          <p:cNvPr id="29" name="Group 22">
            <a:extLst>
              <a:ext uri="{FF2B5EF4-FFF2-40B4-BE49-F238E27FC236}">
                <a16:creationId xmlns:a16="http://schemas.microsoft.com/office/drawing/2014/main" id="{A57D8C8E-634E-4E83-9657-225A4DFE4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D5D1578-BE90-4A7E-9856-BB4025E5A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8ADDDE1-EC05-4BE5-9866-89714E0B7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A118A52-E1FF-455C-B1A1-1CF50EE0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0E1677B-677B-48F1-971D-9E7F3CA51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E5ACF2D-B972-837E-9BD1-328E1AA82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271" y="286960"/>
            <a:ext cx="3143115" cy="39693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1EE6E-CE4D-155F-49D4-967A7C363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859" y="2395823"/>
            <a:ext cx="4650524" cy="3639289"/>
          </a:xfrm>
        </p:spPr>
        <p:txBody>
          <a:bodyPr anchor="ctr">
            <a:normAutofit fontScale="92500" lnSpcReduction="20000"/>
          </a:bodyPr>
          <a:lstStyle/>
          <a:p>
            <a:r>
              <a:rPr lang="en-ID" sz="2400" dirty="0" err="1">
                <a:solidFill>
                  <a:schemeClr val="tx2"/>
                </a:solidFill>
              </a:rPr>
              <a:t>Setelah</a:t>
            </a:r>
            <a:r>
              <a:rPr lang="en-ID" sz="2400" dirty="0">
                <a:solidFill>
                  <a:schemeClr val="tx2"/>
                </a:solidFill>
              </a:rPr>
              <a:t> </a:t>
            </a:r>
            <a:r>
              <a:rPr lang="en-ID" sz="2400" dirty="0" err="1">
                <a:solidFill>
                  <a:schemeClr val="tx2"/>
                </a:solidFill>
              </a:rPr>
              <a:t>mengisi</a:t>
            </a:r>
            <a:r>
              <a:rPr lang="en-ID" sz="2400" dirty="0">
                <a:solidFill>
                  <a:schemeClr val="tx2"/>
                </a:solidFill>
              </a:rPr>
              <a:t> </a:t>
            </a:r>
            <a:r>
              <a:rPr lang="en-ID" sz="2400" dirty="0" err="1">
                <a:solidFill>
                  <a:schemeClr val="tx2"/>
                </a:solidFill>
              </a:rPr>
              <a:t>tipe</a:t>
            </a:r>
            <a:r>
              <a:rPr lang="en-ID" sz="2400" dirty="0">
                <a:solidFill>
                  <a:schemeClr val="tx2"/>
                </a:solidFill>
              </a:rPr>
              <a:t> data, </a:t>
            </a:r>
            <a:r>
              <a:rPr lang="en-ID" sz="2400" dirty="0" err="1">
                <a:solidFill>
                  <a:schemeClr val="tx2"/>
                </a:solidFill>
              </a:rPr>
              <a:t>selanjutnya</a:t>
            </a:r>
            <a:r>
              <a:rPr lang="en-ID" sz="2400" dirty="0">
                <a:solidFill>
                  <a:schemeClr val="tx2"/>
                </a:solidFill>
              </a:rPr>
              <a:t>:</a:t>
            </a:r>
          </a:p>
          <a:p>
            <a:r>
              <a:rPr lang="en-ID" sz="2400" dirty="0" err="1">
                <a:solidFill>
                  <a:schemeClr val="tx2"/>
                </a:solidFill>
              </a:rPr>
              <a:t>Silahkan</a:t>
            </a:r>
            <a:r>
              <a:rPr lang="en-ID" sz="2400" dirty="0">
                <a:solidFill>
                  <a:schemeClr val="tx2"/>
                </a:solidFill>
              </a:rPr>
              <a:t> </a:t>
            </a:r>
            <a:r>
              <a:rPr lang="en-ID" sz="2400" dirty="0" err="1">
                <a:solidFill>
                  <a:schemeClr val="tx2"/>
                </a:solidFill>
              </a:rPr>
              <a:t>menggunakan</a:t>
            </a:r>
            <a:r>
              <a:rPr lang="en-ID" sz="2400" dirty="0">
                <a:solidFill>
                  <a:schemeClr val="tx2"/>
                </a:solidFill>
              </a:rPr>
              <a:t> </a:t>
            </a:r>
            <a:r>
              <a:rPr lang="en-ID" sz="2400" dirty="0" err="1">
                <a:solidFill>
                  <a:schemeClr val="tx2"/>
                </a:solidFill>
              </a:rPr>
              <a:t>visualisasi</a:t>
            </a:r>
            <a:r>
              <a:rPr lang="en-ID" sz="2400" dirty="0">
                <a:solidFill>
                  <a:schemeClr val="tx2"/>
                </a:solidFill>
              </a:rPr>
              <a:t> yang </a:t>
            </a:r>
            <a:r>
              <a:rPr lang="en-ID" sz="2400" dirty="0" err="1">
                <a:solidFill>
                  <a:schemeClr val="tx2"/>
                </a:solidFill>
              </a:rPr>
              <a:t>anda</a:t>
            </a:r>
            <a:r>
              <a:rPr lang="en-ID" sz="2400" dirty="0">
                <a:solidFill>
                  <a:schemeClr val="tx2"/>
                </a:solidFill>
              </a:rPr>
              <a:t> </a:t>
            </a:r>
            <a:r>
              <a:rPr lang="en-ID" sz="2400" dirty="0" err="1">
                <a:solidFill>
                  <a:schemeClr val="tx2"/>
                </a:solidFill>
              </a:rPr>
              <a:t>inginkan</a:t>
            </a:r>
            <a:r>
              <a:rPr lang="en-ID" sz="2400" dirty="0">
                <a:solidFill>
                  <a:schemeClr val="tx2"/>
                </a:solidFill>
              </a:rPr>
              <a:t> </a:t>
            </a:r>
            <a:r>
              <a:rPr lang="en-ID" sz="2400" dirty="0" err="1">
                <a:solidFill>
                  <a:schemeClr val="tx2"/>
                </a:solidFill>
              </a:rPr>
              <a:t>sesuai</a:t>
            </a:r>
            <a:r>
              <a:rPr lang="en-ID" sz="2400" dirty="0">
                <a:solidFill>
                  <a:schemeClr val="tx2"/>
                </a:solidFill>
              </a:rPr>
              <a:t> </a:t>
            </a:r>
            <a:r>
              <a:rPr lang="en-ID" sz="2400" dirty="0" err="1">
                <a:solidFill>
                  <a:schemeClr val="tx2"/>
                </a:solidFill>
              </a:rPr>
              <a:t>harapan</a:t>
            </a:r>
            <a:r>
              <a:rPr lang="en-ID" sz="2400" dirty="0">
                <a:solidFill>
                  <a:schemeClr val="tx2"/>
                </a:solidFill>
              </a:rPr>
              <a:t> yang Anda </a:t>
            </a:r>
            <a:r>
              <a:rPr lang="en-ID" sz="2400" dirty="0" err="1">
                <a:solidFill>
                  <a:schemeClr val="tx2"/>
                </a:solidFill>
              </a:rPr>
              <a:t>harapkan</a:t>
            </a:r>
            <a:r>
              <a:rPr lang="en-ID" sz="2400" dirty="0">
                <a:solidFill>
                  <a:schemeClr val="tx2"/>
                </a:solidFill>
              </a:rPr>
              <a:t>!</a:t>
            </a:r>
          </a:p>
          <a:p>
            <a:pPr marL="0" indent="0">
              <a:buNone/>
            </a:pPr>
            <a:endParaRPr lang="en-ID" sz="2400" dirty="0">
              <a:solidFill>
                <a:schemeClr val="tx2"/>
              </a:solidFill>
            </a:endParaRPr>
          </a:p>
          <a:p>
            <a:r>
              <a:rPr lang="en-ID" sz="2400" dirty="0" err="1">
                <a:solidFill>
                  <a:schemeClr val="tx2"/>
                </a:solidFill>
              </a:rPr>
              <a:t>Setelah</a:t>
            </a:r>
            <a:r>
              <a:rPr lang="en-ID" sz="2400" dirty="0">
                <a:solidFill>
                  <a:schemeClr val="tx2"/>
                </a:solidFill>
              </a:rPr>
              <a:t> </a:t>
            </a:r>
            <a:r>
              <a:rPr lang="en-ID" sz="2400" dirty="0" err="1">
                <a:solidFill>
                  <a:schemeClr val="tx2"/>
                </a:solidFill>
              </a:rPr>
              <a:t>melihat</a:t>
            </a:r>
            <a:r>
              <a:rPr lang="en-ID" sz="2400" dirty="0">
                <a:solidFill>
                  <a:schemeClr val="tx2"/>
                </a:solidFill>
              </a:rPr>
              <a:t> </a:t>
            </a:r>
            <a:r>
              <a:rPr lang="en-ID" sz="2400" dirty="0" err="1">
                <a:solidFill>
                  <a:schemeClr val="tx2"/>
                </a:solidFill>
              </a:rPr>
              <a:t>fitur</a:t>
            </a:r>
            <a:r>
              <a:rPr lang="en-ID" sz="2400" dirty="0">
                <a:solidFill>
                  <a:schemeClr val="tx2"/>
                </a:solidFill>
              </a:rPr>
              <a:t> dan class </a:t>
            </a:r>
            <a:r>
              <a:rPr lang="en-ID" sz="2400" dirty="0" err="1">
                <a:solidFill>
                  <a:schemeClr val="tx2"/>
                </a:solidFill>
              </a:rPr>
              <a:t>maka</a:t>
            </a:r>
            <a:r>
              <a:rPr lang="en-ID" sz="2400" dirty="0">
                <a:solidFill>
                  <a:schemeClr val="tx2"/>
                </a:solidFill>
              </a:rPr>
              <a:t> </a:t>
            </a:r>
            <a:r>
              <a:rPr lang="en-ID" sz="2400" dirty="0" err="1">
                <a:solidFill>
                  <a:schemeClr val="tx2"/>
                </a:solidFill>
              </a:rPr>
              <a:t>pilihan</a:t>
            </a:r>
            <a:r>
              <a:rPr lang="en-ID" sz="2400" dirty="0">
                <a:solidFill>
                  <a:schemeClr val="tx2"/>
                </a:solidFill>
              </a:rPr>
              <a:t> </a:t>
            </a:r>
            <a:r>
              <a:rPr lang="en-ID" sz="2400" dirty="0" err="1">
                <a:solidFill>
                  <a:schemeClr val="tx2"/>
                </a:solidFill>
              </a:rPr>
              <a:t>Metode</a:t>
            </a:r>
            <a:r>
              <a:rPr lang="en-ID" sz="2400" dirty="0">
                <a:solidFill>
                  <a:schemeClr val="tx2"/>
                </a:solidFill>
              </a:rPr>
              <a:t> yang Anda </a:t>
            </a:r>
            <a:r>
              <a:rPr lang="en-ID" sz="2400" dirty="0" err="1">
                <a:solidFill>
                  <a:schemeClr val="tx2"/>
                </a:solidFill>
              </a:rPr>
              <a:t>gunakan</a:t>
            </a:r>
            <a:r>
              <a:rPr lang="en-ID" sz="2400" dirty="0">
                <a:solidFill>
                  <a:schemeClr val="tx2"/>
                </a:solidFill>
              </a:rPr>
              <a:t> </a:t>
            </a:r>
            <a:r>
              <a:rPr lang="en-ID" sz="2400" dirty="0" err="1">
                <a:solidFill>
                  <a:schemeClr val="tx2"/>
                </a:solidFill>
              </a:rPr>
              <a:t>adalah</a:t>
            </a:r>
            <a:r>
              <a:rPr lang="en-ID" sz="2400" dirty="0">
                <a:solidFill>
                  <a:schemeClr val="tx2"/>
                </a:solidFill>
              </a:rPr>
              <a:t>: </a:t>
            </a:r>
            <a:r>
              <a:rPr lang="en-US" sz="2400" b="1" dirty="0">
                <a:solidFill>
                  <a:schemeClr val="tx2"/>
                </a:solidFill>
              </a:rPr>
              <a:t>forward chaining</a:t>
            </a:r>
            <a:endParaRPr lang="en-ID" sz="2400" b="1" dirty="0">
              <a:solidFill>
                <a:schemeClr val="tx2"/>
              </a:solidFill>
            </a:endParaRPr>
          </a:p>
          <a:p>
            <a:pPr lvl="1"/>
            <a:r>
              <a:rPr lang="en-ID" dirty="0" err="1">
                <a:solidFill>
                  <a:schemeClr val="tx2"/>
                </a:solidFill>
              </a:rPr>
              <a:t>Misalnya</a:t>
            </a:r>
            <a:r>
              <a:rPr lang="en-ID" dirty="0">
                <a:solidFill>
                  <a:schemeClr val="tx2"/>
                </a:solidFill>
              </a:rPr>
              <a:t> : Estimation / Forecasting / </a:t>
            </a:r>
            <a:r>
              <a:rPr lang="en-ID" dirty="0" err="1">
                <a:solidFill>
                  <a:schemeClr val="tx2"/>
                </a:solidFill>
              </a:rPr>
              <a:t>Klasifikasi</a:t>
            </a:r>
            <a:r>
              <a:rPr lang="en-ID" dirty="0">
                <a:solidFill>
                  <a:schemeClr val="tx2"/>
                </a:solidFill>
              </a:rPr>
              <a:t> / </a:t>
            </a:r>
            <a:r>
              <a:rPr lang="en-ID" dirty="0" err="1">
                <a:solidFill>
                  <a:schemeClr val="tx2"/>
                </a:solidFill>
              </a:rPr>
              <a:t>Klastering</a:t>
            </a:r>
            <a:r>
              <a:rPr lang="en-ID" dirty="0">
                <a:solidFill>
                  <a:schemeClr val="tx2"/>
                </a:solidFill>
              </a:rPr>
              <a:t> / Blind Search / Inform Search / </a:t>
            </a:r>
            <a:r>
              <a:rPr lang="en-ID" dirty="0" err="1">
                <a:solidFill>
                  <a:schemeClr val="tx2"/>
                </a:solidFill>
              </a:rPr>
              <a:t>Adverserial</a:t>
            </a:r>
            <a:r>
              <a:rPr lang="en-ID" dirty="0">
                <a:solidFill>
                  <a:schemeClr val="tx2"/>
                </a:solidFill>
              </a:rPr>
              <a:t> Search</a:t>
            </a:r>
          </a:p>
          <a:p>
            <a:endParaRPr lang="en-ID" sz="2400" dirty="0">
              <a:solidFill>
                <a:schemeClr val="tx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736966-7854-F97F-893D-A1783B6BE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083" y="271355"/>
            <a:ext cx="3383247" cy="18988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01D1E6-0755-1CB3-0A6D-9CFF0FFEA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083" y="2520191"/>
            <a:ext cx="3383248" cy="169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47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1D0F-642A-FDF9-3A44-F0467A57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A44D9-CFFF-F72C-5036-3FC094B14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dipilih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:</a:t>
            </a:r>
          </a:p>
          <a:p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ingin Anda </a:t>
            </a:r>
            <a:r>
              <a:rPr lang="en-ID" dirty="0" err="1"/>
              <a:t>gunakan</a:t>
            </a:r>
            <a:r>
              <a:rPr lang="en-ID" dirty="0"/>
              <a:t> untuk </a:t>
            </a:r>
            <a:r>
              <a:rPr lang="en-ID" dirty="0" err="1"/>
              <a:t>menghasilkan</a:t>
            </a:r>
            <a:r>
              <a:rPr lang="en-ID" dirty="0"/>
              <a:t> model (</a:t>
            </a:r>
            <a:r>
              <a:rPr lang="en-ID" dirty="0" err="1"/>
              <a:t>pengetahuan</a:t>
            </a:r>
            <a:r>
              <a:rPr lang="en-ID" dirty="0"/>
              <a:t>):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DFS (Depth-First Search)</a:t>
            </a:r>
            <a:br>
              <a:rPr lang="en-ID" dirty="0"/>
            </a:br>
            <a:r>
              <a:rPr lang="en-ID" dirty="0"/>
              <a:t>Regression / Decision Tree / Random Forest / ANN / K-means / BFS / DFS /</a:t>
            </a:r>
            <a:r>
              <a:rPr lang="en-ID" dirty="0" err="1"/>
              <a:t>dll</a:t>
            </a:r>
            <a:endParaRPr lang="en-ID" dirty="0"/>
          </a:p>
          <a:p>
            <a:endParaRPr lang="en-ID" dirty="0"/>
          </a:p>
          <a:p>
            <a:r>
              <a:rPr lang="en-ID" dirty="0"/>
              <a:t>Model </a:t>
            </a:r>
            <a:r>
              <a:rPr lang="en-ID" dirty="0" err="1"/>
              <a:t>Evaluasi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dipilih</a:t>
            </a:r>
            <a:r>
              <a:rPr lang="en-ID" dirty="0"/>
              <a:t>:</a:t>
            </a:r>
          </a:p>
          <a:p>
            <a:pPr lvl="1"/>
            <a:r>
              <a:rPr lang="en-ID" sz="1800" b="1" dirty="0" err="1"/>
              <a:t>Ketersediaan</a:t>
            </a:r>
            <a:r>
              <a:rPr lang="en-ID" sz="1800" b="1" dirty="0"/>
              <a:t> Data</a:t>
            </a:r>
          </a:p>
          <a:p>
            <a:pPr lvl="1"/>
            <a:r>
              <a:rPr lang="en-ID" sz="1800" b="1" dirty="0" err="1"/>
              <a:t>Sistem</a:t>
            </a:r>
            <a:r>
              <a:rPr lang="en-ID" sz="1800" b="1" dirty="0"/>
              <a:t> </a:t>
            </a:r>
            <a:r>
              <a:rPr lang="en-ID" sz="1800" b="1" dirty="0" err="1"/>
              <a:t>mampu</a:t>
            </a:r>
            <a:r>
              <a:rPr lang="en-ID" sz="1800" b="1" dirty="0"/>
              <a:t> </a:t>
            </a:r>
            <a:r>
              <a:rPr lang="en-ID" sz="1800" b="1" dirty="0" err="1"/>
              <a:t>menampilkan</a:t>
            </a:r>
            <a:r>
              <a:rPr lang="en-ID" sz="1800" b="1" dirty="0"/>
              <a:t> </a:t>
            </a:r>
            <a:r>
              <a:rPr lang="en-ID" sz="1800" b="1" dirty="0" err="1"/>
              <a:t>jadwal</a:t>
            </a:r>
            <a:r>
              <a:rPr lang="en-ID" sz="1800" b="1" dirty="0"/>
              <a:t> </a:t>
            </a:r>
            <a:r>
              <a:rPr lang="en-ID" sz="1800" b="1" dirty="0" err="1"/>
              <a:t>kereta</a:t>
            </a:r>
            <a:r>
              <a:rPr lang="en-ID" sz="1800" b="1" dirty="0"/>
              <a:t> yang </a:t>
            </a:r>
            <a:r>
              <a:rPr lang="en-ID" sz="1800" b="1" dirty="0" err="1"/>
              <a:t>tersedia</a:t>
            </a:r>
            <a:r>
              <a:rPr lang="en-ID" sz="1800" b="1" dirty="0"/>
              <a:t> </a:t>
            </a:r>
            <a:r>
              <a:rPr lang="en-ID" sz="1800" b="1" dirty="0" err="1"/>
              <a:t>berdasarkan</a:t>
            </a:r>
            <a:r>
              <a:rPr lang="en-ID" sz="1800" b="1" dirty="0"/>
              <a:t> data yang </a:t>
            </a:r>
            <a:r>
              <a:rPr lang="en-ID" sz="1800" b="1" dirty="0" err="1"/>
              <a:t>ada</a:t>
            </a:r>
            <a:r>
              <a:rPr lang="en-ID" sz="1800" b="1" dirty="0"/>
              <a:t>. </a:t>
            </a:r>
            <a:r>
              <a:rPr lang="en-ID" sz="1800" b="1" dirty="0" err="1"/>
              <a:t>Verifikasi</a:t>
            </a:r>
            <a:r>
              <a:rPr lang="en-ID" sz="1800" b="1" dirty="0"/>
              <a:t> </a:t>
            </a:r>
            <a:r>
              <a:rPr lang="en-ID" sz="1800" b="1" dirty="0" err="1"/>
              <a:t>bahwa</a:t>
            </a:r>
            <a:r>
              <a:rPr lang="en-ID" sz="1800" b="1" dirty="0"/>
              <a:t> </a:t>
            </a:r>
            <a:r>
              <a:rPr lang="en-ID" sz="1800" b="1" dirty="0" err="1"/>
              <a:t>sistem</a:t>
            </a:r>
            <a:r>
              <a:rPr lang="en-ID" sz="1800" b="1" dirty="0"/>
              <a:t> </a:t>
            </a:r>
            <a:r>
              <a:rPr lang="en-ID" sz="1800" b="1" dirty="0" err="1"/>
              <a:t>dapat</a:t>
            </a:r>
            <a:r>
              <a:rPr lang="en-ID" sz="1800" b="1" dirty="0"/>
              <a:t> </a:t>
            </a:r>
            <a:r>
              <a:rPr lang="en-ID" sz="1800" b="1" dirty="0" err="1"/>
              <a:t>memfilter</a:t>
            </a:r>
            <a:r>
              <a:rPr lang="en-ID" sz="1800" b="1" dirty="0"/>
              <a:t> dan </a:t>
            </a:r>
            <a:r>
              <a:rPr lang="en-ID" sz="1800" b="1" dirty="0" err="1"/>
              <a:t>menampilkan</a:t>
            </a:r>
            <a:r>
              <a:rPr lang="en-ID" sz="1800" b="1" dirty="0"/>
              <a:t> data </a:t>
            </a:r>
            <a:r>
              <a:rPr lang="en-ID" sz="1800" b="1" dirty="0" err="1"/>
              <a:t>jadwal</a:t>
            </a:r>
            <a:r>
              <a:rPr lang="en-ID" sz="1800" b="1" dirty="0"/>
              <a:t> </a:t>
            </a:r>
            <a:r>
              <a:rPr lang="en-ID" sz="1800" b="1" dirty="0" err="1"/>
              <a:t>kereta</a:t>
            </a:r>
            <a:r>
              <a:rPr lang="en-ID" sz="1800" b="1" dirty="0"/>
              <a:t> </a:t>
            </a:r>
            <a:r>
              <a:rPr lang="en-ID" sz="1800" b="1" dirty="0" err="1"/>
              <a:t>dengan</a:t>
            </a:r>
            <a:r>
              <a:rPr lang="en-ID" sz="1800" b="1" dirty="0"/>
              <a:t> </a:t>
            </a:r>
            <a:r>
              <a:rPr lang="en-ID" sz="1800" b="1" dirty="0" err="1"/>
              <a:t>benar</a:t>
            </a:r>
            <a:r>
              <a:rPr lang="en-ID" sz="1800" b="1" dirty="0"/>
              <a:t> </a:t>
            </a:r>
            <a:r>
              <a:rPr lang="en-ID" sz="1800" b="1" dirty="0" err="1"/>
              <a:t>berdasarkan</a:t>
            </a:r>
            <a:r>
              <a:rPr lang="en-ID" sz="1800" b="1" dirty="0"/>
              <a:t> </a:t>
            </a:r>
            <a:r>
              <a:rPr lang="en-ID" sz="1800" b="1" dirty="0" err="1"/>
              <a:t>tujuan</a:t>
            </a:r>
            <a:r>
              <a:rPr lang="en-ID" sz="1800" b="1" dirty="0"/>
              <a:t> dan jam </a:t>
            </a:r>
            <a:r>
              <a:rPr lang="en-ID" sz="1800" b="1" dirty="0" err="1"/>
              <a:t>keberangkatan</a:t>
            </a:r>
            <a:r>
              <a:rPr lang="en-ID" sz="1800" b="1" dirty="0"/>
              <a:t> yang </a:t>
            </a:r>
            <a:r>
              <a:rPr lang="en-ID" sz="1800" b="1" dirty="0" err="1"/>
              <a:t>diminta</a:t>
            </a:r>
            <a:r>
              <a:rPr lang="en-ID" sz="1800" b="1" dirty="0"/>
              <a:t> </a:t>
            </a:r>
            <a:r>
              <a:rPr lang="en-ID" sz="1800" b="1" dirty="0" err="1"/>
              <a:t>pengguna</a:t>
            </a:r>
            <a:r>
              <a:rPr lang="en-ID" sz="1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4393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575C8-C333-DEAF-2405-36E5444C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/>
              <a:t>Hasil Program</a:t>
            </a:r>
            <a:endParaRPr lang="en-ID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0E81F-3B38-DAE8-22E1-4304F544D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r>
              <a:rPr lang="en-ID" sz="2000"/>
              <a:t>Tampilkan hasil program/model yang anda kerjakan</a:t>
            </a:r>
          </a:p>
          <a:p>
            <a:endParaRPr lang="en-ID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D4AA0F-7AA9-3BFD-47CC-DC9089EB2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11" r="36540" b="5664"/>
          <a:stretch/>
        </p:blipFill>
        <p:spPr>
          <a:xfrm>
            <a:off x="7017589" y="194192"/>
            <a:ext cx="4992560" cy="646961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74059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589</Words>
  <Application>Microsoft Office PowerPoint</Application>
  <PresentationFormat>Widescreen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Söhne</vt:lpstr>
      <vt:lpstr>Office Theme</vt:lpstr>
      <vt:lpstr>&lt;&lt;Rekomendasi Jadwal Kereta Api&gt;&gt;</vt:lpstr>
      <vt:lpstr>AI Project Cycle</vt:lpstr>
      <vt:lpstr>Pembatasan Masalah</vt:lpstr>
      <vt:lpstr>Metode 4W Canvas</vt:lpstr>
      <vt:lpstr>Akuisisi Data</vt:lpstr>
      <vt:lpstr>Eksplorasi</vt:lpstr>
      <vt:lpstr>Eksplorasi Data</vt:lpstr>
      <vt:lpstr>Modelling</vt:lpstr>
      <vt:lpstr>Hasil Program</vt:lpstr>
      <vt:lpstr>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&lt;&lt;….Project Name….&gt;&gt;</dc:title>
  <dc:creator>Matahari Nendya</dc:creator>
  <cp:lastModifiedBy>ARYA MARUNDUH</cp:lastModifiedBy>
  <cp:revision>7</cp:revision>
  <dcterms:created xsi:type="dcterms:W3CDTF">2023-05-31T02:50:35Z</dcterms:created>
  <dcterms:modified xsi:type="dcterms:W3CDTF">2023-06-06T02:45:28Z</dcterms:modified>
</cp:coreProperties>
</file>