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6CFB-AD0B-479D-B8CF-7293B1270A5C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98AF1-75AD-470C-B53D-3E52A9ED2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3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pain point your solution addresses.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Walk through what users can do with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how data flows from upload to analysis to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Focus on tangible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8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2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9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Subrogation Recovery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Subrogation</a:t>
            </a:r>
            <a:r>
              <a:rPr lang="en-US" dirty="0"/>
              <a:t> means the insurance company pays you for the damage, and then collects that money from the person who caused the damage.</a:t>
            </a:r>
            <a:endParaRPr dirty="0"/>
          </a:p>
          <a:p>
            <a:r>
              <a:rPr dirty="0"/>
              <a:t>Subrogation is manual, slow, and error-prone.</a:t>
            </a:r>
          </a:p>
          <a:p>
            <a:r>
              <a:rPr dirty="0"/>
              <a:t>Complex claim documents require legal review.</a:t>
            </a:r>
          </a:p>
          <a:p>
            <a:r>
              <a:rPr dirty="0"/>
              <a:t>Delays lead to financial losses for insurers.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GenAI-Powered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Upload PDF or TXT claim letters.</a:t>
            </a:r>
          </a:p>
          <a:p>
            <a:r>
              <a:rPr dirty="0"/>
              <a:t>Instant analysis: recoverability, confidence, explanation.</a:t>
            </a:r>
          </a:p>
          <a:p>
            <a:r>
              <a:rPr dirty="0"/>
              <a:t>Auto-generated demand letter.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Frontend: React (Vite + JSX)</a:t>
            </a:r>
          </a:p>
          <a:p>
            <a:r>
              <a:rPr dirty="0"/>
              <a:t>Backend: Flask (Python)</a:t>
            </a:r>
          </a:p>
          <a:p>
            <a:r>
              <a:rPr dirty="0"/>
              <a:t>Text Extraction: </a:t>
            </a:r>
            <a:r>
              <a:rPr dirty="0" err="1"/>
              <a:t>PyMuPDF</a:t>
            </a:r>
            <a:endParaRPr dirty="0"/>
          </a:p>
          <a:p>
            <a:r>
              <a:rPr dirty="0"/>
              <a:t>GenAI Model: </a:t>
            </a:r>
            <a:r>
              <a:rPr dirty="0" err="1"/>
              <a:t>LLaMA</a:t>
            </a:r>
            <a:r>
              <a:rPr dirty="0"/>
              <a:t> 3 via </a:t>
            </a:r>
            <a:r>
              <a:rPr dirty="0" err="1"/>
              <a:t>Ollam</a:t>
            </a:r>
            <a:r>
              <a:rPr lang="en-IN" dirty="0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Time saved</a:t>
            </a:r>
          </a:p>
          <a:p>
            <a:r>
              <a:rPr dirty="0"/>
              <a:t>Consistent, clear legal explanations</a:t>
            </a:r>
          </a:p>
          <a:p>
            <a:r>
              <a:rPr dirty="0"/>
              <a:t>Confidence and transparency</a:t>
            </a:r>
          </a:p>
          <a:p>
            <a:r>
              <a:rPr dirty="0"/>
              <a:t>Ready for enterprise scale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205</TotalTime>
  <Words>155</Words>
  <Application>Microsoft Office PowerPoint</Application>
  <PresentationFormat>On-screen Show (4:3)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Century Gothic</vt:lpstr>
      <vt:lpstr>Wingdings 3</vt:lpstr>
      <vt:lpstr>Ion Boardroom</vt:lpstr>
      <vt:lpstr>Subrogation Recovery Agent</vt:lpstr>
      <vt:lpstr>The Challenge</vt:lpstr>
      <vt:lpstr>Our GenAI-Powered Solution</vt:lpstr>
      <vt:lpstr>System Architecture</vt:lpstr>
      <vt:lpstr>Why It Matters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 Raut</cp:lastModifiedBy>
  <cp:revision>4</cp:revision>
  <dcterms:created xsi:type="dcterms:W3CDTF">2013-01-27T09:14:16Z</dcterms:created>
  <dcterms:modified xsi:type="dcterms:W3CDTF">2025-06-28T08:10:36Z</dcterms:modified>
  <cp:category/>
</cp:coreProperties>
</file>