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30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0ADFD-8AA2-47DD-94B5-465DB86F6B58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D34D-2CF7-4554-B07D-DA685E6EC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741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D34D-2CF7-4554-B07D-DA685E6EC15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7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2F2F2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2F2F2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 userDrawn="1"/>
        </p:nvGrpSpPr>
        <p:grpSpPr>
          <a:xfrm>
            <a:off x="0" y="-406274"/>
            <a:ext cx="12202143" cy="7551556"/>
            <a:chOff x="0" y="-406274"/>
            <a:chExt cx="12202143" cy="7551556"/>
          </a:xfrm>
        </p:grpSpPr>
        <p:sp>
          <p:nvSpPr>
            <p:cNvPr id="3" name="Freeform 3"/>
            <p:cNvSpPr/>
            <p:nvPr/>
          </p:nvSpPr>
          <p:spPr>
            <a:xfrm>
              <a:off x="0" y="1805182"/>
              <a:ext cx="12192000" cy="5340100"/>
            </a:xfrm>
            <a:custGeom>
              <a:avLst/>
              <a:gdLst/>
              <a:ahLst/>
              <a:cxnLst/>
              <a:rect l="l" t="t" r="r" b="b"/>
              <a:pathLst>
                <a:path w="12192000" h="5125155">
                  <a:moveTo>
                    <a:pt x="12192000" y="0"/>
                  </a:moveTo>
                  <a:lnTo>
                    <a:pt x="12192000" y="5125155"/>
                  </a:lnTo>
                  <a:lnTo>
                    <a:pt x="0" y="5125155"/>
                  </a:lnTo>
                  <a:lnTo>
                    <a:pt x="0" y="3206749"/>
                  </a:lnTo>
                  <a:close/>
                </a:path>
              </a:pathLst>
            </a:custGeom>
            <a:gradFill>
              <a:gsLst>
                <a:gs pos="1000">
                  <a:srgbClr val="FFAB31">
                    <a:alpha val="40000"/>
                  </a:srgbClr>
                </a:gs>
                <a:gs pos="100000">
                  <a:srgbClr val="EA6318">
                    <a:alpha val="4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2094985"/>
              <a:ext cx="12192000" cy="4763016"/>
            </a:xfrm>
            <a:custGeom>
              <a:avLst/>
              <a:gdLst/>
              <a:ahLst/>
              <a:cxnLst/>
              <a:rect l="l" t="t" r="r" b="b"/>
              <a:pathLst>
                <a:path w="7680" h="2931">
                  <a:moveTo>
                    <a:pt x="0" y="2931"/>
                  </a:moveTo>
                  <a:lnTo>
                    <a:pt x="7680" y="2931"/>
                  </a:lnTo>
                  <a:lnTo>
                    <a:pt x="7680" y="0"/>
                  </a:lnTo>
                  <a:lnTo>
                    <a:pt x="0" y="2020"/>
                  </a:lnTo>
                  <a:lnTo>
                    <a:pt x="0" y="2931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35324" b="-35324"/>
              </a:stretch>
            </a:blipFill>
            <a:ln>
              <a:noFill/>
            </a:ln>
            <a:effectLst/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2931598"/>
              <a:ext cx="7676512" cy="2567091"/>
            </a:xfrm>
            <a:custGeom>
              <a:avLst/>
              <a:gdLst/>
              <a:ahLst/>
              <a:cxnLst/>
              <a:rect l="l" t="t" r="r" b="b"/>
              <a:pathLst>
                <a:path w="7676512" h="2567091">
                  <a:moveTo>
                    <a:pt x="7676512" y="0"/>
                  </a:moveTo>
                  <a:lnTo>
                    <a:pt x="7676512" y="548009"/>
                  </a:lnTo>
                  <a:lnTo>
                    <a:pt x="0" y="2567091"/>
                  </a:lnTo>
                  <a:lnTo>
                    <a:pt x="0" y="2019083"/>
                  </a:lnTo>
                  <a:close/>
                </a:path>
              </a:pathLst>
            </a:custGeom>
            <a:gradFill>
              <a:gsLst>
                <a:gs pos="0">
                  <a:srgbClr val="EA6318"/>
                </a:gs>
                <a:gs pos="100000">
                  <a:srgbClr val="EA6318">
                    <a:alpha val="0"/>
                  </a:srgbClr>
                </a:gs>
              </a:gsLst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 rot="859374">
              <a:off x="8739447" y="1197917"/>
              <a:ext cx="3462696" cy="1905720"/>
            </a:xfrm>
            <a:custGeom>
              <a:avLst/>
              <a:gdLst/>
              <a:ahLst/>
              <a:cxnLst/>
              <a:rect l="l" t="t" r="r" b="b"/>
              <a:pathLst>
                <a:path w="3462696" h="1905720">
                  <a:moveTo>
                    <a:pt x="3264483" y="0"/>
                  </a:moveTo>
                  <a:lnTo>
                    <a:pt x="3462696" y="776322"/>
                  </a:lnTo>
                  <a:lnTo>
                    <a:pt x="1569074" y="1905720"/>
                  </a:lnTo>
                  <a:lnTo>
                    <a:pt x="0" y="190572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 flipH="1" flipV="1">
              <a:off x="9088774" y="5647905"/>
              <a:ext cx="3103224" cy="1210095"/>
            </a:xfrm>
            <a:custGeom>
              <a:avLst/>
              <a:gdLst/>
              <a:ahLst/>
              <a:cxnLst/>
              <a:rect l="l" t="t" r="r" b="b"/>
              <a:pathLst>
                <a:path w="5037644" h="1964418">
                  <a:moveTo>
                    <a:pt x="0" y="0"/>
                  </a:moveTo>
                  <a:lnTo>
                    <a:pt x="5037645" y="0"/>
                  </a:lnTo>
                  <a:lnTo>
                    <a:pt x="0" y="19644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2700000"/>
            </a:gra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rot="859374">
              <a:off x="8739447" y="-406274"/>
              <a:ext cx="3462696" cy="1905720"/>
            </a:xfrm>
            <a:custGeom>
              <a:avLst/>
              <a:gdLst/>
              <a:ahLst/>
              <a:cxnLst/>
              <a:rect l="l" t="t" r="r" b="b"/>
              <a:pathLst>
                <a:path w="3462696" h="1905720">
                  <a:moveTo>
                    <a:pt x="3264483" y="0"/>
                  </a:moveTo>
                  <a:lnTo>
                    <a:pt x="3462696" y="776322"/>
                  </a:lnTo>
                  <a:lnTo>
                    <a:pt x="1569074" y="1905720"/>
                  </a:lnTo>
                  <a:lnTo>
                    <a:pt x="0" y="190572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</p:grpSp>
      <p:sp>
        <p:nvSpPr>
          <p:cNvPr id="9" name="AutoShape 9"/>
          <p:cNvSpPr>
            <a:spLocks noGrp="1"/>
          </p:cNvSpPr>
          <p:nvPr>
            <p:ph type="ctrTitle"/>
          </p:nvPr>
        </p:nvSpPr>
        <p:spPr>
          <a:xfrm>
            <a:off x="660400" y="1200691"/>
            <a:ext cx="9992078" cy="987251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4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0" name="AutoShape 10"/>
          <p:cNvSpPr>
            <a:spLocks noGrp="1"/>
          </p:cNvSpPr>
          <p:nvPr>
            <p:ph type="subTitle" sz="quarter" idx="1"/>
          </p:nvPr>
        </p:nvSpPr>
        <p:spPr>
          <a:xfrm>
            <a:off x="660400" y="2299608"/>
            <a:ext cx="9992078" cy="5862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add subtitle</a:t>
            </a:r>
          </a:p>
        </p:txBody>
      </p:sp>
      <p:sp>
        <p:nvSpPr>
          <p:cNvPr id="11" name="Freeform 11"/>
          <p:cNvSpPr/>
          <p:nvPr/>
        </p:nvSpPr>
        <p:spPr>
          <a:xfrm>
            <a:off x="0" y="0"/>
            <a:ext cx="3103224" cy="1805181"/>
          </a:xfrm>
          <a:custGeom>
            <a:avLst/>
            <a:gdLst/>
            <a:ahLst/>
            <a:cxnLst/>
            <a:rect l="l" t="t" r="r" b="b"/>
            <a:pathLst>
              <a:path w="5037644" h="2930455">
                <a:moveTo>
                  <a:pt x="0" y="0"/>
                </a:moveTo>
                <a:lnTo>
                  <a:pt x="5037645" y="0"/>
                </a:lnTo>
                <a:lnTo>
                  <a:pt x="0" y="293045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AB31">
                  <a:alpha val="50000"/>
                  <a:lumMod val="60000"/>
                  <a:lumOff val="40000"/>
                </a:srgbClr>
              </a:gs>
              <a:gs pos="100000">
                <a:srgbClr val="FFAB31">
                  <a:alpha val="20000"/>
                  <a:lumMod val="20000"/>
                  <a:lumOff val="80000"/>
                </a:srgbClr>
              </a:gs>
            </a:gsLst>
            <a:lin ang="18900000"/>
          </a:gra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2F2F2F">
                    <a:tint val="75000"/>
                  </a:srgbClr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2F2F2F">
                  <a:tint val="75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32" y="0"/>
            <a:ext cx="12207832" cy="6858002"/>
            <a:chOff x="-15832" y="0"/>
            <a:chExt cx="12207832" cy="6858002"/>
          </a:xfrm>
        </p:grpSpPr>
        <p:grpSp>
          <p:nvGrpSpPr>
            <p:cNvPr id="3" name="Group 3"/>
            <p:cNvGrpSpPr/>
            <p:nvPr/>
          </p:nvGrpSpPr>
          <p:grpSpPr>
            <a:xfrm>
              <a:off x="-15832" y="0"/>
              <a:ext cx="3657600" cy="2194693"/>
              <a:chOff x="-24145" y="0"/>
              <a:chExt cx="5752317" cy="3451600"/>
            </a:xfrm>
          </p:grpSpPr>
        </p:grpSp>
      </p:grp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0400" y="1446233"/>
            <a:ext cx="1911688" cy="1296056"/>
          </a:xfrm>
          <a:prstGeom prst="rect">
            <a:avLst/>
          </a:prstGeom>
          <a:noFill/>
        </p:spPr>
        <p:txBody>
          <a:bodyPr vert="horz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5" name="AutoShape 5"/>
          <p:cNvSpPr>
            <a:spLocks noGrp="1"/>
          </p:cNvSpPr>
          <p:nvPr>
            <p:ph sz="quarter" idx="1"/>
          </p:nvPr>
        </p:nvSpPr>
        <p:spPr>
          <a:xfrm>
            <a:off x="2942677" y="1446234"/>
            <a:ext cx="8588921" cy="4186204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add text</a:t>
            </a:r>
          </a:p>
          <a:p>
            <a:pPr marL="800100" lvl="1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10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0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6" name="AutoShape 6"/>
          <p:cNvSpPr>
            <a:spLocks noGrp="1"/>
          </p:cNvSpPr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en-US" sz="1200" b="0" i="0" u="none" baseline="0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0" y="1843087"/>
            <a:ext cx="12192000" cy="5014913"/>
            <a:chOff x="0" y="1843087"/>
            <a:chExt cx="12192000" cy="5014913"/>
          </a:xfrm>
        </p:grpSpPr>
        <p:sp>
          <p:nvSpPr>
            <p:cNvPr id="3" name="Freeform 3"/>
            <p:cNvSpPr/>
            <p:nvPr/>
          </p:nvSpPr>
          <p:spPr>
            <a:xfrm>
              <a:off x="0" y="2205037"/>
              <a:ext cx="12192000" cy="4652963"/>
            </a:xfrm>
            <a:custGeom>
              <a:avLst/>
              <a:gdLst/>
              <a:ahLst/>
              <a:cxnLst/>
              <a:rect l="l" t="t" r="r" b="b"/>
              <a:pathLst>
                <a:path w="7680" h="2931">
                  <a:moveTo>
                    <a:pt x="0" y="2931"/>
                  </a:moveTo>
                  <a:lnTo>
                    <a:pt x="7680" y="2931"/>
                  </a:lnTo>
                  <a:lnTo>
                    <a:pt x="7680" y="0"/>
                  </a:lnTo>
                  <a:lnTo>
                    <a:pt x="0" y="2020"/>
                  </a:lnTo>
                  <a:lnTo>
                    <a:pt x="0" y="2931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37342" b="-37342"/>
              </a:stretch>
            </a:blipFill>
            <a:ln cap="flat" cmpd="sng">
              <a:noFill/>
              <a:prstDash val="solid"/>
              <a:miter lim="800000"/>
            </a:ln>
            <a:effectLst/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1843087"/>
              <a:ext cx="12192000" cy="3568700"/>
            </a:xfrm>
            <a:custGeom>
              <a:avLst/>
              <a:gdLst/>
              <a:ahLst/>
              <a:cxnLst/>
              <a:rect l="l" t="t" r="r" b="b"/>
              <a:pathLst>
                <a:path w="7680" h="2248">
                  <a:moveTo>
                    <a:pt x="0" y="2020"/>
                  </a:moveTo>
                  <a:lnTo>
                    <a:pt x="0" y="2248"/>
                  </a:lnTo>
                  <a:lnTo>
                    <a:pt x="7680" y="228"/>
                  </a:lnTo>
                  <a:lnTo>
                    <a:pt x="7680" y="0"/>
                  </a:lnTo>
                  <a:lnTo>
                    <a:pt x="0" y="202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10652478" y="2020126"/>
              <a:ext cx="866422" cy="4837874"/>
            </a:xfrm>
            <a:custGeom>
              <a:avLst/>
              <a:gdLst/>
              <a:ahLst/>
              <a:cxnLst/>
              <a:rect l="l" t="t" r="r" b="b"/>
              <a:pathLst>
                <a:path w="866422" h="4837874">
                  <a:moveTo>
                    <a:pt x="866422" y="0"/>
                  </a:moveTo>
                  <a:lnTo>
                    <a:pt x="866422" y="4837874"/>
                  </a:lnTo>
                  <a:lnTo>
                    <a:pt x="0" y="4837874"/>
                  </a:lnTo>
                  <a:lnTo>
                    <a:pt x="0" y="227888"/>
                  </a:lnTo>
                  <a:close/>
                </a:path>
              </a:pathLst>
            </a:custGeom>
            <a:gradFill>
              <a:gsLst>
                <a:gs pos="0">
                  <a:srgbClr val="FFAB31">
                    <a:alpha val="70000"/>
                  </a:srgbClr>
                </a:gs>
                <a:gs pos="100000">
                  <a:srgbClr val="FFAB31">
                    <a:alpha val="0"/>
                  </a:srgbClr>
                </a:gs>
              </a:gsLst>
              <a:lin ang="5400000"/>
            </a:gradFill>
            <a:ln>
              <a:noFill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6" name="AutoShape 6"/>
          <p:cNvSpPr>
            <a:spLocks noGrp="1"/>
          </p:cNvSpPr>
          <p:nvPr>
            <p:ph type="title"/>
          </p:nvPr>
        </p:nvSpPr>
        <p:spPr>
          <a:xfrm>
            <a:off x="3744227" y="1100901"/>
            <a:ext cx="7774673" cy="1484371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"/>
          </p:nvPr>
        </p:nvSpPr>
        <p:spPr>
          <a:xfrm>
            <a:off x="3744227" y="2683098"/>
            <a:ext cx="7774673" cy="1028094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r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add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406274"/>
            <a:ext cx="12202143" cy="7551556"/>
            <a:chOff x="0" y="-406274"/>
            <a:chExt cx="12202143" cy="7551556"/>
          </a:xfrm>
        </p:grpSpPr>
        <p:sp>
          <p:nvSpPr>
            <p:cNvPr id="3" name="Freeform 3"/>
            <p:cNvSpPr/>
            <p:nvPr/>
          </p:nvSpPr>
          <p:spPr>
            <a:xfrm>
              <a:off x="0" y="1805182"/>
              <a:ext cx="12192000" cy="5340100"/>
            </a:xfrm>
            <a:custGeom>
              <a:avLst/>
              <a:gdLst/>
              <a:ahLst/>
              <a:cxnLst/>
              <a:rect l="l" t="t" r="r" b="b"/>
              <a:pathLst>
                <a:path w="12192000" h="5125155">
                  <a:moveTo>
                    <a:pt x="12192000" y="0"/>
                  </a:moveTo>
                  <a:lnTo>
                    <a:pt x="12192000" y="5125155"/>
                  </a:lnTo>
                  <a:lnTo>
                    <a:pt x="0" y="5125155"/>
                  </a:lnTo>
                  <a:lnTo>
                    <a:pt x="0" y="3206749"/>
                  </a:lnTo>
                  <a:close/>
                </a:path>
              </a:pathLst>
            </a:custGeom>
            <a:gradFill>
              <a:gsLst>
                <a:gs pos="1000">
                  <a:srgbClr val="FFAB31">
                    <a:alpha val="40000"/>
                  </a:srgbClr>
                </a:gs>
                <a:gs pos="100000">
                  <a:srgbClr val="EA6318">
                    <a:alpha val="4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2094985"/>
              <a:ext cx="12192000" cy="4763016"/>
            </a:xfrm>
            <a:custGeom>
              <a:avLst/>
              <a:gdLst/>
              <a:ahLst/>
              <a:cxnLst/>
              <a:rect l="l" t="t" r="r" b="b"/>
              <a:pathLst>
                <a:path w="7680" h="2931">
                  <a:moveTo>
                    <a:pt x="0" y="2931"/>
                  </a:moveTo>
                  <a:lnTo>
                    <a:pt x="7680" y="2931"/>
                  </a:lnTo>
                  <a:lnTo>
                    <a:pt x="7680" y="0"/>
                  </a:lnTo>
                  <a:lnTo>
                    <a:pt x="0" y="2020"/>
                  </a:lnTo>
                  <a:lnTo>
                    <a:pt x="0" y="2931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t="-35324" b="-35324"/>
              </a:stretch>
            </a:blipFill>
            <a:ln>
              <a:noFill/>
            </a:ln>
            <a:effectLst/>
          </p:spPr>
          <p:txBody>
            <a:bodyPr rot="0" vert="horz" wrap="square" lIns="91440" tIns="45720" rIns="91440" bIns="45720" anchor="t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2931598"/>
              <a:ext cx="7676512" cy="2567091"/>
            </a:xfrm>
            <a:custGeom>
              <a:avLst/>
              <a:gdLst/>
              <a:ahLst/>
              <a:cxnLst/>
              <a:rect l="l" t="t" r="r" b="b"/>
              <a:pathLst>
                <a:path w="7676512" h="2567091">
                  <a:moveTo>
                    <a:pt x="7676512" y="0"/>
                  </a:moveTo>
                  <a:lnTo>
                    <a:pt x="7676512" y="548009"/>
                  </a:lnTo>
                  <a:lnTo>
                    <a:pt x="0" y="2567091"/>
                  </a:lnTo>
                  <a:lnTo>
                    <a:pt x="0" y="2019083"/>
                  </a:lnTo>
                  <a:close/>
                </a:path>
              </a:pathLst>
            </a:custGeom>
            <a:gradFill>
              <a:gsLst>
                <a:gs pos="0">
                  <a:srgbClr val="EA6318"/>
                </a:gs>
                <a:gs pos="100000">
                  <a:srgbClr val="EA6318">
                    <a:alpha val="0"/>
                  </a:srgbClr>
                </a:gs>
              </a:gsLst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 rot="859374">
              <a:off x="8739447" y="1197917"/>
              <a:ext cx="3462696" cy="1905720"/>
            </a:xfrm>
            <a:custGeom>
              <a:avLst/>
              <a:gdLst/>
              <a:ahLst/>
              <a:cxnLst/>
              <a:rect l="l" t="t" r="r" b="b"/>
              <a:pathLst>
                <a:path w="3462696" h="1905720">
                  <a:moveTo>
                    <a:pt x="3264483" y="0"/>
                  </a:moveTo>
                  <a:lnTo>
                    <a:pt x="3462696" y="776322"/>
                  </a:lnTo>
                  <a:lnTo>
                    <a:pt x="1569074" y="1905720"/>
                  </a:lnTo>
                  <a:lnTo>
                    <a:pt x="0" y="190572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 flipH="1" flipV="1">
              <a:off x="9088774" y="5647905"/>
              <a:ext cx="3103224" cy="1210095"/>
            </a:xfrm>
            <a:custGeom>
              <a:avLst/>
              <a:gdLst/>
              <a:ahLst/>
              <a:cxnLst/>
              <a:rect l="l" t="t" r="r" b="b"/>
              <a:pathLst>
                <a:path w="5037644" h="1964418">
                  <a:moveTo>
                    <a:pt x="0" y="0"/>
                  </a:moveTo>
                  <a:lnTo>
                    <a:pt x="5037645" y="0"/>
                  </a:lnTo>
                  <a:lnTo>
                    <a:pt x="0" y="19644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2700000"/>
            </a:gra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rot="859374">
              <a:off x="8739447" y="-406274"/>
              <a:ext cx="3462696" cy="1905720"/>
            </a:xfrm>
            <a:custGeom>
              <a:avLst/>
              <a:gdLst/>
              <a:ahLst/>
              <a:cxnLst/>
              <a:rect l="l" t="t" r="r" b="b"/>
              <a:pathLst>
                <a:path w="3462696" h="1905720">
                  <a:moveTo>
                    <a:pt x="3264483" y="0"/>
                  </a:moveTo>
                  <a:lnTo>
                    <a:pt x="3462696" y="776322"/>
                  </a:lnTo>
                  <a:lnTo>
                    <a:pt x="1569074" y="1905720"/>
                  </a:lnTo>
                  <a:lnTo>
                    <a:pt x="0" y="190572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</p:grpSp>
      <p:sp>
        <p:nvSpPr>
          <p:cNvPr id="9" name="AutoShape 9"/>
          <p:cNvSpPr>
            <a:spLocks noGrp="1"/>
          </p:cNvSpPr>
          <p:nvPr>
            <p:ph type="title"/>
          </p:nvPr>
        </p:nvSpPr>
        <p:spPr>
          <a:xfrm>
            <a:off x="660400" y="1089025"/>
            <a:ext cx="9992078" cy="1645727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66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0" name="Freeform 10"/>
          <p:cNvSpPr/>
          <p:nvPr/>
        </p:nvSpPr>
        <p:spPr>
          <a:xfrm>
            <a:off x="0" y="0"/>
            <a:ext cx="3103224" cy="1805181"/>
          </a:xfrm>
          <a:custGeom>
            <a:avLst/>
            <a:gdLst/>
            <a:ahLst/>
            <a:cxnLst/>
            <a:rect l="l" t="t" r="r" b="b"/>
            <a:pathLst>
              <a:path w="5037644" h="2930455">
                <a:moveTo>
                  <a:pt x="0" y="0"/>
                </a:moveTo>
                <a:lnTo>
                  <a:pt x="5037645" y="0"/>
                </a:lnTo>
                <a:lnTo>
                  <a:pt x="0" y="293045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AB31">
                  <a:alpha val="50000"/>
                  <a:lumMod val="60000"/>
                  <a:lumOff val="40000"/>
                </a:srgbClr>
              </a:gs>
              <a:gs pos="100000">
                <a:srgbClr val="FFAB31">
                  <a:alpha val="20000"/>
                  <a:lumMod val="20000"/>
                  <a:lumOff val="80000"/>
                </a:srgbClr>
              </a:gs>
            </a:gsLst>
            <a:lin ang="18900000"/>
          </a:gra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"/>
            <a:ext cx="12191999" cy="6857999"/>
            <a:chOff x="0" y="1"/>
            <a:chExt cx="12191999" cy="6857999"/>
          </a:xfrm>
        </p:grpSpPr>
        <p:sp>
          <p:nvSpPr>
            <p:cNvPr id="3" name="Freeform 3"/>
            <p:cNvSpPr/>
            <p:nvPr/>
          </p:nvSpPr>
          <p:spPr>
            <a:xfrm>
              <a:off x="0" y="1"/>
              <a:ext cx="1845475" cy="2168968"/>
            </a:xfrm>
            <a:custGeom>
              <a:avLst/>
              <a:gdLst/>
              <a:ahLst/>
              <a:cxnLst/>
              <a:rect l="l" t="t" r="r" b="b"/>
              <a:pathLst>
                <a:path w="2434784" h="2861577">
                  <a:moveTo>
                    <a:pt x="0" y="0"/>
                  </a:moveTo>
                  <a:lnTo>
                    <a:pt x="2434784" y="0"/>
                  </a:lnTo>
                  <a:lnTo>
                    <a:pt x="0" y="2861577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9129486" y="4962934"/>
              <a:ext cx="2231725" cy="1895066"/>
            </a:xfrm>
            <a:custGeom>
              <a:avLst/>
              <a:gdLst/>
              <a:ahLst/>
              <a:cxnLst/>
              <a:rect l="l" t="t" r="r" b="b"/>
              <a:pathLst>
                <a:path w="2231725" h="1895066">
                  <a:moveTo>
                    <a:pt x="2231726" y="1895066"/>
                  </a:moveTo>
                  <a:lnTo>
                    <a:pt x="1873346" y="1895066"/>
                  </a:lnTo>
                  <a:lnTo>
                    <a:pt x="0" y="0"/>
                  </a:lnTo>
                  <a:lnTo>
                    <a:pt x="358379" y="0"/>
                  </a:lnTo>
                  <a:close/>
                </a:path>
              </a:pathLst>
            </a:custGeom>
            <a:gradFill>
              <a:gsLst>
                <a:gs pos="0">
                  <a:srgbClr val="EA6318"/>
                </a:gs>
                <a:gs pos="100000">
                  <a:srgbClr val="EA6318">
                    <a:alpha val="0"/>
                  </a:srgbClr>
                </a:gs>
              </a:gsLst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 flipH="1">
              <a:off x="9314105" y="3909516"/>
              <a:ext cx="2877894" cy="2948484"/>
            </a:xfrm>
            <a:custGeom>
              <a:avLst/>
              <a:gdLst/>
              <a:ahLst/>
              <a:cxnLst/>
              <a:rect l="l" t="t" r="r" b="b"/>
              <a:pathLst>
                <a:path w="2877894" h="2948484">
                  <a:moveTo>
                    <a:pt x="2877894" y="2948484"/>
                  </a:moveTo>
                  <a:lnTo>
                    <a:pt x="0" y="29484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 flipH="1">
              <a:off x="9688775" y="3909516"/>
              <a:ext cx="2405485" cy="1895066"/>
            </a:xfrm>
            <a:custGeom>
              <a:avLst/>
              <a:gdLst/>
              <a:ahLst/>
              <a:cxnLst/>
              <a:rect l="l" t="t" r="r" b="b"/>
              <a:pathLst>
                <a:path w="2405485" h="1895066">
                  <a:moveTo>
                    <a:pt x="2405485" y="1895066"/>
                  </a:moveTo>
                  <a:lnTo>
                    <a:pt x="1873346" y="1895066"/>
                  </a:lnTo>
                  <a:lnTo>
                    <a:pt x="0" y="0"/>
                  </a:lnTo>
                  <a:lnTo>
                    <a:pt x="532139" y="0"/>
                  </a:lnTo>
                  <a:close/>
                </a:path>
              </a:pathLst>
            </a:custGeom>
            <a:gradFill>
              <a:gsLst>
                <a:gs pos="0">
                  <a:srgbClr val="FFAB31"/>
                </a:gs>
                <a:gs pos="100000">
                  <a:srgbClr val="FFAB31">
                    <a:alpha val="0"/>
                    <a:lumMod val="20000"/>
                    <a:lumOff val="80000"/>
                  </a:srgbClr>
                </a:gs>
              </a:gsLst>
              <a:lin ang="54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</p:grpSp>
      <p:sp>
        <p:nvSpPr>
          <p:cNvPr id="7" name="AutoShape 7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9" name="AutoShape 9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2F2F2F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health.gwu.edu/communication-failures-led-confusion-rumors-and-widespread-public-distrust-after-hurricane-marias?utm_" TargetMode="External" /><Relationship Id="rId2" Type="http://schemas.openxmlformats.org/officeDocument/2006/relationships/hyperlink" Target="https://www.vanityfair.com/hollywood/story/altadena-california-wildfires-volunteers?utm" TargetMode="External" /><Relationship Id="rId1" Type="http://schemas.openxmlformats.org/officeDocument/2006/relationships/slideLayout" Target="../slideLayouts/slideLayout4.xml" /><Relationship Id="rId6" Type="http://schemas.openxmlformats.org/officeDocument/2006/relationships/hyperlink" Target="https://www.americancityandcounty.com/emergency-services/california-wildfires-spark-issues-of-bilingual-emergency-communications?utm_" TargetMode="External" /><Relationship Id="rId5" Type="http://schemas.openxmlformats.org/officeDocument/2006/relationships/hyperlink" Target="https://www.thebci.org/static/b23d44e4-e7ad-438c-90a11b956e131fa5/3d5d9d38-6679-4dd7-a2a27e4b31846ed9/BCI-Emergency-Communications-report-2020websingles.pdf?utm_" TargetMode="External" /><Relationship Id="rId4" Type="http://schemas.openxmlformats.org/officeDocument/2006/relationships/hyperlink" Target="https://globalresilience.northeastern.edu/emergency-communications-during-californias-camp-fire-highlight-reliance-on-fragile-communication-systems/?utm" TargetMode="Externa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96C9A-9065-377C-0801-14CAAA3B4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" y="128586"/>
            <a:ext cx="7086600" cy="1624014"/>
          </a:xfrm>
        </p:spPr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Gabriola" panose="04040605051002020D02" pitchFamily="82" charset="0"/>
              </a:rPr>
              <a:t>“SOSLINK</a:t>
            </a:r>
            <a:r>
              <a:rPr lang="en-US" altLang="en-US" sz="4000" b="1" dirty="0">
                <a:latin typeface="Gabriola" panose="04040605051002020D02" pitchFamily="82" charset="0"/>
              </a:rPr>
              <a:t>”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Gabriola" panose="04040605051002020D02" pitchFamily="82" charset="0"/>
              </a:rPr>
              <a:t>-CRISIS COMMUNICATION AND DISASTER RELIEF PLATFORM”</a:t>
            </a:r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4862F-EA70-2B82-0C39-CFE4DA63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6019800" cy="4267200"/>
          </a:xfrm>
        </p:spPr>
        <p:txBody>
          <a:bodyPr>
            <a:normAutofit fontScale="92500"/>
          </a:bodyPr>
          <a:lstStyle/>
          <a:p>
            <a:pPr marR="0" lvl="0"/>
            <a:r>
              <a:rPr lang="en-US" sz="2600" b="1" i="0" u="none" strike="noStrike" baseline="0" dirty="0"/>
              <a:t>Subtitle:</a:t>
            </a:r>
            <a:r>
              <a:rPr lang="en-US" sz="2600" b="0" i="0" u="none" strike="noStrike" baseline="0" dirty="0"/>
              <a:t> </a:t>
            </a:r>
            <a:r>
              <a:rPr lang="en-IN" sz="2600" b="0" i="0" u="none" strike="noStrike" baseline="0" dirty="0"/>
              <a:t>A emergency communication and management system</a:t>
            </a:r>
            <a:endParaRPr lang="en-US" sz="2600" b="0" i="0" u="none" strike="noStrike" baseline="0" dirty="0"/>
          </a:p>
          <a:p>
            <a:pPr marR="0" lvl="0"/>
            <a:r>
              <a:rPr lang="en-US" sz="2600" b="1" i="0" u="none" strike="noStrike" baseline="0" dirty="0"/>
              <a:t>Presented by:</a:t>
            </a:r>
            <a:r>
              <a:rPr lang="en-US" sz="2600" b="0" i="0" u="none" strike="noStrike" baseline="0" dirty="0"/>
              <a:t> </a:t>
            </a:r>
            <a:r>
              <a:rPr lang="en-US" sz="2600" dirty="0"/>
              <a:t>Aryash Gupta (2401730021)</a:t>
            </a:r>
            <a:br>
              <a:rPr lang="en-US" sz="2600" dirty="0"/>
            </a:br>
            <a:r>
              <a:rPr lang="en-US" sz="2600" dirty="0"/>
              <a:t>                               Garvit Pant (2401730088)</a:t>
            </a:r>
            <a:br>
              <a:rPr lang="en-US" sz="2600" dirty="0"/>
            </a:br>
            <a:r>
              <a:rPr lang="en-US" sz="2600" dirty="0"/>
              <a:t>                               Piyush Singh (2401730288)</a:t>
            </a:r>
            <a:br>
              <a:rPr lang="en-US" sz="2600" dirty="0"/>
            </a:br>
            <a:r>
              <a:rPr lang="en-US" sz="2600" dirty="0"/>
              <a:t>                               Piyush (2401730018)</a:t>
            </a:r>
            <a:endParaRPr lang="en-US" sz="2600" b="0" i="0" u="none" strike="noStrike" baseline="0" dirty="0"/>
          </a:p>
          <a:p>
            <a:pPr marR="0" lvl="0"/>
            <a:r>
              <a:rPr lang="en-US" sz="2600" b="1" i="0" u="none" strike="noStrike" baseline="0" dirty="0"/>
              <a:t>Date:</a:t>
            </a:r>
            <a:r>
              <a:rPr lang="en-US" sz="2600" b="0" i="0" u="none" strike="noStrike" baseline="0" dirty="0"/>
              <a:t> 11</a:t>
            </a:r>
            <a:r>
              <a:rPr lang="en-US" sz="2600" dirty="0"/>
              <a:t> / 2 / 2025</a:t>
            </a:r>
            <a:endParaRPr lang="en-US" sz="2600" b="0" i="0" u="none" strike="noStrike" baseline="0" dirty="0"/>
          </a:p>
          <a:p>
            <a:pPr marR="0" lvl="0"/>
            <a:r>
              <a:rPr lang="en-US" sz="2600" b="1" i="0" u="none" strike="noStrike" baseline="0" dirty="0"/>
              <a:t>Tagline:</a:t>
            </a:r>
            <a:r>
              <a:rPr lang="en-US" sz="2600" b="0" i="0" u="none" strike="noStrike" baseline="0" dirty="0"/>
              <a:t> </a:t>
            </a:r>
            <a:r>
              <a:rPr lang="en-IN" sz="2600" b="0" i="0" u="none" strike="noStrike" baseline="0" dirty="0"/>
              <a:t>Enhancing emergency response and management</a:t>
            </a:r>
          </a:p>
        </p:txBody>
      </p:sp>
      <p:pic>
        <p:nvPicPr>
          <p:cNvPr id="6" name="Picture 5" descr="A digital image of a globe&#10;&#10;AI-generated content may be incorrect.">
            <a:extLst>
              <a:ext uri="{FF2B5EF4-FFF2-40B4-BE49-F238E27FC236}">
                <a16:creationId xmlns:a16="http://schemas.microsoft.com/office/drawing/2014/main" id="{FE039D97-4D14-902B-D142-470F6E3C2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r="7398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78307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Technologies Utilized in the System</a:t>
            </a:r>
          </a:p>
        </p:txBody>
      </p:sp>
      <p:sp>
        <p:nvSpPr>
          <p:cNvPr id="3" name="Freeform 3"/>
          <p:cNvSpPr/>
          <p:nvPr/>
        </p:nvSpPr>
        <p:spPr>
          <a:xfrm>
            <a:off x="4208938" y="3109150"/>
            <a:ext cx="2010622" cy="1994326"/>
          </a:xfrm>
          <a:custGeom>
            <a:avLst/>
            <a:gdLst/>
            <a:ahLst/>
            <a:cxnLst/>
            <a:rect l="l" t="t" r="r" b="b"/>
            <a:pathLst>
              <a:path w="260" h="258">
                <a:moveTo>
                  <a:pt x="240" y="258"/>
                </a:moveTo>
                <a:cubicBezTo>
                  <a:pt x="221" y="258"/>
                  <a:pt x="189" y="242"/>
                  <a:pt x="153" y="215"/>
                </a:cubicBezTo>
                <a:cubicBezTo>
                  <a:pt x="84" y="161"/>
                  <a:pt x="16" y="80"/>
                  <a:pt x="3" y="33"/>
                </a:cubicBezTo>
                <a:cubicBezTo>
                  <a:pt x="0" y="20"/>
                  <a:pt x="0" y="11"/>
                  <a:pt x="5" y="6"/>
                </a:cubicBezTo>
                <a:cubicBezTo>
                  <a:pt x="8" y="2"/>
                  <a:pt x="13" y="0"/>
                  <a:pt x="20" y="0"/>
                </a:cubicBezTo>
                <a:cubicBezTo>
                  <a:pt x="39" y="0"/>
                  <a:pt x="70" y="15"/>
                  <a:pt x="107" y="43"/>
                </a:cubicBezTo>
                <a:cubicBezTo>
                  <a:pt x="176" y="96"/>
                  <a:pt x="243" y="178"/>
                  <a:pt x="256" y="225"/>
                </a:cubicBezTo>
                <a:cubicBezTo>
                  <a:pt x="260" y="237"/>
                  <a:pt x="259" y="246"/>
                  <a:pt x="255" y="252"/>
                </a:cubicBezTo>
                <a:cubicBezTo>
                  <a:pt x="252" y="256"/>
                  <a:pt x="247" y="258"/>
                  <a:pt x="24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4906301" y="2630119"/>
            <a:ext cx="2440772" cy="2427735"/>
          </a:xfrm>
          <a:custGeom>
            <a:avLst/>
            <a:gdLst/>
            <a:ahLst/>
            <a:cxnLst/>
            <a:rect l="l" t="t" r="r" b="b"/>
            <a:pathLst>
              <a:path w="316" h="314">
                <a:moveTo>
                  <a:pt x="292" y="314"/>
                </a:moveTo>
                <a:cubicBezTo>
                  <a:pt x="269" y="314"/>
                  <a:pt x="230" y="295"/>
                  <a:pt x="186" y="262"/>
                </a:cubicBezTo>
                <a:cubicBezTo>
                  <a:pt x="102" y="197"/>
                  <a:pt x="20" y="98"/>
                  <a:pt x="4" y="40"/>
                </a:cubicBezTo>
                <a:cubicBezTo>
                  <a:pt x="0" y="25"/>
                  <a:pt x="0" y="14"/>
                  <a:pt x="6" y="7"/>
                </a:cubicBezTo>
                <a:cubicBezTo>
                  <a:pt x="9" y="2"/>
                  <a:pt x="16" y="0"/>
                  <a:pt x="24" y="0"/>
                </a:cubicBezTo>
                <a:cubicBezTo>
                  <a:pt x="47" y="0"/>
                  <a:pt x="86" y="19"/>
                  <a:pt x="130" y="53"/>
                </a:cubicBezTo>
                <a:cubicBezTo>
                  <a:pt x="214" y="117"/>
                  <a:pt x="296" y="217"/>
                  <a:pt x="312" y="274"/>
                </a:cubicBezTo>
                <a:cubicBezTo>
                  <a:pt x="316" y="289"/>
                  <a:pt x="316" y="300"/>
                  <a:pt x="311" y="307"/>
                </a:cubicBezTo>
                <a:cubicBezTo>
                  <a:pt x="307" y="312"/>
                  <a:pt x="300" y="314"/>
                  <a:pt x="292" y="314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5277794" y="1831738"/>
            <a:ext cx="2215920" cy="2206144"/>
          </a:xfrm>
          <a:custGeom>
            <a:avLst/>
            <a:gdLst/>
            <a:ahLst/>
            <a:cxnLst/>
            <a:rect l="l" t="t" r="r" b="b"/>
            <a:pathLst>
              <a:path w="287" h="285">
                <a:moveTo>
                  <a:pt x="265" y="285"/>
                </a:moveTo>
                <a:cubicBezTo>
                  <a:pt x="244" y="285"/>
                  <a:pt x="209" y="267"/>
                  <a:pt x="169" y="237"/>
                </a:cubicBezTo>
                <a:cubicBezTo>
                  <a:pt x="92" y="178"/>
                  <a:pt x="18" y="88"/>
                  <a:pt x="4" y="36"/>
                </a:cubicBezTo>
                <a:cubicBezTo>
                  <a:pt x="0" y="22"/>
                  <a:pt x="0" y="13"/>
                  <a:pt x="5" y="6"/>
                </a:cubicBezTo>
                <a:cubicBezTo>
                  <a:pt x="8" y="2"/>
                  <a:pt x="14" y="0"/>
                  <a:pt x="22" y="0"/>
                </a:cubicBezTo>
                <a:cubicBezTo>
                  <a:pt x="43" y="0"/>
                  <a:pt x="78" y="17"/>
                  <a:pt x="118" y="47"/>
                </a:cubicBezTo>
                <a:cubicBezTo>
                  <a:pt x="194" y="106"/>
                  <a:pt x="269" y="196"/>
                  <a:pt x="283" y="248"/>
                </a:cubicBezTo>
                <a:cubicBezTo>
                  <a:pt x="287" y="262"/>
                  <a:pt x="286" y="272"/>
                  <a:pt x="282" y="278"/>
                </a:cubicBezTo>
                <a:cubicBezTo>
                  <a:pt x="278" y="283"/>
                  <a:pt x="273" y="285"/>
                  <a:pt x="265" y="285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4202420" y="3216686"/>
            <a:ext cx="1893308" cy="1903084"/>
          </a:xfrm>
          <a:custGeom>
            <a:avLst/>
            <a:gdLst/>
            <a:ahLst/>
            <a:cxnLst/>
            <a:rect l="l" t="t" r="r" b="b"/>
            <a:pathLst>
              <a:path w="245" h="246">
                <a:moveTo>
                  <a:pt x="245" y="243"/>
                </a:moveTo>
                <a:cubicBezTo>
                  <a:pt x="245" y="243"/>
                  <a:pt x="245" y="243"/>
                  <a:pt x="245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27" y="246"/>
                  <a:pt x="195" y="231"/>
                  <a:pt x="154" y="200"/>
                </a:cubicBezTo>
                <a:cubicBezTo>
                  <a:pt x="85" y="147"/>
                  <a:pt x="18" y="66"/>
                  <a:pt x="5" y="18"/>
                </a:cubicBezTo>
                <a:cubicBezTo>
                  <a:pt x="3" y="11"/>
                  <a:pt x="2" y="5"/>
                  <a:pt x="3" y="0"/>
                </a:cubicBezTo>
                <a:cubicBezTo>
                  <a:pt x="2" y="5"/>
                  <a:pt x="2" y="11"/>
                  <a:pt x="1" y="16"/>
                </a:cubicBezTo>
                <a:cubicBezTo>
                  <a:pt x="2" y="11"/>
                  <a:pt x="2" y="5"/>
                  <a:pt x="3" y="0"/>
                </a:cubicBezTo>
                <a:cubicBezTo>
                  <a:pt x="2" y="7"/>
                  <a:pt x="1" y="14"/>
                  <a:pt x="1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2"/>
                </a:cubicBezTo>
                <a:cubicBezTo>
                  <a:pt x="1" y="22"/>
                  <a:pt x="1" y="22"/>
                  <a:pt x="1" y="23"/>
                </a:cubicBezTo>
                <a:cubicBezTo>
                  <a:pt x="1" y="24"/>
                  <a:pt x="1" y="25"/>
                  <a:pt x="1" y="26"/>
                </a:cubicBezTo>
                <a:cubicBezTo>
                  <a:pt x="1" y="28"/>
                  <a:pt x="1" y="29"/>
                  <a:pt x="1" y="31"/>
                </a:cubicBezTo>
                <a:cubicBezTo>
                  <a:pt x="1" y="31"/>
                  <a:pt x="1" y="32"/>
                  <a:pt x="1" y="32"/>
                </a:cubicBezTo>
                <a:cubicBezTo>
                  <a:pt x="0" y="36"/>
                  <a:pt x="1" y="39"/>
                  <a:pt x="1" y="43"/>
                </a:cubicBezTo>
                <a:cubicBezTo>
                  <a:pt x="1" y="44"/>
                  <a:pt x="1" y="44"/>
                  <a:pt x="1" y="45"/>
                </a:cubicBezTo>
                <a:cubicBezTo>
                  <a:pt x="1" y="47"/>
                  <a:pt x="1" y="50"/>
                  <a:pt x="2" y="53"/>
                </a:cubicBezTo>
                <a:cubicBezTo>
                  <a:pt x="2" y="53"/>
                  <a:pt x="2" y="53"/>
                  <a:pt x="2" y="54"/>
                </a:cubicBezTo>
                <a:cubicBezTo>
                  <a:pt x="2" y="55"/>
                  <a:pt x="3" y="65"/>
                  <a:pt x="6" y="79"/>
                </a:cubicBezTo>
                <a:cubicBezTo>
                  <a:pt x="6" y="79"/>
                  <a:pt x="6" y="80"/>
                  <a:pt x="6" y="80"/>
                </a:cubicBezTo>
                <a:cubicBezTo>
                  <a:pt x="6" y="81"/>
                  <a:pt x="7" y="82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7" y="85"/>
                  <a:pt x="8" y="86"/>
                  <a:pt x="8" y="86"/>
                </a:cubicBezTo>
                <a:cubicBezTo>
                  <a:pt x="8" y="87"/>
                  <a:pt x="8" y="88"/>
                  <a:pt x="8" y="88"/>
                </a:cubicBezTo>
                <a:cubicBezTo>
                  <a:pt x="8" y="89"/>
                  <a:pt x="9" y="90"/>
                  <a:pt x="10" y="93"/>
                </a:cubicBezTo>
                <a:cubicBezTo>
                  <a:pt x="10" y="94"/>
                  <a:pt x="10" y="94"/>
                  <a:pt x="10" y="95"/>
                </a:cubicBezTo>
                <a:cubicBezTo>
                  <a:pt x="10" y="95"/>
                  <a:pt x="10" y="96"/>
                  <a:pt x="11" y="97"/>
                </a:cubicBezTo>
                <a:cubicBezTo>
                  <a:pt x="11" y="97"/>
                  <a:pt x="11" y="97"/>
                  <a:pt x="11" y="98"/>
                </a:cubicBezTo>
                <a:cubicBezTo>
                  <a:pt x="11" y="99"/>
                  <a:pt x="12" y="100"/>
                  <a:pt x="12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3" y="104"/>
                  <a:pt x="14" y="106"/>
                  <a:pt x="15" y="109"/>
                </a:cubicBezTo>
                <a:cubicBezTo>
                  <a:pt x="15" y="109"/>
                  <a:pt x="15" y="110"/>
                  <a:pt x="15" y="110"/>
                </a:cubicBezTo>
                <a:cubicBezTo>
                  <a:pt x="15" y="110"/>
                  <a:pt x="16" y="110"/>
                  <a:pt x="16" y="110"/>
                </a:cubicBezTo>
                <a:cubicBezTo>
                  <a:pt x="18" y="117"/>
                  <a:pt x="20" y="120"/>
                  <a:pt x="24" y="129"/>
                </a:cubicBezTo>
                <a:cubicBezTo>
                  <a:pt x="24" y="129"/>
                  <a:pt x="24" y="130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7" y="134"/>
                  <a:pt x="28" y="137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40"/>
                  <a:pt x="30" y="140"/>
                </a:cubicBezTo>
                <a:cubicBezTo>
                  <a:pt x="31" y="141"/>
                  <a:pt x="31" y="142"/>
                  <a:pt x="32" y="143"/>
                </a:cubicBezTo>
                <a:cubicBezTo>
                  <a:pt x="33" y="144"/>
                  <a:pt x="33" y="145"/>
                  <a:pt x="34" y="147"/>
                </a:cubicBezTo>
                <a:cubicBezTo>
                  <a:pt x="34" y="147"/>
                  <a:pt x="34" y="147"/>
                  <a:pt x="34" y="147"/>
                </a:cubicBezTo>
                <a:cubicBezTo>
                  <a:pt x="35" y="148"/>
                  <a:pt x="35" y="148"/>
                  <a:pt x="36" y="149"/>
                </a:cubicBezTo>
                <a:cubicBezTo>
                  <a:pt x="36" y="149"/>
                  <a:pt x="36" y="149"/>
                  <a:pt x="36" y="150"/>
                </a:cubicBezTo>
                <a:cubicBezTo>
                  <a:pt x="36" y="150"/>
                  <a:pt x="36" y="150"/>
                  <a:pt x="37" y="150"/>
                </a:cubicBezTo>
                <a:cubicBezTo>
                  <a:pt x="38" y="153"/>
                  <a:pt x="40" y="155"/>
                  <a:pt x="42" y="158"/>
                </a:cubicBezTo>
                <a:cubicBezTo>
                  <a:pt x="42" y="158"/>
                  <a:pt x="42" y="159"/>
                  <a:pt x="43" y="159"/>
                </a:cubicBezTo>
                <a:cubicBezTo>
                  <a:pt x="45" y="163"/>
                  <a:pt x="49" y="168"/>
                  <a:pt x="54" y="173"/>
                </a:cubicBezTo>
                <a:cubicBezTo>
                  <a:pt x="55" y="174"/>
                  <a:pt x="55" y="175"/>
                  <a:pt x="56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8" y="178"/>
                  <a:pt x="60" y="180"/>
                  <a:pt x="62" y="182"/>
                </a:cubicBezTo>
                <a:cubicBezTo>
                  <a:pt x="62" y="182"/>
                  <a:pt x="63" y="182"/>
                  <a:pt x="63" y="183"/>
                </a:cubicBezTo>
                <a:cubicBezTo>
                  <a:pt x="64" y="184"/>
                  <a:pt x="65" y="185"/>
                  <a:pt x="66" y="185"/>
                </a:cubicBezTo>
                <a:cubicBezTo>
                  <a:pt x="66" y="186"/>
                  <a:pt x="67" y="186"/>
                  <a:pt x="67" y="186"/>
                </a:cubicBezTo>
                <a:cubicBezTo>
                  <a:pt x="67" y="187"/>
                  <a:pt x="68" y="188"/>
                  <a:pt x="69" y="188"/>
                </a:cubicBezTo>
                <a:cubicBezTo>
                  <a:pt x="73" y="192"/>
                  <a:pt x="76" y="195"/>
                  <a:pt x="80" y="198"/>
                </a:cubicBezTo>
                <a:cubicBezTo>
                  <a:pt x="80" y="198"/>
                  <a:pt x="80" y="198"/>
                  <a:pt x="81" y="199"/>
                </a:cubicBezTo>
                <a:cubicBezTo>
                  <a:pt x="82" y="200"/>
                  <a:pt x="83" y="201"/>
                  <a:pt x="85" y="202"/>
                </a:cubicBezTo>
                <a:cubicBezTo>
                  <a:pt x="85" y="202"/>
                  <a:pt x="85" y="202"/>
                  <a:pt x="86" y="202"/>
                </a:cubicBezTo>
                <a:cubicBezTo>
                  <a:pt x="87" y="204"/>
                  <a:pt x="89" y="205"/>
                  <a:pt x="90" y="206"/>
                </a:cubicBezTo>
                <a:cubicBezTo>
                  <a:pt x="90" y="206"/>
                  <a:pt x="90" y="206"/>
                  <a:pt x="90" y="206"/>
                </a:cubicBezTo>
                <a:cubicBezTo>
                  <a:pt x="94" y="208"/>
                  <a:pt x="97" y="210"/>
                  <a:pt x="98" y="211"/>
                </a:cubicBezTo>
                <a:cubicBezTo>
                  <a:pt x="102" y="213"/>
                  <a:pt x="105" y="215"/>
                  <a:pt x="108" y="217"/>
                </a:cubicBezTo>
                <a:cubicBezTo>
                  <a:pt x="108" y="217"/>
                  <a:pt x="108" y="217"/>
                  <a:pt x="109" y="218"/>
                </a:cubicBezTo>
                <a:cubicBezTo>
                  <a:pt x="110" y="218"/>
                  <a:pt x="110" y="218"/>
                  <a:pt x="111" y="219"/>
                </a:cubicBezTo>
                <a:cubicBezTo>
                  <a:pt x="112" y="219"/>
                  <a:pt x="112" y="219"/>
                  <a:pt x="112" y="219"/>
                </a:cubicBezTo>
                <a:cubicBezTo>
                  <a:pt x="113" y="220"/>
                  <a:pt x="114" y="221"/>
                  <a:pt x="115" y="221"/>
                </a:cubicBezTo>
                <a:cubicBezTo>
                  <a:pt x="116" y="221"/>
                  <a:pt x="116" y="221"/>
                  <a:pt x="116" y="221"/>
                </a:cubicBezTo>
                <a:cubicBezTo>
                  <a:pt x="117" y="222"/>
                  <a:pt x="118" y="222"/>
                  <a:pt x="119" y="223"/>
                </a:cubicBezTo>
                <a:cubicBezTo>
                  <a:pt x="119" y="223"/>
                  <a:pt x="119" y="223"/>
                  <a:pt x="120" y="223"/>
                </a:cubicBezTo>
                <a:cubicBezTo>
                  <a:pt x="120" y="224"/>
                  <a:pt x="121" y="224"/>
                  <a:pt x="122" y="224"/>
                </a:cubicBezTo>
                <a:cubicBezTo>
                  <a:pt x="122" y="225"/>
                  <a:pt x="123" y="225"/>
                  <a:pt x="123" y="225"/>
                </a:cubicBezTo>
                <a:cubicBezTo>
                  <a:pt x="124" y="225"/>
                  <a:pt x="124" y="226"/>
                  <a:pt x="125" y="226"/>
                </a:cubicBezTo>
                <a:cubicBezTo>
                  <a:pt x="129" y="228"/>
                  <a:pt x="134" y="230"/>
                  <a:pt x="137" y="231"/>
                </a:cubicBezTo>
                <a:cubicBezTo>
                  <a:pt x="140" y="232"/>
                  <a:pt x="145" y="234"/>
                  <a:pt x="148" y="235"/>
                </a:cubicBezTo>
                <a:cubicBezTo>
                  <a:pt x="148" y="235"/>
                  <a:pt x="149" y="235"/>
                  <a:pt x="149" y="235"/>
                </a:cubicBezTo>
                <a:cubicBezTo>
                  <a:pt x="153" y="236"/>
                  <a:pt x="156" y="237"/>
                  <a:pt x="161" y="239"/>
                </a:cubicBezTo>
                <a:cubicBezTo>
                  <a:pt x="162" y="239"/>
                  <a:pt x="162" y="239"/>
                  <a:pt x="163" y="239"/>
                </a:cubicBezTo>
                <a:cubicBezTo>
                  <a:pt x="163" y="239"/>
                  <a:pt x="163" y="239"/>
                  <a:pt x="164" y="239"/>
                </a:cubicBezTo>
                <a:cubicBezTo>
                  <a:pt x="164" y="239"/>
                  <a:pt x="165" y="240"/>
                  <a:pt x="166" y="240"/>
                </a:cubicBezTo>
                <a:cubicBezTo>
                  <a:pt x="166" y="240"/>
                  <a:pt x="166" y="240"/>
                  <a:pt x="167" y="240"/>
                </a:cubicBezTo>
                <a:cubicBezTo>
                  <a:pt x="169" y="240"/>
                  <a:pt x="170" y="241"/>
                  <a:pt x="172" y="241"/>
                </a:cubicBezTo>
                <a:cubicBezTo>
                  <a:pt x="175" y="242"/>
                  <a:pt x="177" y="242"/>
                  <a:pt x="180" y="243"/>
                </a:cubicBezTo>
                <a:cubicBezTo>
                  <a:pt x="180" y="243"/>
                  <a:pt x="181" y="243"/>
                  <a:pt x="182" y="243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186" y="244"/>
                  <a:pt x="190" y="244"/>
                  <a:pt x="190" y="244"/>
                </a:cubicBezTo>
                <a:cubicBezTo>
                  <a:pt x="190" y="244"/>
                  <a:pt x="190" y="244"/>
                  <a:pt x="191" y="244"/>
                </a:cubicBezTo>
                <a:cubicBezTo>
                  <a:pt x="193" y="244"/>
                  <a:pt x="196" y="245"/>
                  <a:pt x="197" y="245"/>
                </a:cubicBezTo>
                <a:cubicBezTo>
                  <a:pt x="198" y="245"/>
                  <a:pt x="199" y="245"/>
                  <a:pt x="200" y="245"/>
                </a:cubicBezTo>
                <a:cubicBezTo>
                  <a:pt x="201" y="245"/>
                  <a:pt x="203" y="245"/>
                  <a:pt x="203" y="245"/>
                </a:cubicBezTo>
                <a:cubicBezTo>
                  <a:pt x="213" y="245"/>
                  <a:pt x="216" y="245"/>
                  <a:pt x="222" y="245"/>
                </a:cubicBezTo>
                <a:cubicBezTo>
                  <a:pt x="222" y="245"/>
                  <a:pt x="222" y="245"/>
                  <a:pt x="222" y="245"/>
                </a:cubicBezTo>
                <a:cubicBezTo>
                  <a:pt x="222" y="245"/>
                  <a:pt x="229" y="245"/>
                  <a:pt x="239" y="244"/>
                </a:cubicBezTo>
                <a:cubicBezTo>
                  <a:pt x="239" y="244"/>
                  <a:pt x="239" y="244"/>
                  <a:pt x="239" y="244"/>
                </a:cubicBezTo>
                <a:cubicBezTo>
                  <a:pt x="241" y="244"/>
                  <a:pt x="243" y="243"/>
                  <a:pt x="245" y="243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6776798" y="4771089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776798" y="4771089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4626052" y="2682259"/>
            <a:ext cx="2659104" cy="2694949"/>
          </a:xfrm>
          <a:custGeom>
            <a:avLst/>
            <a:gdLst/>
            <a:ahLst/>
            <a:cxnLst/>
            <a:rect l="l" t="t" r="r" b="b"/>
            <a:pathLst>
              <a:path w="344" h="348">
                <a:moveTo>
                  <a:pt x="223" y="254"/>
                </a:moveTo>
                <a:cubicBezTo>
                  <a:pt x="138" y="190"/>
                  <a:pt x="56" y="90"/>
                  <a:pt x="40" y="33"/>
                </a:cubicBezTo>
                <a:cubicBezTo>
                  <a:pt x="37" y="22"/>
                  <a:pt x="37" y="13"/>
                  <a:pt x="39" y="6"/>
                </a:cubicBezTo>
                <a:cubicBezTo>
                  <a:pt x="40" y="4"/>
                  <a:pt x="41" y="2"/>
                  <a:pt x="43" y="0"/>
                </a:cubicBezTo>
                <a:cubicBezTo>
                  <a:pt x="41" y="1"/>
                  <a:pt x="40" y="3"/>
                  <a:pt x="39" y="5"/>
                </a:cubicBezTo>
                <a:cubicBezTo>
                  <a:pt x="38" y="5"/>
                  <a:pt x="38" y="6"/>
                  <a:pt x="37" y="6"/>
                </a:cubicBezTo>
                <a:cubicBezTo>
                  <a:pt x="36" y="8"/>
                  <a:pt x="35" y="9"/>
                  <a:pt x="34" y="11"/>
                </a:cubicBezTo>
                <a:cubicBezTo>
                  <a:pt x="34" y="11"/>
                  <a:pt x="33" y="11"/>
                  <a:pt x="33" y="12"/>
                </a:cubicBezTo>
                <a:cubicBezTo>
                  <a:pt x="32" y="13"/>
                  <a:pt x="31" y="15"/>
                  <a:pt x="30" y="17"/>
                </a:cubicBezTo>
                <a:cubicBezTo>
                  <a:pt x="29" y="17"/>
                  <a:pt x="29" y="17"/>
                  <a:pt x="29" y="18"/>
                </a:cubicBezTo>
                <a:cubicBezTo>
                  <a:pt x="28" y="19"/>
                  <a:pt x="27" y="20"/>
                  <a:pt x="26" y="22"/>
                </a:cubicBezTo>
                <a:cubicBezTo>
                  <a:pt x="26" y="22"/>
                  <a:pt x="26" y="23"/>
                  <a:pt x="25" y="23"/>
                </a:cubicBezTo>
                <a:cubicBezTo>
                  <a:pt x="25" y="24"/>
                  <a:pt x="24" y="25"/>
                  <a:pt x="23" y="26"/>
                </a:cubicBezTo>
                <a:cubicBezTo>
                  <a:pt x="23" y="27"/>
                  <a:pt x="22" y="28"/>
                  <a:pt x="22" y="28"/>
                </a:cubicBezTo>
                <a:cubicBezTo>
                  <a:pt x="21" y="29"/>
                  <a:pt x="21" y="30"/>
                  <a:pt x="20" y="31"/>
                </a:cubicBezTo>
                <a:cubicBezTo>
                  <a:pt x="20" y="32"/>
                  <a:pt x="19" y="33"/>
                  <a:pt x="19" y="33"/>
                </a:cubicBezTo>
                <a:cubicBezTo>
                  <a:pt x="19" y="34"/>
                  <a:pt x="18" y="34"/>
                  <a:pt x="18" y="35"/>
                </a:cubicBezTo>
                <a:cubicBezTo>
                  <a:pt x="17" y="36"/>
                  <a:pt x="17" y="38"/>
                  <a:pt x="16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5" y="41"/>
                  <a:pt x="14" y="43"/>
                  <a:pt x="13" y="44"/>
                </a:cubicBezTo>
                <a:cubicBezTo>
                  <a:pt x="13" y="45"/>
                  <a:pt x="13" y="45"/>
                  <a:pt x="13" y="45"/>
                </a:cubicBezTo>
                <a:cubicBezTo>
                  <a:pt x="12" y="47"/>
                  <a:pt x="11" y="49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3"/>
                  <a:pt x="8" y="55"/>
                  <a:pt x="8" y="57"/>
                </a:cubicBezTo>
                <a:cubicBezTo>
                  <a:pt x="7" y="57"/>
                  <a:pt x="7" y="57"/>
                  <a:pt x="7" y="58"/>
                </a:cubicBezTo>
                <a:cubicBezTo>
                  <a:pt x="6" y="59"/>
                  <a:pt x="6" y="61"/>
                  <a:pt x="5" y="63"/>
                </a:cubicBezTo>
                <a:cubicBezTo>
                  <a:pt x="5" y="63"/>
                  <a:pt x="5" y="64"/>
                  <a:pt x="4" y="65"/>
                </a:cubicBezTo>
                <a:cubicBezTo>
                  <a:pt x="3" y="67"/>
                  <a:pt x="3" y="69"/>
                  <a:pt x="2" y="71"/>
                </a:cubicBezTo>
                <a:cubicBezTo>
                  <a:pt x="0" y="76"/>
                  <a:pt x="1" y="85"/>
                  <a:pt x="3" y="95"/>
                </a:cubicBezTo>
                <a:cubicBezTo>
                  <a:pt x="18" y="147"/>
                  <a:pt x="92" y="237"/>
                  <a:pt x="169" y="296"/>
                </a:cubicBezTo>
                <a:cubicBezTo>
                  <a:pt x="217" y="332"/>
                  <a:pt x="255" y="348"/>
                  <a:pt x="273" y="342"/>
                </a:cubicBezTo>
                <a:cubicBezTo>
                  <a:pt x="275" y="342"/>
                  <a:pt x="276" y="341"/>
                  <a:pt x="279" y="340"/>
                </a:cubicBezTo>
                <a:cubicBezTo>
                  <a:pt x="279" y="340"/>
                  <a:pt x="280" y="340"/>
                  <a:pt x="281" y="339"/>
                </a:cubicBezTo>
                <a:cubicBezTo>
                  <a:pt x="282" y="339"/>
                  <a:pt x="284" y="338"/>
                  <a:pt x="286" y="337"/>
                </a:cubicBezTo>
                <a:cubicBezTo>
                  <a:pt x="286" y="337"/>
                  <a:pt x="287" y="337"/>
                  <a:pt x="287" y="337"/>
                </a:cubicBezTo>
                <a:cubicBezTo>
                  <a:pt x="289" y="336"/>
                  <a:pt x="291" y="335"/>
                  <a:pt x="293" y="334"/>
                </a:cubicBezTo>
                <a:cubicBezTo>
                  <a:pt x="293" y="334"/>
                  <a:pt x="293" y="334"/>
                  <a:pt x="293" y="334"/>
                </a:cubicBezTo>
                <a:cubicBezTo>
                  <a:pt x="295" y="334"/>
                  <a:pt x="297" y="333"/>
                  <a:pt x="299" y="332"/>
                </a:cubicBezTo>
                <a:cubicBezTo>
                  <a:pt x="299" y="332"/>
                  <a:pt x="299" y="332"/>
                  <a:pt x="299" y="331"/>
                </a:cubicBezTo>
                <a:cubicBezTo>
                  <a:pt x="301" y="331"/>
                  <a:pt x="302" y="330"/>
                  <a:pt x="304" y="329"/>
                </a:cubicBezTo>
                <a:cubicBezTo>
                  <a:pt x="304" y="329"/>
                  <a:pt x="305" y="329"/>
                  <a:pt x="305" y="329"/>
                </a:cubicBezTo>
                <a:cubicBezTo>
                  <a:pt x="306" y="328"/>
                  <a:pt x="307" y="327"/>
                  <a:pt x="309" y="327"/>
                </a:cubicBezTo>
                <a:cubicBezTo>
                  <a:pt x="309" y="326"/>
                  <a:pt x="310" y="326"/>
                  <a:pt x="310" y="326"/>
                </a:cubicBezTo>
                <a:cubicBezTo>
                  <a:pt x="311" y="325"/>
                  <a:pt x="312" y="325"/>
                  <a:pt x="313" y="324"/>
                </a:cubicBezTo>
                <a:cubicBezTo>
                  <a:pt x="314" y="324"/>
                  <a:pt x="315" y="323"/>
                  <a:pt x="315" y="323"/>
                </a:cubicBezTo>
                <a:cubicBezTo>
                  <a:pt x="316" y="322"/>
                  <a:pt x="317" y="322"/>
                  <a:pt x="317" y="322"/>
                </a:cubicBezTo>
                <a:cubicBezTo>
                  <a:pt x="318" y="321"/>
                  <a:pt x="319" y="320"/>
                  <a:pt x="321" y="319"/>
                </a:cubicBezTo>
                <a:cubicBezTo>
                  <a:pt x="321" y="319"/>
                  <a:pt x="322" y="319"/>
                  <a:pt x="322" y="318"/>
                </a:cubicBezTo>
                <a:cubicBezTo>
                  <a:pt x="323" y="318"/>
                  <a:pt x="325" y="317"/>
                  <a:pt x="326" y="316"/>
                </a:cubicBezTo>
                <a:cubicBezTo>
                  <a:pt x="326" y="316"/>
                  <a:pt x="327" y="315"/>
                  <a:pt x="327" y="315"/>
                </a:cubicBezTo>
                <a:cubicBezTo>
                  <a:pt x="329" y="314"/>
                  <a:pt x="330" y="313"/>
                  <a:pt x="332" y="312"/>
                </a:cubicBezTo>
                <a:cubicBezTo>
                  <a:pt x="332" y="311"/>
                  <a:pt x="333" y="311"/>
                  <a:pt x="333" y="311"/>
                </a:cubicBezTo>
                <a:cubicBezTo>
                  <a:pt x="335" y="310"/>
                  <a:pt x="336" y="308"/>
                  <a:pt x="337" y="308"/>
                </a:cubicBezTo>
                <a:cubicBezTo>
                  <a:pt x="338" y="307"/>
                  <a:pt x="339" y="307"/>
                  <a:pt x="339" y="306"/>
                </a:cubicBezTo>
                <a:cubicBezTo>
                  <a:pt x="341" y="305"/>
                  <a:pt x="343" y="303"/>
                  <a:pt x="344" y="302"/>
                </a:cubicBezTo>
                <a:cubicBezTo>
                  <a:pt x="342" y="304"/>
                  <a:pt x="340" y="305"/>
                  <a:pt x="338" y="306"/>
                </a:cubicBezTo>
                <a:cubicBezTo>
                  <a:pt x="318" y="312"/>
                  <a:pt x="276" y="295"/>
                  <a:pt x="223" y="254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766178" y="1838255"/>
            <a:ext cx="2704726" cy="2779676"/>
          </a:xfrm>
          <a:custGeom>
            <a:avLst/>
            <a:gdLst/>
            <a:ahLst/>
            <a:cxnLst/>
            <a:rect l="l" t="t" r="r" b="b"/>
            <a:pathLst>
              <a:path w="350" h="359">
                <a:moveTo>
                  <a:pt x="310" y="342"/>
                </a:moveTo>
                <a:cubicBezTo>
                  <a:pt x="336" y="312"/>
                  <a:pt x="346" y="283"/>
                  <a:pt x="350" y="272"/>
                </a:cubicBezTo>
                <a:cubicBezTo>
                  <a:pt x="342" y="296"/>
                  <a:pt x="297" y="283"/>
                  <a:pt x="235" y="236"/>
                </a:cubicBezTo>
                <a:cubicBezTo>
                  <a:pt x="158" y="177"/>
                  <a:pt x="84" y="87"/>
                  <a:pt x="70" y="35"/>
                </a:cubicBezTo>
                <a:cubicBezTo>
                  <a:pt x="65" y="15"/>
                  <a:pt x="68" y="4"/>
                  <a:pt x="79" y="0"/>
                </a:cubicBezTo>
                <a:cubicBezTo>
                  <a:pt x="41" y="13"/>
                  <a:pt x="17" y="33"/>
                  <a:pt x="8" y="40"/>
                </a:cubicBezTo>
                <a:cubicBezTo>
                  <a:pt x="1" y="46"/>
                  <a:pt x="0" y="58"/>
                  <a:pt x="4" y="75"/>
                </a:cubicBezTo>
                <a:cubicBezTo>
                  <a:pt x="20" y="133"/>
                  <a:pt x="102" y="232"/>
                  <a:pt x="187" y="296"/>
                </a:cubicBezTo>
                <a:cubicBezTo>
                  <a:pt x="249" y="344"/>
                  <a:pt x="295" y="359"/>
                  <a:pt x="310" y="342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5887172" y="2056587"/>
            <a:ext cx="2023657" cy="2095347"/>
          </a:xfrm>
          <a:custGeom>
            <a:avLst/>
            <a:gdLst/>
            <a:ahLst/>
            <a:cxnLst/>
            <a:rect l="l" t="t" r="r" b="b"/>
            <a:pathLst>
              <a:path w="262" h="271">
                <a:moveTo>
                  <a:pt x="259" y="245"/>
                </a:moveTo>
                <a:cubicBezTo>
                  <a:pt x="261" y="232"/>
                  <a:pt x="262" y="217"/>
                  <a:pt x="261" y="200"/>
                </a:cubicBezTo>
                <a:cubicBezTo>
                  <a:pt x="261" y="194"/>
                  <a:pt x="260" y="186"/>
                  <a:pt x="259" y="180"/>
                </a:cubicBezTo>
                <a:cubicBezTo>
                  <a:pt x="258" y="176"/>
                  <a:pt x="257" y="171"/>
                  <a:pt x="256" y="167"/>
                </a:cubicBezTo>
                <a:cubicBezTo>
                  <a:pt x="256" y="164"/>
                  <a:pt x="255" y="160"/>
                  <a:pt x="254" y="157"/>
                </a:cubicBezTo>
                <a:cubicBezTo>
                  <a:pt x="251" y="145"/>
                  <a:pt x="247" y="136"/>
                  <a:pt x="242" y="124"/>
                </a:cubicBezTo>
                <a:cubicBezTo>
                  <a:pt x="237" y="113"/>
                  <a:pt x="230" y="102"/>
                  <a:pt x="226" y="96"/>
                </a:cubicBezTo>
                <a:cubicBezTo>
                  <a:pt x="222" y="90"/>
                  <a:pt x="216" y="80"/>
                  <a:pt x="203" y="67"/>
                </a:cubicBezTo>
                <a:cubicBezTo>
                  <a:pt x="196" y="59"/>
                  <a:pt x="187" y="51"/>
                  <a:pt x="178" y="44"/>
                </a:cubicBezTo>
                <a:cubicBezTo>
                  <a:pt x="162" y="32"/>
                  <a:pt x="136" y="16"/>
                  <a:pt x="102" y="7"/>
                </a:cubicBezTo>
                <a:cubicBezTo>
                  <a:pt x="97" y="6"/>
                  <a:pt x="81" y="2"/>
                  <a:pt x="60" y="0"/>
                </a:cubicBezTo>
                <a:cubicBezTo>
                  <a:pt x="57" y="0"/>
                  <a:pt x="49" y="0"/>
                  <a:pt x="39" y="0"/>
                </a:cubicBezTo>
                <a:cubicBezTo>
                  <a:pt x="35" y="0"/>
                  <a:pt x="31" y="1"/>
                  <a:pt x="28" y="1"/>
                </a:cubicBezTo>
                <a:cubicBezTo>
                  <a:pt x="24" y="1"/>
                  <a:pt x="20" y="2"/>
                  <a:pt x="17" y="2"/>
                </a:cubicBezTo>
                <a:cubicBezTo>
                  <a:pt x="5" y="4"/>
                  <a:pt x="0" y="15"/>
                  <a:pt x="5" y="34"/>
                </a:cubicBezTo>
                <a:cubicBezTo>
                  <a:pt x="18" y="82"/>
                  <a:pt x="85" y="163"/>
                  <a:pt x="155" y="216"/>
                </a:cubicBezTo>
                <a:cubicBezTo>
                  <a:pt x="214" y="261"/>
                  <a:pt x="256" y="271"/>
                  <a:pt x="259" y="245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3782751" y="2883371"/>
            <a:ext cx="960616" cy="96061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7018331" y="4277697"/>
            <a:ext cx="732821" cy="73282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5288839" y="1622895"/>
            <a:ext cx="566310" cy="56630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AutoShape 15"/>
          <p:cNvSpPr/>
          <p:nvPr/>
        </p:nvSpPr>
        <p:spPr>
          <a:xfrm>
            <a:off x="4993455" y="1480792"/>
            <a:ext cx="178348" cy="17834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5288839" y="1498627"/>
            <a:ext cx="83223" cy="832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5141403" y="1725471"/>
            <a:ext cx="225285" cy="22528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7710777" y="4154100"/>
            <a:ext cx="230832" cy="230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7802368" y="4481823"/>
            <a:ext cx="108461" cy="10846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AutoShape 20"/>
          <p:cNvSpPr/>
          <p:nvPr/>
        </p:nvSpPr>
        <p:spPr>
          <a:xfrm>
            <a:off x="7258285" y="4153194"/>
            <a:ext cx="200385" cy="200385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4502221" y="2835418"/>
            <a:ext cx="465979" cy="46597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4541949" y="2533979"/>
            <a:ext cx="147335" cy="14733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4716248" y="2652918"/>
            <a:ext cx="85766" cy="857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4" name="AutoShape 24"/>
          <p:cNvSpPr/>
          <p:nvPr/>
        </p:nvSpPr>
        <p:spPr>
          <a:xfrm>
            <a:off x="7265318" y="2411740"/>
            <a:ext cx="566310" cy="566309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5" name="AutoShape 25"/>
          <p:cNvSpPr/>
          <p:nvPr/>
        </p:nvSpPr>
        <p:spPr>
          <a:xfrm>
            <a:off x="7960009" y="2694894"/>
            <a:ext cx="218379" cy="21837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6" name="AutoShape 26"/>
          <p:cNvSpPr/>
          <p:nvPr/>
        </p:nvSpPr>
        <p:spPr>
          <a:xfrm>
            <a:off x="7887653" y="2476745"/>
            <a:ext cx="144711" cy="14471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7768848" y="2927160"/>
            <a:ext cx="93495" cy="93495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3793820" y="3889499"/>
            <a:ext cx="85766" cy="857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AutoShape 29"/>
          <p:cNvSpPr/>
          <p:nvPr/>
        </p:nvSpPr>
        <p:spPr>
          <a:xfrm>
            <a:off x="4495342" y="1844550"/>
            <a:ext cx="83223" cy="832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AutoShape 30"/>
          <p:cNvSpPr/>
          <p:nvPr/>
        </p:nvSpPr>
        <p:spPr>
          <a:xfrm>
            <a:off x="8315755" y="2267026"/>
            <a:ext cx="93495" cy="93495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1" name="AutoShape 31"/>
          <p:cNvSpPr/>
          <p:nvPr/>
        </p:nvSpPr>
        <p:spPr>
          <a:xfrm>
            <a:off x="8133205" y="4199156"/>
            <a:ext cx="108461" cy="10846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8229600" y="3505200"/>
            <a:ext cx="3429000" cy="143911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en-US" sz="1600" dirty="0"/>
              <a:t>Backend uses Firebase Authentication, Realtime Database, Firebase Storage for file attachments, and RESTful API endpoints for communication</a:t>
            </a:r>
            <a:r>
              <a:rPr lang="en-US" sz="1100" dirty="0"/>
              <a:t>.</a:t>
            </a:r>
          </a:p>
        </p:txBody>
      </p:sp>
      <p:sp>
        <p:nvSpPr>
          <p:cNvPr id="33" name="AutoShape 33"/>
          <p:cNvSpPr/>
          <p:nvPr/>
        </p:nvSpPr>
        <p:spPr>
          <a:xfrm>
            <a:off x="8170814" y="2797534"/>
            <a:ext cx="3350467" cy="32541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Data Management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70718" y="3446794"/>
            <a:ext cx="3520282" cy="180844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600" dirty="0"/>
              <a:t>Frontend is built with React.js using Material-UI for components, Framer Motion for animations, React Quill for rich text editing, and Firebase for real-time data handling</a:t>
            </a:r>
            <a:r>
              <a:rPr lang="en-US" sz="1100" dirty="0"/>
              <a:t>.</a:t>
            </a:r>
          </a:p>
        </p:txBody>
      </p:sp>
      <p:sp>
        <p:nvSpPr>
          <p:cNvPr id="35" name="AutoShape 35"/>
          <p:cNvSpPr/>
          <p:nvPr/>
        </p:nvSpPr>
        <p:spPr>
          <a:xfrm>
            <a:off x="670718" y="2797534"/>
            <a:ext cx="3350470" cy="32541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Web Technologies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Implementation Strategies</a:t>
            </a:r>
          </a:p>
        </p:txBody>
      </p:sp>
      <p:sp>
        <p:nvSpPr>
          <p:cNvPr id="3" name="AutoShape 3"/>
          <p:cNvSpPr/>
          <p:nvPr/>
        </p:nvSpPr>
        <p:spPr>
          <a:xfrm>
            <a:off x="6179824" y="1843876"/>
            <a:ext cx="5080000" cy="3332480"/>
          </a:xfrm>
          <a:prstGeom prst="roundRect">
            <a:avLst>
              <a:gd name="adj" fmla="val 5386"/>
            </a:avLst>
          </a:prstGeom>
          <a:solidFill>
            <a:schemeClr val="accent4">
              <a:alpha val="1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7050747" y="2305834"/>
            <a:ext cx="3905547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Deployment Techniques</a:t>
            </a:r>
          </a:p>
        </p:txBody>
      </p:sp>
      <p:sp>
        <p:nvSpPr>
          <p:cNvPr id="5" name="AutoShape 5"/>
          <p:cNvSpPr/>
          <p:nvPr/>
        </p:nvSpPr>
        <p:spPr>
          <a:xfrm>
            <a:off x="7050748" y="2755511"/>
            <a:ext cx="4011929" cy="1346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The application is deployed using cloud services to ensure scalability and availability. Continuous integration and continuous deployment (CI/CD) practices help maintain the system’s performance and facilitate quick updates.</a:t>
            </a:r>
          </a:p>
        </p:txBody>
      </p:sp>
      <p:sp>
        <p:nvSpPr>
          <p:cNvPr id="6" name="AutoShape 6"/>
          <p:cNvSpPr/>
          <p:nvPr/>
        </p:nvSpPr>
        <p:spPr>
          <a:xfrm>
            <a:off x="902678" y="1843876"/>
            <a:ext cx="5080000" cy="3332480"/>
          </a:xfrm>
          <a:prstGeom prst="roundRect">
            <a:avLst>
              <a:gd name="adj" fmla="val 5386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152570" y="2305834"/>
            <a:ext cx="3905547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Development Processes</a:t>
            </a:r>
          </a:p>
        </p:txBody>
      </p:sp>
      <p:sp>
        <p:nvSpPr>
          <p:cNvPr id="8" name="AutoShape 8"/>
          <p:cNvSpPr/>
          <p:nvPr/>
        </p:nvSpPr>
        <p:spPr>
          <a:xfrm>
            <a:off x="1152571" y="2755511"/>
            <a:ext cx="4011929" cy="13469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Development involves a collaborative approach using Agile methodologies, allowing for iterative improvements and user feedback integration. This ensures that the platform evolves based on user needs and technological advancements.</a:t>
            </a:r>
          </a:p>
        </p:txBody>
      </p:sp>
      <p:sp>
        <p:nvSpPr>
          <p:cNvPr id="9" name="AutoShape 9"/>
          <p:cNvSpPr/>
          <p:nvPr/>
        </p:nvSpPr>
        <p:spPr>
          <a:xfrm>
            <a:off x="5218138" y="2803058"/>
            <a:ext cx="1529080" cy="1529080"/>
          </a:xfrm>
          <a:prstGeom prst="ellipse">
            <a:avLst/>
          </a:prstGeom>
          <a:solidFill>
            <a:schemeClr val="accent1"/>
          </a:solidFill>
          <a:ln w="127000">
            <a:solidFill>
              <a:srgbClr val="FFFFFF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44227" y="2861636"/>
            <a:ext cx="7774673" cy="1015663"/>
          </a:xfrm>
        </p:spPr>
        <p:txBody>
          <a:bodyPr vert="horz" lIns="91440" tIns="45720" rIns="91440" bIns="45720" anchor="t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Impact of Crisis Communicator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750" y="1439708"/>
            <a:ext cx="2584674" cy="142192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0" u="none" baseline="0">
                <a:solidFill>
                  <a:srgbClr val="2F2F2F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Enhancing Emergency Response</a:t>
            </a:r>
          </a:p>
        </p:txBody>
      </p:sp>
      <p:sp>
        <p:nvSpPr>
          <p:cNvPr id="3" name="Freeform 3"/>
          <p:cNvSpPr/>
          <p:nvPr/>
        </p:nvSpPr>
        <p:spPr>
          <a:xfrm>
            <a:off x="1165356" y="1578978"/>
            <a:ext cx="5232251" cy="4364186"/>
          </a:xfrm>
          <a:custGeom>
            <a:avLst/>
            <a:gdLst/>
            <a:ahLst/>
            <a:cxnLst/>
            <a:rect l="l" t="t" r="r" b="b"/>
            <a:pathLst>
              <a:path w="5232251" h="4239000">
                <a:moveTo>
                  <a:pt x="575868" y="0"/>
                </a:moveTo>
                <a:lnTo>
                  <a:pt x="4096415" y="0"/>
                </a:lnTo>
                <a:lnTo>
                  <a:pt x="5232251" y="4239000"/>
                </a:lnTo>
                <a:lnTo>
                  <a:pt x="575868" y="4239000"/>
                </a:lnTo>
                <a:cubicBezTo>
                  <a:pt x="257825" y="4239000"/>
                  <a:pt x="0" y="3981175"/>
                  <a:pt x="0" y="3663132"/>
                </a:cubicBezTo>
                <a:lnTo>
                  <a:pt x="0" y="575868"/>
                </a:lnTo>
                <a:cubicBezTo>
                  <a:pt x="0" y="257825"/>
                  <a:pt x="257825" y="0"/>
                  <a:pt x="575868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5542160" y="1578978"/>
            <a:ext cx="5407482" cy="4364186"/>
          </a:xfrm>
          <a:custGeom>
            <a:avLst/>
            <a:gdLst/>
            <a:ahLst/>
            <a:cxnLst/>
            <a:rect l="l" t="t" r="r" b="b"/>
            <a:pathLst>
              <a:path w="5407482" h="4239000">
                <a:moveTo>
                  <a:pt x="0" y="0"/>
                </a:moveTo>
                <a:lnTo>
                  <a:pt x="4831614" y="0"/>
                </a:lnTo>
                <a:cubicBezTo>
                  <a:pt x="5149657" y="0"/>
                  <a:pt x="5407482" y="257825"/>
                  <a:pt x="5407482" y="575868"/>
                </a:cubicBezTo>
                <a:lnTo>
                  <a:pt x="5407482" y="3663132"/>
                </a:lnTo>
                <a:cubicBezTo>
                  <a:pt x="5407482" y="3981175"/>
                  <a:pt x="5149657" y="4239000"/>
                  <a:pt x="4831614" y="4239000"/>
                </a:cubicBezTo>
                <a:lnTo>
                  <a:pt x="1135837" y="4239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365860" y="1714742"/>
            <a:ext cx="803982" cy="80397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422979" y="1771862"/>
            <a:ext cx="689743" cy="689741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670858" y="2012690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 flipH="1">
            <a:off x="1422980" y="3268858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Crisis Communicator significantly enhances emergency response by providing real-time updates that inform community members of unfolding situations, enabling faster and more coordinated actions.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 flipH="1">
            <a:off x="1422978" y="2728241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Real-time Communication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9970429" y="4992069"/>
            <a:ext cx="803982" cy="803979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10027548" y="5049189"/>
            <a:ext cx="689743" cy="689741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275427" y="5290017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 flipH="1">
            <a:off x="6598113" y="2490893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By providing a single source of truth for emergency information, the platform minimizes the spread of misinformation. Accurate alerts help citizens avoid panic and make informed decisions during crises.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 flipH="1">
            <a:off x="6598111" y="1950276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Reducing Misinformation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Expected Outcomes</a:t>
            </a:r>
          </a:p>
        </p:txBody>
      </p:sp>
      <p:sp>
        <p:nvSpPr>
          <p:cNvPr id="3" name="Freeform 3"/>
          <p:cNvSpPr/>
          <p:nvPr/>
        </p:nvSpPr>
        <p:spPr>
          <a:xfrm>
            <a:off x="4208938" y="3109150"/>
            <a:ext cx="2010622" cy="1994326"/>
          </a:xfrm>
          <a:custGeom>
            <a:avLst/>
            <a:gdLst/>
            <a:ahLst/>
            <a:cxnLst/>
            <a:rect l="l" t="t" r="r" b="b"/>
            <a:pathLst>
              <a:path w="260" h="258">
                <a:moveTo>
                  <a:pt x="240" y="258"/>
                </a:moveTo>
                <a:cubicBezTo>
                  <a:pt x="221" y="258"/>
                  <a:pt x="189" y="242"/>
                  <a:pt x="153" y="215"/>
                </a:cubicBezTo>
                <a:cubicBezTo>
                  <a:pt x="84" y="161"/>
                  <a:pt x="16" y="80"/>
                  <a:pt x="3" y="33"/>
                </a:cubicBezTo>
                <a:cubicBezTo>
                  <a:pt x="0" y="20"/>
                  <a:pt x="0" y="11"/>
                  <a:pt x="5" y="6"/>
                </a:cubicBezTo>
                <a:cubicBezTo>
                  <a:pt x="8" y="2"/>
                  <a:pt x="13" y="0"/>
                  <a:pt x="20" y="0"/>
                </a:cubicBezTo>
                <a:cubicBezTo>
                  <a:pt x="39" y="0"/>
                  <a:pt x="70" y="15"/>
                  <a:pt x="107" y="43"/>
                </a:cubicBezTo>
                <a:cubicBezTo>
                  <a:pt x="176" y="96"/>
                  <a:pt x="243" y="178"/>
                  <a:pt x="256" y="225"/>
                </a:cubicBezTo>
                <a:cubicBezTo>
                  <a:pt x="260" y="237"/>
                  <a:pt x="259" y="246"/>
                  <a:pt x="255" y="252"/>
                </a:cubicBezTo>
                <a:cubicBezTo>
                  <a:pt x="252" y="256"/>
                  <a:pt x="247" y="258"/>
                  <a:pt x="24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4906301" y="2630119"/>
            <a:ext cx="2440772" cy="2427735"/>
          </a:xfrm>
          <a:custGeom>
            <a:avLst/>
            <a:gdLst/>
            <a:ahLst/>
            <a:cxnLst/>
            <a:rect l="l" t="t" r="r" b="b"/>
            <a:pathLst>
              <a:path w="316" h="314">
                <a:moveTo>
                  <a:pt x="292" y="314"/>
                </a:moveTo>
                <a:cubicBezTo>
                  <a:pt x="269" y="314"/>
                  <a:pt x="230" y="295"/>
                  <a:pt x="186" y="262"/>
                </a:cubicBezTo>
                <a:cubicBezTo>
                  <a:pt x="102" y="197"/>
                  <a:pt x="20" y="98"/>
                  <a:pt x="4" y="40"/>
                </a:cubicBezTo>
                <a:cubicBezTo>
                  <a:pt x="0" y="25"/>
                  <a:pt x="0" y="14"/>
                  <a:pt x="6" y="7"/>
                </a:cubicBezTo>
                <a:cubicBezTo>
                  <a:pt x="9" y="2"/>
                  <a:pt x="16" y="0"/>
                  <a:pt x="24" y="0"/>
                </a:cubicBezTo>
                <a:cubicBezTo>
                  <a:pt x="47" y="0"/>
                  <a:pt x="86" y="19"/>
                  <a:pt x="130" y="53"/>
                </a:cubicBezTo>
                <a:cubicBezTo>
                  <a:pt x="214" y="117"/>
                  <a:pt x="296" y="217"/>
                  <a:pt x="312" y="274"/>
                </a:cubicBezTo>
                <a:cubicBezTo>
                  <a:pt x="316" y="289"/>
                  <a:pt x="316" y="300"/>
                  <a:pt x="311" y="307"/>
                </a:cubicBezTo>
                <a:cubicBezTo>
                  <a:pt x="307" y="312"/>
                  <a:pt x="300" y="314"/>
                  <a:pt x="292" y="314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5277794" y="1831738"/>
            <a:ext cx="2215920" cy="2206144"/>
          </a:xfrm>
          <a:custGeom>
            <a:avLst/>
            <a:gdLst/>
            <a:ahLst/>
            <a:cxnLst/>
            <a:rect l="l" t="t" r="r" b="b"/>
            <a:pathLst>
              <a:path w="287" h="285">
                <a:moveTo>
                  <a:pt x="265" y="285"/>
                </a:moveTo>
                <a:cubicBezTo>
                  <a:pt x="244" y="285"/>
                  <a:pt x="209" y="267"/>
                  <a:pt x="169" y="237"/>
                </a:cubicBezTo>
                <a:cubicBezTo>
                  <a:pt x="92" y="178"/>
                  <a:pt x="18" y="88"/>
                  <a:pt x="4" y="36"/>
                </a:cubicBezTo>
                <a:cubicBezTo>
                  <a:pt x="0" y="22"/>
                  <a:pt x="0" y="13"/>
                  <a:pt x="5" y="6"/>
                </a:cubicBezTo>
                <a:cubicBezTo>
                  <a:pt x="8" y="2"/>
                  <a:pt x="14" y="0"/>
                  <a:pt x="22" y="0"/>
                </a:cubicBezTo>
                <a:cubicBezTo>
                  <a:pt x="43" y="0"/>
                  <a:pt x="78" y="17"/>
                  <a:pt x="118" y="47"/>
                </a:cubicBezTo>
                <a:cubicBezTo>
                  <a:pt x="194" y="106"/>
                  <a:pt x="269" y="196"/>
                  <a:pt x="283" y="248"/>
                </a:cubicBezTo>
                <a:cubicBezTo>
                  <a:pt x="287" y="262"/>
                  <a:pt x="286" y="272"/>
                  <a:pt x="282" y="278"/>
                </a:cubicBezTo>
                <a:cubicBezTo>
                  <a:pt x="278" y="283"/>
                  <a:pt x="273" y="285"/>
                  <a:pt x="265" y="285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4202420" y="3216686"/>
            <a:ext cx="1893308" cy="1903084"/>
          </a:xfrm>
          <a:custGeom>
            <a:avLst/>
            <a:gdLst/>
            <a:ahLst/>
            <a:cxnLst/>
            <a:rect l="l" t="t" r="r" b="b"/>
            <a:pathLst>
              <a:path w="245" h="246">
                <a:moveTo>
                  <a:pt x="245" y="243"/>
                </a:moveTo>
                <a:cubicBezTo>
                  <a:pt x="245" y="243"/>
                  <a:pt x="245" y="243"/>
                  <a:pt x="245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27" y="246"/>
                  <a:pt x="195" y="231"/>
                  <a:pt x="154" y="200"/>
                </a:cubicBezTo>
                <a:cubicBezTo>
                  <a:pt x="85" y="147"/>
                  <a:pt x="18" y="66"/>
                  <a:pt x="5" y="18"/>
                </a:cubicBezTo>
                <a:cubicBezTo>
                  <a:pt x="3" y="11"/>
                  <a:pt x="2" y="5"/>
                  <a:pt x="3" y="0"/>
                </a:cubicBezTo>
                <a:cubicBezTo>
                  <a:pt x="2" y="5"/>
                  <a:pt x="2" y="11"/>
                  <a:pt x="1" y="16"/>
                </a:cubicBezTo>
                <a:cubicBezTo>
                  <a:pt x="2" y="11"/>
                  <a:pt x="2" y="5"/>
                  <a:pt x="3" y="0"/>
                </a:cubicBezTo>
                <a:cubicBezTo>
                  <a:pt x="2" y="7"/>
                  <a:pt x="1" y="14"/>
                  <a:pt x="1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2"/>
                </a:cubicBezTo>
                <a:cubicBezTo>
                  <a:pt x="1" y="22"/>
                  <a:pt x="1" y="22"/>
                  <a:pt x="1" y="23"/>
                </a:cubicBezTo>
                <a:cubicBezTo>
                  <a:pt x="1" y="24"/>
                  <a:pt x="1" y="25"/>
                  <a:pt x="1" y="26"/>
                </a:cubicBezTo>
                <a:cubicBezTo>
                  <a:pt x="1" y="28"/>
                  <a:pt x="1" y="29"/>
                  <a:pt x="1" y="31"/>
                </a:cubicBezTo>
                <a:cubicBezTo>
                  <a:pt x="1" y="31"/>
                  <a:pt x="1" y="32"/>
                  <a:pt x="1" y="32"/>
                </a:cubicBezTo>
                <a:cubicBezTo>
                  <a:pt x="0" y="36"/>
                  <a:pt x="1" y="39"/>
                  <a:pt x="1" y="43"/>
                </a:cubicBezTo>
                <a:cubicBezTo>
                  <a:pt x="1" y="44"/>
                  <a:pt x="1" y="44"/>
                  <a:pt x="1" y="45"/>
                </a:cubicBezTo>
                <a:cubicBezTo>
                  <a:pt x="1" y="47"/>
                  <a:pt x="1" y="50"/>
                  <a:pt x="2" y="53"/>
                </a:cubicBezTo>
                <a:cubicBezTo>
                  <a:pt x="2" y="53"/>
                  <a:pt x="2" y="53"/>
                  <a:pt x="2" y="54"/>
                </a:cubicBezTo>
                <a:cubicBezTo>
                  <a:pt x="2" y="55"/>
                  <a:pt x="3" y="65"/>
                  <a:pt x="6" y="79"/>
                </a:cubicBezTo>
                <a:cubicBezTo>
                  <a:pt x="6" y="79"/>
                  <a:pt x="6" y="80"/>
                  <a:pt x="6" y="80"/>
                </a:cubicBezTo>
                <a:cubicBezTo>
                  <a:pt x="6" y="81"/>
                  <a:pt x="7" y="82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7" y="85"/>
                  <a:pt x="8" y="86"/>
                  <a:pt x="8" y="86"/>
                </a:cubicBezTo>
                <a:cubicBezTo>
                  <a:pt x="8" y="87"/>
                  <a:pt x="8" y="88"/>
                  <a:pt x="8" y="88"/>
                </a:cubicBezTo>
                <a:cubicBezTo>
                  <a:pt x="8" y="89"/>
                  <a:pt x="9" y="90"/>
                  <a:pt x="10" y="93"/>
                </a:cubicBezTo>
                <a:cubicBezTo>
                  <a:pt x="10" y="94"/>
                  <a:pt x="10" y="94"/>
                  <a:pt x="10" y="95"/>
                </a:cubicBezTo>
                <a:cubicBezTo>
                  <a:pt x="10" y="95"/>
                  <a:pt x="10" y="96"/>
                  <a:pt x="11" y="97"/>
                </a:cubicBezTo>
                <a:cubicBezTo>
                  <a:pt x="11" y="97"/>
                  <a:pt x="11" y="97"/>
                  <a:pt x="11" y="98"/>
                </a:cubicBezTo>
                <a:cubicBezTo>
                  <a:pt x="11" y="99"/>
                  <a:pt x="12" y="100"/>
                  <a:pt x="12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3" y="104"/>
                  <a:pt x="14" y="106"/>
                  <a:pt x="15" y="109"/>
                </a:cubicBezTo>
                <a:cubicBezTo>
                  <a:pt x="15" y="109"/>
                  <a:pt x="15" y="110"/>
                  <a:pt x="15" y="110"/>
                </a:cubicBezTo>
                <a:cubicBezTo>
                  <a:pt x="15" y="110"/>
                  <a:pt x="16" y="110"/>
                  <a:pt x="16" y="110"/>
                </a:cubicBezTo>
                <a:cubicBezTo>
                  <a:pt x="18" y="117"/>
                  <a:pt x="20" y="120"/>
                  <a:pt x="24" y="129"/>
                </a:cubicBezTo>
                <a:cubicBezTo>
                  <a:pt x="24" y="129"/>
                  <a:pt x="24" y="130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7" y="134"/>
                  <a:pt x="28" y="137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40"/>
                  <a:pt x="30" y="140"/>
                </a:cubicBezTo>
                <a:cubicBezTo>
                  <a:pt x="31" y="141"/>
                  <a:pt x="31" y="142"/>
                  <a:pt x="32" y="143"/>
                </a:cubicBezTo>
                <a:cubicBezTo>
                  <a:pt x="33" y="144"/>
                  <a:pt x="33" y="145"/>
                  <a:pt x="34" y="147"/>
                </a:cubicBezTo>
                <a:cubicBezTo>
                  <a:pt x="34" y="147"/>
                  <a:pt x="34" y="147"/>
                  <a:pt x="34" y="147"/>
                </a:cubicBezTo>
                <a:cubicBezTo>
                  <a:pt x="35" y="148"/>
                  <a:pt x="35" y="148"/>
                  <a:pt x="36" y="149"/>
                </a:cubicBezTo>
                <a:cubicBezTo>
                  <a:pt x="36" y="149"/>
                  <a:pt x="36" y="149"/>
                  <a:pt x="36" y="150"/>
                </a:cubicBezTo>
                <a:cubicBezTo>
                  <a:pt x="36" y="150"/>
                  <a:pt x="36" y="150"/>
                  <a:pt x="37" y="150"/>
                </a:cubicBezTo>
                <a:cubicBezTo>
                  <a:pt x="38" y="153"/>
                  <a:pt x="40" y="155"/>
                  <a:pt x="42" y="158"/>
                </a:cubicBezTo>
                <a:cubicBezTo>
                  <a:pt x="42" y="158"/>
                  <a:pt x="42" y="159"/>
                  <a:pt x="43" y="159"/>
                </a:cubicBezTo>
                <a:cubicBezTo>
                  <a:pt x="45" y="163"/>
                  <a:pt x="49" y="168"/>
                  <a:pt x="54" y="173"/>
                </a:cubicBezTo>
                <a:cubicBezTo>
                  <a:pt x="55" y="174"/>
                  <a:pt x="55" y="175"/>
                  <a:pt x="56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8" y="178"/>
                  <a:pt x="60" y="180"/>
                  <a:pt x="62" y="182"/>
                </a:cubicBezTo>
                <a:cubicBezTo>
                  <a:pt x="62" y="182"/>
                  <a:pt x="63" y="182"/>
                  <a:pt x="63" y="183"/>
                </a:cubicBezTo>
                <a:cubicBezTo>
                  <a:pt x="64" y="184"/>
                  <a:pt x="65" y="185"/>
                  <a:pt x="66" y="185"/>
                </a:cubicBezTo>
                <a:cubicBezTo>
                  <a:pt x="66" y="186"/>
                  <a:pt x="67" y="186"/>
                  <a:pt x="67" y="186"/>
                </a:cubicBezTo>
                <a:cubicBezTo>
                  <a:pt x="67" y="187"/>
                  <a:pt x="68" y="188"/>
                  <a:pt x="69" y="188"/>
                </a:cubicBezTo>
                <a:cubicBezTo>
                  <a:pt x="73" y="192"/>
                  <a:pt x="76" y="195"/>
                  <a:pt x="80" y="198"/>
                </a:cubicBezTo>
                <a:cubicBezTo>
                  <a:pt x="80" y="198"/>
                  <a:pt x="80" y="198"/>
                  <a:pt x="81" y="199"/>
                </a:cubicBezTo>
                <a:cubicBezTo>
                  <a:pt x="82" y="200"/>
                  <a:pt x="83" y="201"/>
                  <a:pt x="85" y="202"/>
                </a:cubicBezTo>
                <a:cubicBezTo>
                  <a:pt x="85" y="202"/>
                  <a:pt x="85" y="202"/>
                  <a:pt x="86" y="202"/>
                </a:cubicBezTo>
                <a:cubicBezTo>
                  <a:pt x="87" y="204"/>
                  <a:pt x="89" y="205"/>
                  <a:pt x="90" y="206"/>
                </a:cubicBezTo>
                <a:cubicBezTo>
                  <a:pt x="90" y="206"/>
                  <a:pt x="90" y="206"/>
                  <a:pt x="90" y="206"/>
                </a:cubicBezTo>
                <a:cubicBezTo>
                  <a:pt x="94" y="208"/>
                  <a:pt x="97" y="210"/>
                  <a:pt x="98" y="211"/>
                </a:cubicBezTo>
                <a:cubicBezTo>
                  <a:pt x="102" y="213"/>
                  <a:pt x="105" y="215"/>
                  <a:pt x="108" y="217"/>
                </a:cubicBezTo>
                <a:cubicBezTo>
                  <a:pt x="108" y="217"/>
                  <a:pt x="108" y="217"/>
                  <a:pt x="109" y="218"/>
                </a:cubicBezTo>
                <a:cubicBezTo>
                  <a:pt x="110" y="218"/>
                  <a:pt x="110" y="218"/>
                  <a:pt x="111" y="219"/>
                </a:cubicBezTo>
                <a:cubicBezTo>
                  <a:pt x="112" y="219"/>
                  <a:pt x="112" y="219"/>
                  <a:pt x="112" y="219"/>
                </a:cubicBezTo>
                <a:cubicBezTo>
                  <a:pt x="113" y="220"/>
                  <a:pt x="114" y="221"/>
                  <a:pt x="115" y="221"/>
                </a:cubicBezTo>
                <a:cubicBezTo>
                  <a:pt x="116" y="221"/>
                  <a:pt x="116" y="221"/>
                  <a:pt x="116" y="221"/>
                </a:cubicBezTo>
                <a:cubicBezTo>
                  <a:pt x="117" y="222"/>
                  <a:pt x="118" y="222"/>
                  <a:pt x="119" y="223"/>
                </a:cubicBezTo>
                <a:cubicBezTo>
                  <a:pt x="119" y="223"/>
                  <a:pt x="119" y="223"/>
                  <a:pt x="120" y="223"/>
                </a:cubicBezTo>
                <a:cubicBezTo>
                  <a:pt x="120" y="224"/>
                  <a:pt x="121" y="224"/>
                  <a:pt x="122" y="224"/>
                </a:cubicBezTo>
                <a:cubicBezTo>
                  <a:pt x="122" y="225"/>
                  <a:pt x="123" y="225"/>
                  <a:pt x="123" y="225"/>
                </a:cubicBezTo>
                <a:cubicBezTo>
                  <a:pt x="124" y="225"/>
                  <a:pt x="124" y="226"/>
                  <a:pt x="125" y="226"/>
                </a:cubicBezTo>
                <a:cubicBezTo>
                  <a:pt x="129" y="228"/>
                  <a:pt x="134" y="230"/>
                  <a:pt x="137" y="231"/>
                </a:cubicBezTo>
                <a:cubicBezTo>
                  <a:pt x="140" y="232"/>
                  <a:pt x="145" y="234"/>
                  <a:pt x="148" y="235"/>
                </a:cubicBezTo>
                <a:cubicBezTo>
                  <a:pt x="148" y="235"/>
                  <a:pt x="149" y="235"/>
                  <a:pt x="149" y="235"/>
                </a:cubicBezTo>
                <a:cubicBezTo>
                  <a:pt x="153" y="236"/>
                  <a:pt x="156" y="237"/>
                  <a:pt x="161" y="239"/>
                </a:cubicBezTo>
                <a:cubicBezTo>
                  <a:pt x="162" y="239"/>
                  <a:pt x="162" y="239"/>
                  <a:pt x="163" y="239"/>
                </a:cubicBezTo>
                <a:cubicBezTo>
                  <a:pt x="163" y="239"/>
                  <a:pt x="163" y="239"/>
                  <a:pt x="164" y="239"/>
                </a:cubicBezTo>
                <a:cubicBezTo>
                  <a:pt x="164" y="239"/>
                  <a:pt x="165" y="240"/>
                  <a:pt x="166" y="240"/>
                </a:cubicBezTo>
                <a:cubicBezTo>
                  <a:pt x="166" y="240"/>
                  <a:pt x="166" y="240"/>
                  <a:pt x="167" y="240"/>
                </a:cubicBezTo>
                <a:cubicBezTo>
                  <a:pt x="169" y="240"/>
                  <a:pt x="170" y="241"/>
                  <a:pt x="172" y="241"/>
                </a:cubicBezTo>
                <a:cubicBezTo>
                  <a:pt x="175" y="242"/>
                  <a:pt x="177" y="242"/>
                  <a:pt x="180" y="243"/>
                </a:cubicBezTo>
                <a:cubicBezTo>
                  <a:pt x="180" y="243"/>
                  <a:pt x="181" y="243"/>
                  <a:pt x="182" y="243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186" y="244"/>
                  <a:pt x="190" y="244"/>
                  <a:pt x="190" y="244"/>
                </a:cubicBezTo>
                <a:cubicBezTo>
                  <a:pt x="190" y="244"/>
                  <a:pt x="190" y="244"/>
                  <a:pt x="191" y="244"/>
                </a:cubicBezTo>
                <a:cubicBezTo>
                  <a:pt x="193" y="244"/>
                  <a:pt x="196" y="245"/>
                  <a:pt x="197" y="245"/>
                </a:cubicBezTo>
                <a:cubicBezTo>
                  <a:pt x="198" y="245"/>
                  <a:pt x="199" y="245"/>
                  <a:pt x="200" y="245"/>
                </a:cubicBezTo>
                <a:cubicBezTo>
                  <a:pt x="201" y="245"/>
                  <a:pt x="203" y="245"/>
                  <a:pt x="203" y="245"/>
                </a:cubicBezTo>
                <a:cubicBezTo>
                  <a:pt x="213" y="245"/>
                  <a:pt x="216" y="245"/>
                  <a:pt x="222" y="245"/>
                </a:cubicBezTo>
                <a:cubicBezTo>
                  <a:pt x="222" y="245"/>
                  <a:pt x="222" y="245"/>
                  <a:pt x="222" y="245"/>
                </a:cubicBezTo>
                <a:cubicBezTo>
                  <a:pt x="222" y="245"/>
                  <a:pt x="229" y="245"/>
                  <a:pt x="239" y="244"/>
                </a:cubicBezTo>
                <a:cubicBezTo>
                  <a:pt x="239" y="244"/>
                  <a:pt x="239" y="244"/>
                  <a:pt x="239" y="244"/>
                </a:cubicBezTo>
                <a:cubicBezTo>
                  <a:pt x="241" y="244"/>
                  <a:pt x="243" y="243"/>
                  <a:pt x="245" y="243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6776798" y="4771089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776798" y="4771089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4626052" y="2682259"/>
            <a:ext cx="2659104" cy="2694949"/>
          </a:xfrm>
          <a:custGeom>
            <a:avLst/>
            <a:gdLst/>
            <a:ahLst/>
            <a:cxnLst/>
            <a:rect l="l" t="t" r="r" b="b"/>
            <a:pathLst>
              <a:path w="344" h="348">
                <a:moveTo>
                  <a:pt x="223" y="254"/>
                </a:moveTo>
                <a:cubicBezTo>
                  <a:pt x="138" y="190"/>
                  <a:pt x="56" y="90"/>
                  <a:pt x="40" y="33"/>
                </a:cubicBezTo>
                <a:cubicBezTo>
                  <a:pt x="37" y="22"/>
                  <a:pt x="37" y="13"/>
                  <a:pt x="39" y="6"/>
                </a:cubicBezTo>
                <a:cubicBezTo>
                  <a:pt x="40" y="4"/>
                  <a:pt x="41" y="2"/>
                  <a:pt x="43" y="0"/>
                </a:cubicBezTo>
                <a:cubicBezTo>
                  <a:pt x="41" y="1"/>
                  <a:pt x="40" y="3"/>
                  <a:pt x="39" y="5"/>
                </a:cubicBezTo>
                <a:cubicBezTo>
                  <a:pt x="38" y="5"/>
                  <a:pt x="38" y="6"/>
                  <a:pt x="37" y="6"/>
                </a:cubicBezTo>
                <a:cubicBezTo>
                  <a:pt x="36" y="8"/>
                  <a:pt x="35" y="9"/>
                  <a:pt x="34" y="11"/>
                </a:cubicBezTo>
                <a:cubicBezTo>
                  <a:pt x="34" y="11"/>
                  <a:pt x="33" y="11"/>
                  <a:pt x="33" y="12"/>
                </a:cubicBezTo>
                <a:cubicBezTo>
                  <a:pt x="32" y="13"/>
                  <a:pt x="31" y="15"/>
                  <a:pt x="30" y="17"/>
                </a:cubicBezTo>
                <a:cubicBezTo>
                  <a:pt x="29" y="17"/>
                  <a:pt x="29" y="17"/>
                  <a:pt x="29" y="18"/>
                </a:cubicBezTo>
                <a:cubicBezTo>
                  <a:pt x="28" y="19"/>
                  <a:pt x="27" y="20"/>
                  <a:pt x="26" y="22"/>
                </a:cubicBezTo>
                <a:cubicBezTo>
                  <a:pt x="26" y="22"/>
                  <a:pt x="26" y="23"/>
                  <a:pt x="25" y="23"/>
                </a:cubicBezTo>
                <a:cubicBezTo>
                  <a:pt x="25" y="24"/>
                  <a:pt x="24" y="25"/>
                  <a:pt x="23" y="26"/>
                </a:cubicBezTo>
                <a:cubicBezTo>
                  <a:pt x="23" y="27"/>
                  <a:pt x="22" y="28"/>
                  <a:pt x="22" y="28"/>
                </a:cubicBezTo>
                <a:cubicBezTo>
                  <a:pt x="21" y="29"/>
                  <a:pt x="21" y="30"/>
                  <a:pt x="20" y="31"/>
                </a:cubicBezTo>
                <a:cubicBezTo>
                  <a:pt x="20" y="32"/>
                  <a:pt x="19" y="33"/>
                  <a:pt x="19" y="33"/>
                </a:cubicBezTo>
                <a:cubicBezTo>
                  <a:pt x="19" y="34"/>
                  <a:pt x="18" y="34"/>
                  <a:pt x="18" y="35"/>
                </a:cubicBezTo>
                <a:cubicBezTo>
                  <a:pt x="17" y="36"/>
                  <a:pt x="17" y="38"/>
                  <a:pt x="16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5" y="41"/>
                  <a:pt x="14" y="43"/>
                  <a:pt x="13" y="44"/>
                </a:cubicBezTo>
                <a:cubicBezTo>
                  <a:pt x="13" y="45"/>
                  <a:pt x="13" y="45"/>
                  <a:pt x="13" y="45"/>
                </a:cubicBezTo>
                <a:cubicBezTo>
                  <a:pt x="12" y="47"/>
                  <a:pt x="11" y="49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3"/>
                  <a:pt x="8" y="55"/>
                  <a:pt x="8" y="57"/>
                </a:cubicBezTo>
                <a:cubicBezTo>
                  <a:pt x="7" y="57"/>
                  <a:pt x="7" y="57"/>
                  <a:pt x="7" y="58"/>
                </a:cubicBezTo>
                <a:cubicBezTo>
                  <a:pt x="6" y="59"/>
                  <a:pt x="6" y="61"/>
                  <a:pt x="5" y="63"/>
                </a:cubicBezTo>
                <a:cubicBezTo>
                  <a:pt x="5" y="63"/>
                  <a:pt x="5" y="64"/>
                  <a:pt x="4" y="65"/>
                </a:cubicBezTo>
                <a:cubicBezTo>
                  <a:pt x="3" y="67"/>
                  <a:pt x="3" y="69"/>
                  <a:pt x="2" y="71"/>
                </a:cubicBezTo>
                <a:cubicBezTo>
                  <a:pt x="0" y="76"/>
                  <a:pt x="1" y="85"/>
                  <a:pt x="3" y="95"/>
                </a:cubicBezTo>
                <a:cubicBezTo>
                  <a:pt x="18" y="147"/>
                  <a:pt x="92" y="237"/>
                  <a:pt x="169" y="296"/>
                </a:cubicBezTo>
                <a:cubicBezTo>
                  <a:pt x="217" y="332"/>
                  <a:pt x="255" y="348"/>
                  <a:pt x="273" y="342"/>
                </a:cubicBezTo>
                <a:cubicBezTo>
                  <a:pt x="275" y="342"/>
                  <a:pt x="276" y="341"/>
                  <a:pt x="279" y="340"/>
                </a:cubicBezTo>
                <a:cubicBezTo>
                  <a:pt x="279" y="340"/>
                  <a:pt x="280" y="340"/>
                  <a:pt x="281" y="339"/>
                </a:cubicBezTo>
                <a:cubicBezTo>
                  <a:pt x="282" y="339"/>
                  <a:pt x="284" y="338"/>
                  <a:pt x="286" y="337"/>
                </a:cubicBezTo>
                <a:cubicBezTo>
                  <a:pt x="286" y="337"/>
                  <a:pt x="287" y="337"/>
                  <a:pt x="287" y="337"/>
                </a:cubicBezTo>
                <a:cubicBezTo>
                  <a:pt x="289" y="336"/>
                  <a:pt x="291" y="335"/>
                  <a:pt x="293" y="334"/>
                </a:cubicBezTo>
                <a:cubicBezTo>
                  <a:pt x="293" y="334"/>
                  <a:pt x="293" y="334"/>
                  <a:pt x="293" y="334"/>
                </a:cubicBezTo>
                <a:cubicBezTo>
                  <a:pt x="295" y="334"/>
                  <a:pt x="297" y="333"/>
                  <a:pt x="299" y="332"/>
                </a:cubicBezTo>
                <a:cubicBezTo>
                  <a:pt x="299" y="332"/>
                  <a:pt x="299" y="332"/>
                  <a:pt x="299" y="331"/>
                </a:cubicBezTo>
                <a:cubicBezTo>
                  <a:pt x="301" y="331"/>
                  <a:pt x="302" y="330"/>
                  <a:pt x="304" y="329"/>
                </a:cubicBezTo>
                <a:cubicBezTo>
                  <a:pt x="304" y="329"/>
                  <a:pt x="305" y="329"/>
                  <a:pt x="305" y="329"/>
                </a:cubicBezTo>
                <a:cubicBezTo>
                  <a:pt x="306" y="328"/>
                  <a:pt x="307" y="327"/>
                  <a:pt x="309" y="327"/>
                </a:cubicBezTo>
                <a:cubicBezTo>
                  <a:pt x="309" y="326"/>
                  <a:pt x="310" y="326"/>
                  <a:pt x="310" y="326"/>
                </a:cubicBezTo>
                <a:cubicBezTo>
                  <a:pt x="311" y="325"/>
                  <a:pt x="312" y="325"/>
                  <a:pt x="313" y="324"/>
                </a:cubicBezTo>
                <a:cubicBezTo>
                  <a:pt x="314" y="324"/>
                  <a:pt x="315" y="323"/>
                  <a:pt x="315" y="323"/>
                </a:cubicBezTo>
                <a:cubicBezTo>
                  <a:pt x="316" y="322"/>
                  <a:pt x="317" y="322"/>
                  <a:pt x="317" y="322"/>
                </a:cubicBezTo>
                <a:cubicBezTo>
                  <a:pt x="318" y="321"/>
                  <a:pt x="319" y="320"/>
                  <a:pt x="321" y="319"/>
                </a:cubicBezTo>
                <a:cubicBezTo>
                  <a:pt x="321" y="319"/>
                  <a:pt x="322" y="319"/>
                  <a:pt x="322" y="318"/>
                </a:cubicBezTo>
                <a:cubicBezTo>
                  <a:pt x="323" y="318"/>
                  <a:pt x="325" y="317"/>
                  <a:pt x="326" y="316"/>
                </a:cubicBezTo>
                <a:cubicBezTo>
                  <a:pt x="326" y="316"/>
                  <a:pt x="327" y="315"/>
                  <a:pt x="327" y="315"/>
                </a:cubicBezTo>
                <a:cubicBezTo>
                  <a:pt x="329" y="314"/>
                  <a:pt x="330" y="313"/>
                  <a:pt x="332" y="312"/>
                </a:cubicBezTo>
                <a:cubicBezTo>
                  <a:pt x="332" y="311"/>
                  <a:pt x="333" y="311"/>
                  <a:pt x="333" y="311"/>
                </a:cubicBezTo>
                <a:cubicBezTo>
                  <a:pt x="335" y="310"/>
                  <a:pt x="336" y="308"/>
                  <a:pt x="337" y="308"/>
                </a:cubicBezTo>
                <a:cubicBezTo>
                  <a:pt x="338" y="307"/>
                  <a:pt x="339" y="307"/>
                  <a:pt x="339" y="306"/>
                </a:cubicBezTo>
                <a:cubicBezTo>
                  <a:pt x="341" y="305"/>
                  <a:pt x="343" y="303"/>
                  <a:pt x="344" y="302"/>
                </a:cubicBezTo>
                <a:cubicBezTo>
                  <a:pt x="342" y="304"/>
                  <a:pt x="340" y="305"/>
                  <a:pt x="338" y="306"/>
                </a:cubicBezTo>
                <a:cubicBezTo>
                  <a:pt x="318" y="312"/>
                  <a:pt x="276" y="295"/>
                  <a:pt x="223" y="254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766178" y="1838255"/>
            <a:ext cx="2704726" cy="2779676"/>
          </a:xfrm>
          <a:custGeom>
            <a:avLst/>
            <a:gdLst/>
            <a:ahLst/>
            <a:cxnLst/>
            <a:rect l="l" t="t" r="r" b="b"/>
            <a:pathLst>
              <a:path w="350" h="359">
                <a:moveTo>
                  <a:pt x="310" y="342"/>
                </a:moveTo>
                <a:cubicBezTo>
                  <a:pt x="336" y="312"/>
                  <a:pt x="346" y="283"/>
                  <a:pt x="350" y="272"/>
                </a:cubicBezTo>
                <a:cubicBezTo>
                  <a:pt x="342" y="296"/>
                  <a:pt x="297" y="283"/>
                  <a:pt x="235" y="236"/>
                </a:cubicBezTo>
                <a:cubicBezTo>
                  <a:pt x="158" y="177"/>
                  <a:pt x="84" y="87"/>
                  <a:pt x="70" y="35"/>
                </a:cubicBezTo>
                <a:cubicBezTo>
                  <a:pt x="65" y="15"/>
                  <a:pt x="68" y="4"/>
                  <a:pt x="79" y="0"/>
                </a:cubicBezTo>
                <a:cubicBezTo>
                  <a:pt x="41" y="13"/>
                  <a:pt x="17" y="33"/>
                  <a:pt x="8" y="40"/>
                </a:cubicBezTo>
                <a:cubicBezTo>
                  <a:pt x="1" y="46"/>
                  <a:pt x="0" y="58"/>
                  <a:pt x="4" y="75"/>
                </a:cubicBezTo>
                <a:cubicBezTo>
                  <a:pt x="20" y="133"/>
                  <a:pt x="102" y="232"/>
                  <a:pt x="187" y="296"/>
                </a:cubicBezTo>
                <a:cubicBezTo>
                  <a:pt x="249" y="344"/>
                  <a:pt x="295" y="359"/>
                  <a:pt x="310" y="342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5887172" y="2056587"/>
            <a:ext cx="2023657" cy="2095347"/>
          </a:xfrm>
          <a:custGeom>
            <a:avLst/>
            <a:gdLst/>
            <a:ahLst/>
            <a:cxnLst/>
            <a:rect l="l" t="t" r="r" b="b"/>
            <a:pathLst>
              <a:path w="262" h="271">
                <a:moveTo>
                  <a:pt x="259" y="245"/>
                </a:moveTo>
                <a:cubicBezTo>
                  <a:pt x="261" y="232"/>
                  <a:pt x="262" y="217"/>
                  <a:pt x="261" y="200"/>
                </a:cubicBezTo>
                <a:cubicBezTo>
                  <a:pt x="261" y="194"/>
                  <a:pt x="260" y="186"/>
                  <a:pt x="259" y="180"/>
                </a:cubicBezTo>
                <a:cubicBezTo>
                  <a:pt x="258" y="176"/>
                  <a:pt x="257" y="171"/>
                  <a:pt x="256" y="167"/>
                </a:cubicBezTo>
                <a:cubicBezTo>
                  <a:pt x="256" y="164"/>
                  <a:pt x="255" y="160"/>
                  <a:pt x="254" y="157"/>
                </a:cubicBezTo>
                <a:cubicBezTo>
                  <a:pt x="251" y="145"/>
                  <a:pt x="247" y="136"/>
                  <a:pt x="242" y="124"/>
                </a:cubicBezTo>
                <a:cubicBezTo>
                  <a:pt x="237" y="113"/>
                  <a:pt x="230" y="102"/>
                  <a:pt x="226" y="96"/>
                </a:cubicBezTo>
                <a:cubicBezTo>
                  <a:pt x="222" y="90"/>
                  <a:pt x="216" y="80"/>
                  <a:pt x="203" y="67"/>
                </a:cubicBezTo>
                <a:cubicBezTo>
                  <a:pt x="196" y="59"/>
                  <a:pt x="187" y="51"/>
                  <a:pt x="178" y="44"/>
                </a:cubicBezTo>
                <a:cubicBezTo>
                  <a:pt x="162" y="32"/>
                  <a:pt x="136" y="16"/>
                  <a:pt x="102" y="7"/>
                </a:cubicBezTo>
                <a:cubicBezTo>
                  <a:pt x="97" y="6"/>
                  <a:pt x="81" y="2"/>
                  <a:pt x="60" y="0"/>
                </a:cubicBezTo>
                <a:cubicBezTo>
                  <a:pt x="57" y="0"/>
                  <a:pt x="49" y="0"/>
                  <a:pt x="39" y="0"/>
                </a:cubicBezTo>
                <a:cubicBezTo>
                  <a:pt x="35" y="0"/>
                  <a:pt x="31" y="1"/>
                  <a:pt x="28" y="1"/>
                </a:cubicBezTo>
                <a:cubicBezTo>
                  <a:pt x="24" y="1"/>
                  <a:pt x="20" y="2"/>
                  <a:pt x="17" y="2"/>
                </a:cubicBezTo>
                <a:cubicBezTo>
                  <a:pt x="5" y="4"/>
                  <a:pt x="0" y="15"/>
                  <a:pt x="5" y="34"/>
                </a:cubicBezTo>
                <a:cubicBezTo>
                  <a:pt x="18" y="82"/>
                  <a:pt x="85" y="163"/>
                  <a:pt x="155" y="216"/>
                </a:cubicBezTo>
                <a:cubicBezTo>
                  <a:pt x="214" y="261"/>
                  <a:pt x="256" y="271"/>
                  <a:pt x="259" y="245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3782751" y="2883371"/>
            <a:ext cx="960616" cy="96061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7018331" y="4277697"/>
            <a:ext cx="732821" cy="73282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5288839" y="1622895"/>
            <a:ext cx="566310" cy="56630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AutoShape 15"/>
          <p:cNvSpPr/>
          <p:nvPr/>
        </p:nvSpPr>
        <p:spPr>
          <a:xfrm>
            <a:off x="4993455" y="1480792"/>
            <a:ext cx="178348" cy="17834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5288839" y="1498627"/>
            <a:ext cx="83223" cy="832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5141403" y="1725471"/>
            <a:ext cx="225285" cy="22528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7710777" y="4154100"/>
            <a:ext cx="230832" cy="230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7802368" y="4481823"/>
            <a:ext cx="108461" cy="10846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AutoShape 20"/>
          <p:cNvSpPr/>
          <p:nvPr/>
        </p:nvSpPr>
        <p:spPr>
          <a:xfrm>
            <a:off x="7258285" y="4153194"/>
            <a:ext cx="200385" cy="200385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4502221" y="2835418"/>
            <a:ext cx="465979" cy="46597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4541949" y="2533979"/>
            <a:ext cx="147335" cy="14733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4716248" y="2652918"/>
            <a:ext cx="85766" cy="857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4" name="AutoShape 24"/>
          <p:cNvSpPr/>
          <p:nvPr/>
        </p:nvSpPr>
        <p:spPr>
          <a:xfrm>
            <a:off x="7265318" y="2411740"/>
            <a:ext cx="566310" cy="566309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5" name="AutoShape 25"/>
          <p:cNvSpPr/>
          <p:nvPr/>
        </p:nvSpPr>
        <p:spPr>
          <a:xfrm>
            <a:off x="7960009" y="2694894"/>
            <a:ext cx="218379" cy="21837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6" name="AutoShape 26"/>
          <p:cNvSpPr/>
          <p:nvPr/>
        </p:nvSpPr>
        <p:spPr>
          <a:xfrm>
            <a:off x="7887653" y="2476745"/>
            <a:ext cx="144711" cy="14471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7768848" y="2927160"/>
            <a:ext cx="93495" cy="93495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3793820" y="3889499"/>
            <a:ext cx="85766" cy="857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AutoShape 29"/>
          <p:cNvSpPr/>
          <p:nvPr/>
        </p:nvSpPr>
        <p:spPr>
          <a:xfrm>
            <a:off x="4495342" y="1844550"/>
            <a:ext cx="83223" cy="832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AutoShape 30"/>
          <p:cNvSpPr/>
          <p:nvPr/>
        </p:nvSpPr>
        <p:spPr>
          <a:xfrm>
            <a:off x="8315755" y="2267026"/>
            <a:ext cx="93495" cy="93495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1" name="AutoShape 31"/>
          <p:cNvSpPr/>
          <p:nvPr/>
        </p:nvSpPr>
        <p:spPr>
          <a:xfrm>
            <a:off x="8133205" y="4199156"/>
            <a:ext cx="108461" cy="10846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8170814" y="3446794"/>
            <a:ext cx="3868786" cy="3285771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Better crisis preparedness with progress tracking, responsibility assignment, and priority-based planning.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Enhanced user experience through a modern, mobile-friendly, responsive interface with smooth navigation.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Secure, scalable system leveraging Firebase for authentication, real-time data, file storage, and API management</a:t>
            </a:r>
            <a:r>
              <a:rPr lang="en-US" sz="1100" dirty="0"/>
              <a:t>.</a:t>
            </a:r>
          </a:p>
        </p:txBody>
      </p:sp>
      <p:sp>
        <p:nvSpPr>
          <p:cNvPr id="33" name="AutoShape 33"/>
          <p:cNvSpPr/>
          <p:nvPr/>
        </p:nvSpPr>
        <p:spPr>
          <a:xfrm>
            <a:off x="8915400" y="2950742"/>
            <a:ext cx="3124200" cy="325858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altLang="zh-CN" sz="16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Improved Team 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/>
                <a:ea typeface="微软雅黑"/>
              </a:rPr>
              <a:t>M</a:t>
            </a:r>
            <a:r>
              <a:rPr lang="en-US" altLang="zh-CN" sz="1600" b="1" i="0" u="none" baseline="0" dirty="0" err="1">
                <a:solidFill>
                  <a:schemeClr val="accent1"/>
                </a:solidFill>
                <a:latin typeface="微软雅黑"/>
                <a:ea typeface="微软雅黑"/>
              </a:rPr>
              <a:t>anagment</a:t>
            </a:r>
            <a:endParaRPr lang="zh-CN" altLang="en-US" sz="1600" b="1" i="0" u="none" baseline="0" dirty="0">
              <a:solidFill>
                <a:schemeClr val="accent1"/>
              </a:solidFill>
              <a:latin typeface="微软雅黑"/>
              <a:ea typeface="微软雅黑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6200" y="3276600"/>
            <a:ext cx="3810000" cy="476309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Faster and more organized emergency response through structured plan management and real-time updates.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Improved team collaboration with instant communication tools, role-based permissions, and file sharing.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Efficient information retrieval using advanced search, filters, and tagging for quick access to critical data.</a:t>
            </a:r>
          </a:p>
          <a:p>
            <a:pPr marL="0" algn="l">
              <a:lnSpc>
                <a:spcPct val="150000"/>
              </a:lnSpc>
              <a:defRPr/>
            </a:pPr>
            <a:endParaRPr lang="en-US" sz="1600" dirty="0"/>
          </a:p>
          <a:p>
            <a:pPr marL="0" algn="l">
              <a:lnSpc>
                <a:spcPct val="150000"/>
              </a:lnSpc>
              <a:defRPr/>
            </a:pPr>
            <a:r>
              <a:rPr lang="en-US" sz="1600" dirty="0"/>
              <a:t>Better crisis preparedness with progress tracking, responsibility assignment, and priority-based planning.</a:t>
            </a:r>
          </a:p>
        </p:txBody>
      </p:sp>
      <p:sp>
        <p:nvSpPr>
          <p:cNvPr id="35" name="AutoShape 35"/>
          <p:cNvSpPr/>
          <p:nvPr/>
        </p:nvSpPr>
        <p:spPr>
          <a:xfrm>
            <a:off x="670718" y="2797534"/>
            <a:ext cx="3350470" cy="32541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6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Faster Response Times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44227" y="2861636"/>
            <a:ext cx="7774673" cy="1015663"/>
          </a:xfrm>
        </p:spPr>
        <p:txBody>
          <a:bodyPr vert="horz" lIns="91440" tIns="45720" rIns="91440" bIns="45720" anchor="t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Future Developments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750" y="1439708"/>
            <a:ext cx="2584674" cy="142192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0" u="none" baseline="0">
                <a:solidFill>
                  <a:srgbClr val="2F2F2F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2133600" y="228601"/>
            <a:ext cx="6858000" cy="761999"/>
          </a:xfrm>
        </p:spPr>
        <p:txBody>
          <a:bodyPr vert="horz" lIns="91440" tIns="45720" rIns="91440" bIns="45720" anchor="b">
            <a:normAutofit fontScale="90000"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Proposed Enhancements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396766" y="3121451"/>
            <a:ext cx="2888156" cy="3015824"/>
            <a:chOff x="4515091" y="3343406"/>
            <a:chExt cx="3365811" cy="3514594"/>
          </a:xfrm>
        </p:grpSpPr>
        <p:sp>
          <p:nvSpPr>
            <p:cNvPr id="4" name="Freeform 4"/>
            <p:cNvSpPr/>
            <p:nvPr/>
          </p:nvSpPr>
          <p:spPr>
            <a:xfrm>
              <a:off x="5356164" y="5663189"/>
              <a:ext cx="1392173" cy="1194811"/>
            </a:xfrm>
            <a:custGeom>
              <a:avLst/>
              <a:gdLst/>
              <a:ahLst/>
              <a:cxnLst/>
              <a:rect l="l" t="t" r="r" b="b"/>
              <a:pathLst>
                <a:path w="177" h="152">
                  <a:moveTo>
                    <a:pt x="0" y="31"/>
                  </a:moveTo>
                  <a:cubicBezTo>
                    <a:pt x="0" y="31"/>
                    <a:pt x="28" y="66"/>
                    <a:pt x="54" y="96"/>
                  </a:cubicBezTo>
                  <a:cubicBezTo>
                    <a:pt x="79" y="125"/>
                    <a:pt x="114" y="152"/>
                    <a:pt x="114" y="152"/>
                  </a:cubicBezTo>
                  <a:cubicBezTo>
                    <a:pt x="114" y="152"/>
                    <a:pt x="128" y="148"/>
                    <a:pt x="151" y="137"/>
                  </a:cubicBezTo>
                  <a:cubicBezTo>
                    <a:pt x="175" y="127"/>
                    <a:pt x="177" y="121"/>
                    <a:pt x="177" y="121"/>
                  </a:cubicBezTo>
                  <a:cubicBezTo>
                    <a:pt x="177" y="121"/>
                    <a:pt x="170" y="93"/>
                    <a:pt x="152" y="92"/>
                  </a:cubicBezTo>
                  <a:cubicBezTo>
                    <a:pt x="150" y="81"/>
                    <a:pt x="144" y="67"/>
                    <a:pt x="130" y="67"/>
                  </a:cubicBezTo>
                  <a:cubicBezTo>
                    <a:pt x="129" y="54"/>
                    <a:pt x="120" y="29"/>
                    <a:pt x="102" y="26"/>
                  </a:cubicBezTo>
                  <a:cubicBezTo>
                    <a:pt x="102" y="12"/>
                    <a:pt x="95" y="0"/>
                    <a:pt x="9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778495"/>
            </a:solidFill>
            <a:ln>
              <a:solidFill>
                <a:srgbClr val="FFFFFF"/>
              </a:solidFill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134992" y="5623716"/>
              <a:ext cx="330964" cy="346146"/>
            </a:xfrm>
            <a:custGeom>
              <a:avLst/>
              <a:gdLst/>
              <a:ahLst/>
              <a:cxnLst/>
              <a:rect l="l" t="t" r="r" b="b"/>
              <a:pathLst>
                <a:path w="42" h="44">
                  <a:moveTo>
                    <a:pt x="26" y="0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38" y="41"/>
                    <a:pt x="32" y="43"/>
                  </a:cubicBezTo>
                  <a:cubicBezTo>
                    <a:pt x="25" y="44"/>
                    <a:pt x="11" y="28"/>
                    <a:pt x="8" y="20"/>
                  </a:cubicBezTo>
                  <a:cubicBezTo>
                    <a:pt x="4" y="12"/>
                    <a:pt x="0" y="1"/>
                    <a:pt x="0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78495">
                <a:lumMod val="75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4515091" y="5151562"/>
              <a:ext cx="620937" cy="818302"/>
            </a:xfrm>
            <a:custGeom>
              <a:avLst/>
              <a:gdLst/>
              <a:ahLst/>
              <a:cxnLst/>
              <a:rect l="l" t="t" r="r" b="b"/>
              <a:pathLst>
                <a:path w="79" h="104">
                  <a:moveTo>
                    <a:pt x="14" y="18"/>
                  </a:moveTo>
                  <a:cubicBezTo>
                    <a:pt x="14" y="18"/>
                    <a:pt x="13" y="23"/>
                    <a:pt x="15" y="33"/>
                  </a:cubicBezTo>
                  <a:cubicBezTo>
                    <a:pt x="4" y="42"/>
                    <a:pt x="0" y="57"/>
                    <a:pt x="6" y="71"/>
                  </a:cubicBezTo>
                  <a:cubicBezTo>
                    <a:pt x="11" y="84"/>
                    <a:pt x="24" y="92"/>
                    <a:pt x="38" y="92"/>
                  </a:cubicBezTo>
                  <a:cubicBezTo>
                    <a:pt x="43" y="101"/>
                    <a:pt x="48" y="104"/>
                    <a:pt x="48" y="104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778495"/>
            </a:solidFill>
            <a:ln>
              <a:solidFill>
                <a:srgbClr val="FFFFFF"/>
              </a:solidFill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782291" y="3454232"/>
              <a:ext cx="2839002" cy="2530812"/>
            </a:xfrm>
            <a:custGeom>
              <a:avLst/>
              <a:gdLst/>
              <a:ahLst/>
              <a:cxnLst/>
              <a:rect l="l" t="t" r="r" b="b"/>
              <a:pathLst>
                <a:path w="361" h="322">
                  <a:moveTo>
                    <a:pt x="188" y="85"/>
                  </a:moveTo>
                  <a:cubicBezTo>
                    <a:pt x="154" y="140"/>
                    <a:pt x="86" y="172"/>
                    <a:pt x="54" y="186"/>
                  </a:cubicBezTo>
                  <a:cubicBezTo>
                    <a:pt x="22" y="200"/>
                    <a:pt x="13" y="200"/>
                    <a:pt x="6" y="209"/>
                  </a:cubicBezTo>
                  <a:cubicBezTo>
                    <a:pt x="0" y="218"/>
                    <a:pt x="20" y="268"/>
                    <a:pt x="20" y="268"/>
                  </a:cubicBezTo>
                  <a:cubicBezTo>
                    <a:pt x="20" y="268"/>
                    <a:pt x="39" y="318"/>
                    <a:pt x="50" y="320"/>
                  </a:cubicBezTo>
                  <a:cubicBezTo>
                    <a:pt x="61" y="322"/>
                    <a:pt x="68" y="316"/>
                    <a:pt x="101" y="305"/>
                  </a:cubicBezTo>
                  <a:cubicBezTo>
                    <a:pt x="133" y="293"/>
                    <a:pt x="205" y="270"/>
                    <a:pt x="267" y="288"/>
                  </a:cubicBezTo>
                  <a:cubicBezTo>
                    <a:pt x="330" y="306"/>
                    <a:pt x="361" y="317"/>
                    <a:pt x="361" y="317"/>
                  </a:cubicBezTo>
                  <a:cubicBezTo>
                    <a:pt x="299" y="158"/>
                    <a:pt x="299" y="158"/>
                    <a:pt x="299" y="158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0"/>
                    <a:pt x="221" y="30"/>
                    <a:pt x="188" y="85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034309" y="4891952"/>
              <a:ext cx="2586984" cy="1093092"/>
            </a:xfrm>
            <a:custGeom>
              <a:avLst/>
              <a:gdLst/>
              <a:ahLst/>
              <a:cxnLst/>
              <a:rect l="l" t="t" r="r" b="b"/>
              <a:pathLst>
                <a:path w="329" h="139">
                  <a:moveTo>
                    <a:pt x="127" y="28"/>
                  </a:moveTo>
                  <a:cubicBezTo>
                    <a:pt x="75" y="48"/>
                    <a:pt x="32" y="78"/>
                    <a:pt x="0" y="112"/>
                  </a:cubicBezTo>
                  <a:cubicBezTo>
                    <a:pt x="5" y="124"/>
                    <a:pt x="13" y="136"/>
                    <a:pt x="18" y="137"/>
                  </a:cubicBezTo>
                  <a:cubicBezTo>
                    <a:pt x="29" y="139"/>
                    <a:pt x="36" y="133"/>
                    <a:pt x="69" y="122"/>
                  </a:cubicBezTo>
                  <a:cubicBezTo>
                    <a:pt x="101" y="110"/>
                    <a:pt x="173" y="87"/>
                    <a:pt x="235" y="105"/>
                  </a:cubicBezTo>
                  <a:cubicBezTo>
                    <a:pt x="298" y="123"/>
                    <a:pt x="329" y="134"/>
                    <a:pt x="329" y="134"/>
                  </a:cubicBezTo>
                  <a:cubicBezTo>
                    <a:pt x="278" y="4"/>
                    <a:pt x="278" y="4"/>
                    <a:pt x="278" y="4"/>
                  </a:cubicBezTo>
                  <a:cubicBezTo>
                    <a:pt x="231" y="0"/>
                    <a:pt x="179" y="8"/>
                    <a:pt x="127" y="28"/>
                  </a:cubicBez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590447" y="3343406"/>
              <a:ext cx="1290455" cy="2641638"/>
            </a:xfrm>
            <a:custGeom>
              <a:avLst/>
              <a:gdLst/>
              <a:ahLst/>
              <a:cxnLst/>
              <a:rect l="l" t="t" r="r" b="b"/>
              <a:pathLst>
                <a:path w="164" h="336">
                  <a:moveTo>
                    <a:pt x="160" y="293"/>
                  </a:moveTo>
                  <a:cubicBezTo>
                    <a:pt x="164" y="311"/>
                    <a:pt x="159" y="324"/>
                    <a:pt x="144" y="330"/>
                  </a:cubicBezTo>
                  <a:cubicBezTo>
                    <a:pt x="144" y="330"/>
                    <a:pt x="144" y="330"/>
                    <a:pt x="144" y="330"/>
                  </a:cubicBezTo>
                  <a:cubicBezTo>
                    <a:pt x="129" y="336"/>
                    <a:pt x="116" y="330"/>
                    <a:pt x="106" y="314"/>
                  </a:cubicBezTo>
                  <a:cubicBezTo>
                    <a:pt x="106" y="314"/>
                    <a:pt x="93" y="300"/>
                    <a:pt x="46" y="181"/>
                  </a:cubicBezTo>
                  <a:cubicBezTo>
                    <a:pt x="0" y="63"/>
                    <a:pt x="1" y="43"/>
                    <a:pt x="1" y="43"/>
                  </a:cubicBezTo>
                  <a:cubicBezTo>
                    <a:pt x="0" y="25"/>
                    <a:pt x="2" y="12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32" y="0"/>
                    <a:pt x="43" y="6"/>
                    <a:pt x="54" y="22"/>
                  </a:cubicBezTo>
                  <a:cubicBezTo>
                    <a:pt x="54" y="22"/>
                    <a:pt x="72" y="46"/>
                    <a:pt x="114" y="155"/>
                  </a:cubicBezTo>
                  <a:cubicBezTo>
                    <a:pt x="157" y="264"/>
                    <a:pt x="160" y="293"/>
                    <a:pt x="160" y="293"/>
                  </a:cubicBezTo>
                  <a:close/>
                </a:path>
              </a:pathLst>
            </a:custGeom>
            <a:solidFill>
              <a:srgbClr val="778495">
                <a:lumMod val="40000"/>
                <a:lumOff val="6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889529" y="3477006"/>
              <a:ext cx="895728" cy="2287902"/>
            </a:xfrm>
            <a:custGeom>
              <a:avLst/>
              <a:gdLst/>
              <a:ahLst/>
              <a:cxnLst/>
              <a:rect l="l" t="t" r="r" b="b"/>
              <a:pathLst>
                <a:path w="114" h="291">
                  <a:moveTo>
                    <a:pt x="71" y="140"/>
                  </a:moveTo>
                  <a:cubicBezTo>
                    <a:pt x="103" y="220"/>
                    <a:pt x="114" y="291"/>
                    <a:pt x="114" y="291"/>
                  </a:cubicBezTo>
                  <a:cubicBezTo>
                    <a:pt x="114" y="291"/>
                    <a:pt x="74" y="231"/>
                    <a:pt x="42" y="151"/>
                  </a:cubicBezTo>
                  <a:cubicBezTo>
                    <a:pt x="11" y="71"/>
                    <a:pt x="0" y="0"/>
                    <a:pt x="0" y="0"/>
                  </a:cubicBezTo>
                  <a:cubicBezTo>
                    <a:pt x="0" y="0"/>
                    <a:pt x="40" y="59"/>
                    <a:pt x="71" y="1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00914" y="1323203"/>
            <a:ext cx="3445379" cy="4104323"/>
            <a:chOff x="7337393" y="1247756"/>
            <a:chExt cx="4015191" cy="4783114"/>
          </a:xfrm>
        </p:grpSpPr>
        <p:sp>
          <p:nvSpPr>
            <p:cNvPr id="12" name="Freeform 12"/>
            <p:cNvSpPr/>
            <p:nvPr/>
          </p:nvSpPr>
          <p:spPr>
            <a:xfrm>
              <a:off x="8069721" y="3729656"/>
              <a:ext cx="272470" cy="332690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76" y="101"/>
                  </a:moveTo>
                  <a:cubicBezTo>
                    <a:pt x="55" y="101"/>
                    <a:pt x="50" y="113"/>
                    <a:pt x="50" y="126"/>
                  </a:cubicBezTo>
                  <a:cubicBezTo>
                    <a:pt x="50" y="139"/>
                    <a:pt x="55" y="168"/>
                    <a:pt x="59" y="177"/>
                  </a:cubicBezTo>
                  <a:cubicBezTo>
                    <a:pt x="63" y="185"/>
                    <a:pt x="67" y="185"/>
                    <a:pt x="67" y="185"/>
                  </a:cubicBezTo>
                  <a:cubicBezTo>
                    <a:pt x="84" y="185"/>
                    <a:pt x="84" y="185"/>
                    <a:pt x="84" y="185"/>
                  </a:cubicBezTo>
                  <a:cubicBezTo>
                    <a:pt x="84" y="185"/>
                    <a:pt x="88" y="185"/>
                    <a:pt x="93" y="177"/>
                  </a:cubicBezTo>
                  <a:cubicBezTo>
                    <a:pt x="97" y="168"/>
                    <a:pt x="101" y="139"/>
                    <a:pt x="101" y="126"/>
                  </a:cubicBezTo>
                  <a:cubicBezTo>
                    <a:pt x="101" y="113"/>
                    <a:pt x="97" y="101"/>
                    <a:pt x="76" y="101"/>
                  </a:cubicBezTo>
                  <a:close/>
                  <a:moveTo>
                    <a:pt x="85" y="173"/>
                  </a:moveTo>
                  <a:cubicBezTo>
                    <a:pt x="84" y="175"/>
                    <a:pt x="83" y="176"/>
                    <a:pt x="83" y="177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8" y="176"/>
                    <a:pt x="68" y="175"/>
                    <a:pt x="66" y="173"/>
                  </a:cubicBezTo>
                  <a:cubicBezTo>
                    <a:pt x="63" y="167"/>
                    <a:pt x="59" y="139"/>
                    <a:pt x="59" y="126"/>
                  </a:cubicBezTo>
                  <a:cubicBezTo>
                    <a:pt x="59" y="114"/>
                    <a:pt x="63" y="109"/>
                    <a:pt x="76" y="109"/>
                  </a:cubicBezTo>
                  <a:cubicBezTo>
                    <a:pt x="88" y="109"/>
                    <a:pt x="93" y="114"/>
                    <a:pt x="93" y="126"/>
                  </a:cubicBezTo>
                  <a:cubicBezTo>
                    <a:pt x="93" y="139"/>
                    <a:pt x="88" y="167"/>
                    <a:pt x="85" y="173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5"/>
                  </a:cubicBezTo>
                  <a:cubicBezTo>
                    <a:pt x="0" y="106"/>
                    <a:pt x="18" y="132"/>
                    <a:pt x="43" y="144"/>
                  </a:cubicBezTo>
                  <a:cubicBezTo>
                    <a:pt x="43" y="141"/>
                    <a:pt x="43" y="137"/>
                    <a:pt x="42" y="134"/>
                  </a:cubicBezTo>
                  <a:cubicBezTo>
                    <a:pt x="22" y="122"/>
                    <a:pt x="8" y="101"/>
                    <a:pt x="8" y="75"/>
                  </a:cubicBezTo>
                  <a:cubicBezTo>
                    <a:pt x="8" y="38"/>
                    <a:pt x="38" y="8"/>
                    <a:pt x="76" y="8"/>
                  </a:cubicBezTo>
                  <a:cubicBezTo>
                    <a:pt x="113" y="8"/>
                    <a:pt x="143" y="38"/>
                    <a:pt x="143" y="75"/>
                  </a:cubicBezTo>
                  <a:cubicBezTo>
                    <a:pt x="143" y="101"/>
                    <a:pt x="130" y="122"/>
                    <a:pt x="109" y="134"/>
                  </a:cubicBezTo>
                  <a:cubicBezTo>
                    <a:pt x="109" y="137"/>
                    <a:pt x="109" y="140"/>
                    <a:pt x="108" y="144"/>
                  </a:cubicBezTo>
                  <a:cubicBezTo>
                    <a:pt x="134" y="132"/>
                    <a:pt x="152" y="106"/>
                    <a:pt x="152" y="75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93" y="75"/>
                  </a:moveTo>
                  <a:cubicBezTo>
                    <a:pt x="93" y="66"/>
                    <a:pt x="85" y="59"/>
                    <a:pt x="76" y="59"/>
                  </a:cubicBezTo>
                  <a:cubicBezTo>
                    <a:pt x="66" y="59"/>
                    <a:pt x="59" y="66"/>
                    <a:pt x="59" y="75"/>
                  </a:cubicBezTo>
                  <a:cubicBezTo>
                    <a:pt x="59" y="85"/>
                    <a:pt x="66" y="92"/>
                    <a:pt x="76" y="92"/>
                  </a:cubicBezTo>
                  <a:cubicBezTo>
                    <a:pt x="85" y="92"/>
                    <a:pt x="93" y="85"/>
                    <a:pt x="93" y="75"/>
                  </a:cubicBezTo>
                  <a:close/>
                  <a:moveTo>
                    <a:pt x="67" y="75"/>
                  </a:moveTo>
                  <a:cubicBezTo>
                    <a:pt x="67" y="71"/>
                    <a:pt x="71" y="67"/>
                    <a:pt x="76" y="67"/>
                  </a:cubicBezTo>
                  <a:cubicBezTo>
                    <a:pt x="80" y="67"/>
                    <a:pt x="84" y="71"/>
                    <a:pt x="84" y="75"/>
                  </a:cubicBezTo>
                  <a:cubicBezTo>
                    <a:pt x="84" y="80"/>
                    <a:pt x="80" y="84"/>
                    <a:pt x="76" y="84"/>
                  </a:cubicBezTo>
                  <a:cubicBezTo>
                    <a:pt x="71" y="84"/>
                    <a:pt x="67" y="80"/>
                    <a:pt x="67" y="75"/>
                  </a:cubicBezTo>
                  <a:close/>
                  <a:moveTo>
                    <a:pt x="76" y="29"/>
                  </a:moveTo>
                  <a:cubicBezTo>
                    <a:pt x="50" y="29"/>
                    <a:pt x="29" y="50"/>
                    <a:pt x="29" y="75"/>
                  </a:cubicBezTo>
                  <a:cubicBezTo>
                    <a:pt x="29" y="89"/>
                    <a:pt x="35" y="102"/>
                    <a:pt x="45" y="110"/>
                  </a:cubicBezTo>
                  <a:cubicBezTo>
                    <a:pt x="46" y="107"/>
                    <a:pt x="47" y="105"/>
                    <a:pt x="49" y="103"/>
                  </a:cubicBezTo>
                  <a:cubicBezTo>
                    <a:pt x="42" y="96"/>
                    <a:pt x="38" y="86"/>
                    <a:pt x="38" y="75"/>
                  </a:cubicBezTo>
                  <a:cubicBezTo>
                    <a:pt x="38" y="55"/>
                    <a:pt x="55" y="38"/>
                    <a:pt x="76" y="38"/>
                  </a:cubicBezTo>
                  <a:cubicBezTo>
                    <a:pt x="97" y="38"/>
                    <a:pt x="114" y="55"/>
                    <a:pt x="114" y="75"/>
                  </a:cubicBezTo>
                  <a:cubicBezTo>
                    <a:pt x="114" y="86"/>
                    <a:pt x="109" y="96"/>
                    <a:pt x="102" y="103"/>
                  </a:cubicBezTo>
                  <a:cubicBezTo>
                    <a:pt x="104" y="105"/>
                    <a:pt x="105" y="108"/>
                    <a:pt x="106" y="110"/>
                  </a:cubicBezTo>
                  <a:cubicBezTo>
                    <a:pt x="116" y="102"/>
                    <a:pt x="122" y="89"/>
                    <a:pt x="122" y="75"/>
                  </a:cubicBezTo>
                  <a:cubicBezTo>
                    <a:pt x="122" y="50"/>
                    <a:pt x="101" y="29"/>
                    <a:pt x="76" y="2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483225" y="3739194"/>
              <a:ext cx="333676" cy="33269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37" y="60"/>
                  </a:moveTo>
                  <a:cubicBezTo>
                    <a:pt x="134" y="62"/>
                    <a:pt x="130" y="63"/>
                    <a:pt x="126" y="64"/>
                  </a:cubicBezTo>
                  <a:cubicBezTo>
                    <a:pt x="123" y="61"/>
                    <a:pt x="118" y="59"/>
                    <a:pt x="113" y="59"/>
                  </a:cubicBezTo>
                  <a:cubicBezTo>
                    <a:pt x="104" y="59"/>
                    <a:pt x="96" y="66"/>
                    <a:pt x="96" y="76"/>
                  </a:cubicBezTo>
                  <a:cubicBezTo>
                    <a:pt x="96" y="77"/>
                    <a:pt x="96" y="78"/>
                    <a:pt x="97" y="80"/>
                  </a:cubicBezTo>
                  <a:cubicBezTo>
                    <a:pt x="82" y="79"/>
                    <a:pt x="69" y="72"/>
                    <a:pt x="61" y="62"/>
                  </a:cubicBezTo>
                  <a:cubicBezTo>
                    <a:pt x="59" y="64"/>
                    <a:pt x="59" y="67"/>
                    <a:pt x="59" y="70"/>
                  </a:cubicBezTo>
                  <a:cubicBezTo>
                    <a:pt x="59" y="76"/>
                    <a:pt x="62" y="81"/>
                    <a:pt x="66" y="84"/>
                  </a:cubicBezTo>
                  <a:cubicBezTo>
                    <a:pt x="63" y="84"/>
                    <a:pt x="61" y="84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8" y="91"/>
                    <a:pt x="64" y="98"/>
                    <a:pt x="72" y="99"/>
                  </a:cubicBezTo>
                  <a:cubicBezTo>
                    <a:pt x="71" y="100"/>
                    <a:pt x="69" y="100"/>
                    <a:pt x="68" y="100"/>
                  </a:cubicBezTo>
                  <a:cubicBezTo>
                    <a:pt x="67" y="100"/>
                    <a:pt x="66" y="100"/>
                    <a:pt x="64" y="100"/>
                  </a:cubicBezTo>
                  <a:cubicBezTo>
                    <a:pt x="67" y="106"/>
                    <a:pt x="73" y="111"/>
                    <a:pt x="81" y="111"/>
                  </a:cubicBezTo>
                  <a:cubicBezTo>
                    <a:pt x="75" y="116"/>
                    <a:pt x="67" y="119"/>
                    <a:pt x="59" y="119"/>
                  </a:cubicBezTo>
                  <a:cubicBezTo>
                    <a:pt x="58" y="119"/>
                    <a:pt x="56" y="119"/>
                    <a:pt x="55" y="118"/>
                  </a:cubicBezTo>
                  <a:cubicBezTo>
                    <a:pt x="63" y="123"/>
                    <a:pt x="72" y="126"/>
                    <a:pt x="82" y="126"/>
                  </a:cubicBezTo>
                  <a:cubicBezTo>
                    <a:pt x="113" y="126"/>
                    <a:pt x="131" y="100"/>
                    <a:pt x="131" y="78"/>
                  </a:cubicBezTo>
                  <a:cubicBezTo>
                    <a:pt x="131" y="77"/>
                    <a:pt x="131" y="76"/>
                    <a:pt x="131" y="75"/>
                  </a:cubicBezTo>
                  <a:cubicBezTo>
                    <a:pt x="134" y="73"/>
                    <a:pt x="137" y="70"/>
                    <a:pt x="139" y="67"/>
                  </a:cubicBezTo>
                  <a:cubicBezTo>
                    <a:pt x="136" y="68"/>
                    <a:pt x="133" y="69"/>
                    <a:pt x="129" y="69"/>
                  </a:cubicBezTo>
                  <a:cubicBezTo>
                    <a:pt x="133" y="67"/>
                    <a:pt x="136" y="64"/>
                    <a:pt x="137" y="60"/>
                  </a:cubicBezTo>
                  <a:close/>
                  <a:moveTo>
                    <a:pt x="93" y="0"/>
                  </a:moveTo>
                  <a:cubicBezTo>
                    <a:pt x="42" y="0"/>
                    <a:pt x="0" y="41"/>
                    <a:pt x="0" y="92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2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2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2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9215014" y="5664176"/>
              <a:ext cx="332690" cy="33269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 rot="4506360">
              <a:off x="8713525" y="4366598"/>
              <a:ext cx="334664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7" y="177"/>
                    <a:pt x="9" y="139"/>
                    <a:pt x="9" y="93"/>
                  </a:cubicBezTo>
                  <a:cubicBezTo>
                    <a:pt x="9" y="46"/>
                    <a:pt x="47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27" y="63"/>
                  </a:moveTo>
                  <a:cubicBezTo>
                    <a:pt x="118" y="63"/>
                    <a:pt x="118" y="63"/>
                    <a:pt x="118" y="63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84"/>
                    <a:pt x="106" y="84"/>
                    <a:pt x="106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27" y="84"/>
                    <a:pt x="127" y="84"/>
                    <a:pt x="127" y="84"/>
                  </a:cubicBezTo>
                  <a:cubicBezTo>
                    <a:pt x="140" y="84"/>
                    <a:pt x="140" y="84"/>
                    <a:pt x="140" y="84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27" y="76"/>
                    <a:pt x="127" y="76"/>
                    <a:pt x="127" y="76"/>
                  </a:cubicBezTo>
                  <a:lnTo>
                    <a:pt x="127" y="63"/>
                  </a:lnTo>
                  <a:close/>
                  <a:moveTo>
                    <a:pt x="93" y="96"/>
                  </a:moveTo>
                  <a:cubicBezTo>
                    <a:pt x="91" y="95"/>
                    <a:pt x="89" y="92"/>
                    <a:pt x="89" y="91"/>
                  </a:cubicBezTo>
                  <a:cubicBezTo>
                    <a:pt x="89" y="90"/>
                    <a:pt x="89" y="90"/>
                    <a:pt x="92" y="87"/>
                  </a:cubicBezTo>
                  <a:cubicBezTo>
                    <a:pt x="96" y="84"/>
                    <a:pt x="98" y="80"/>
                    <a:pt x="98" y="75"/>
                  </a:cubicBezTo>
                  <a:cubicBezTo>
                    <a:pt x="98" y="72"/>
                    <a:pt x="97" y="68"/>
                    <a:pt x="95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2" y="59"/>
                    <a:pt x="63" y="67"/>
                    <a:pt x="63" y="75"/>
                  </a:cubicBezTo>
                  <a:cubicBezTo>
                    <a:pt x="63" y="84"/>
                    <a:pt x="70" y="91"/>
                    <a:pt x="79" y="91"/>
                  </a:cubicBezTo>
                  <a:cubicBezTo>
                    <a:pt x="79" y="92"/>
                    <a:pt x="79" y="93"/>
                    <a:pt x="79" y="93"/>
                  </a:cubicBezTo>
                  <a:cubicBezTo>
                    <a:pt x="79" y="95"/>
                    <a:pt x="79" y="96"/>
                    <a:pt x="80" y="97"/>
                  </a:cubicBezTo>
                  <a:cubicBezTo>
                    <a:pt x="69" y="97"/>
                    <a:pt x="59" y="104"/>
                    <a:pt x="59" y="113"/>
                  </a:cubicBezTo>
                  <a:cubicBezTo>
                    <a:pt x="59" y="121"/>
                    <a:pt x="68" y="126"/>
                    <a:pt x="80" y="126"/>
                  </a:cubicBezTo>
                  <a:cubicBezTo>
                    <a:pt x="94" y="126"/>
                    <a:pt x="101" y="118"/>
                    <a:pt x="101" y="110"/>
                  </a:cubicBezTo>
                  <a:cubicBezTo>
                    <a:pt x="101" y="104"/>
                    <a:pt x="99" y="100"/>
                    <a:pt x="93" y="96"/>
                  </a:cubicBezTo>
                  <a:close/>
                  <a:moveTo>
                    <a:pt x="74" y="75"/>
                  </a:moveTo>
                  <a:cubicBezTo>
                    <a:pt x="73" y="72"/>
                    <a:pt x="74" y="69"/>
                    <a:pt x="76" y="67"/>
                  </a:cubicBezTo>
                  <a:cubicBezTo>
                    <a:pt x="76" y="66"/>
                    <a:pt x="78" y="65"/>
                    <a:pt x="79" y="65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3" y="65"/>
                    <a:pt x="87" y="70"/>
                    <a:pt x="88" y="76"/>
                  </a:cubicBezTo>
                  <a:cubicBezTo>
                    <a:pt x="88" y="79"/>
                    <a:pt x="88" y="82"/>
                    <a:pt x="86" y="84"/>
                  </a:cubicBezTo>
                  <a:cubicBezTo>
                    <a:pt x="85" y="85"/>
                    <a:pt x="84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78" y="86"/>
                    <a:pt x="74" y="81"/>
                    <a:pt x="74" y="75"/>
                  </a:cubicBezTo>
                  <a:close/>
                  <a:moveTo>
                    <a:pt x="80" y="120"/>
                  </a:moveTo>
                  <a:cubicBezTo>
                    <a:pt x="74" y="120"/>
                    <a:pt x="70" y="116"/>
                    <a:pt x="70" y="111"/>
                  </a:cubicBezTo>
                  <a:cubicBezTo>
                    <a:pt x="70" y="106"/>
                    <a:pt x="75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4" y="103"/>
                    <a:pt x="86" y="103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0" y="106"/>
                    <a:pt x="92" y="108"/>
                    <a:pt x="92" y="110"/>
                  </a:cubicBezTo>
                  <a:cubicBezTo>
                    <a:pt x="92" y="110"/>
                    <a:pt x="92" y="111"/>
                    <a:pt x="92" y="111"/>
                  </a:cubicBezTo>
                  <a:cubicBezTo>
                    <a:pt x="92" y="117"/>
                    <a:pt x="88" y="120"/>
                    <a:pt x="80" y="12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616995" y="2643881"/>
              <a:ext cx="334664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7" y="177"/>
                    <a:pt x="9" y="139"/>
                    <a:pt x="9" y="93"/>
                  </a:cubicBezTo>
                  <a:cubicBezTo>
                    <a:pt x="9" y="46"/>
                    <a:pt x="47" y="8"/>
                    <a:pt x="93" y="8"/>
                  </a:cubicBezTo>
                  <a:cubicBezTo>
                    <a:pt x="140" y="8"/>
                    <a:pt x="178" y="46"/>
                    <a:pt x="178" y="93"/>
                  </a:cubicBezTo>
                  <a:cubicBezTo>
                    <a:pt x="178" y="139"/>
                    <a:pt x="140" y="177"/>
                    <a:pt x="93" y="177"/>
                  </a:cubicBezTo>
                  <a:close/>
                  <a:moveTo>
                    <a:pt x="115" y="117"/>
                  </a:moveTo>
                  <a:cubicBezTo>
                    <a:pt x="111" y="116"/>
                    <a:pt x="109" y="117"/>
                    <a:pt x="108" y="120"/>
                  </a:cubicBezTo>
                  <a:cubicBezTo>
                    <a:pt x="108" y="122"/>
                    <a:pt x="108" y="123"/>
                    <a:pt x="109" y="124"/>
                  </a:cubicBezTo>
                  <a:cubicBezTo>
                    <a:pt x="110" y="125"/>
                    <a:pt x="111" y="126"/>
                    <a:pt x="112" y="126"/>
                  </a:cubicBezTo>
                  <a:cubicBezTo>
                    <a:pt x="113" y="126"/>
                    <a:pt x="113" y="126"/>
                    <a:pt x="114" y="126"/>
                  </a:cubicBezTo>
                  <a:cubicBezTo>
                    <a:pt x="116" y="126"/>
                    <a:pt x="118" y="125"/>
                    <a:pt x="118" y="123"/>
                  </a:cubicBezTo>
                  <a:cubicBezTo>
                    <a:pt x="118" y="122"/>
                    <a:pt x="118" y="120"/>
                    <a:pt x="118" y="119"/>
                  </a:cubicBezTo>
                  <a:cubicBezTo>
                    <a:pt x="117" y="118"/>
                    <a:pt x="116" y="117"/>
                    <a:pt x="115" y="117"/>
                  </a:cubicBezTo>
                  <a:close/>
                  <a:moveTo>
                    <a:pt x="113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09" y="60"/>
                    <a:pt x="106" y="60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60"/>
                    <a:pt x="64" y="60"/>
                    <a:pt x="61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5" y="126"/>
                    <a:pt x="88" y="126"/>
                    <a:pt x="90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1" y="96"/>
                    <a:pt x="96" y="88"/>
                    <a:pt x="101" y="79"/>
                  </a:cubicBezTo>
                  <a:cubicBezTo>
                    <a:pt x="106" y="70"/>
                    <a:pt x="112" y="60"/>
                    <a:pt x="112" y="60"/>
                  </a:cubicBezTo>
                  <a:lnTo>
                    <a:pt x="113" y="59"/>
                  </a:lnTo>
                  <a:close/>
                  <a:moveTo>
                    <a:pt x="123" y="60"/>
                  </a:moveTo>
                  <a:cubicBezTo>
                    <a:pt x="123" y="60"/>
                    <a:pt x="122" y="60"/>
                    <a:pt x="122" y="60"/>
                  </a:cubicBezTo>
                  <a:cubicBezTo>
                    <a:pt x="119" y="60"/>
                    <a:pt x="117" y="62"/>
                    <a:pt x="117" y="64"/>
                  </a:cubicBezTo>
                  <a:cubicBezTo>
                    <a:pt x="114" y="101"/>
                    <a:pt x="113" y="111"/>
                    <a:pt x="112" y="111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6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9" y="99"/>
                    <a:pt x="123" y="82"/>
                    <a:pt x="125" y="73"/>
                  </a:cubicBezTo>
                  <a:cubicBezTo>
                    <a:pt x="126" y="70"/>
                    <a:pt x="127" y="68"/>
                    <a:pt x="127" y="67"/>
                  </a:cubicBezTo>
                  <a:cubicBezTo>
                    <a:pt x="127" y="65"/>
                    <a:pt x="127" y="63"/>
                    <a:pt x="126" y="62"/>
                  </a:cubicBezTo>
                  <a:cubicBezTo>
                    <a:pt x="126" y="61"/>
                    <a:pt x="125" y="60"/>
                    <a:pt x="123" y="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681822" y="4237407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18" y="51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58" y="51"/>
                    <a:pt x="51" y="58"/>
                    <a:pt x="51" y="67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27"/>
                    <a:pt x="58" y="135"/>
                    <a:pt x="68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28" y="135"/>
                    <a:pt x="135" y="127"/>
                    <a:pt x="135" y="11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58"/>
                    <a:pt x="128" y="51"/>
                    <a:pt x="118" y="51"/>
                  </a:cubicBezTo>
                  <a:close/>
                  <a:moveTo>
                    <a:pt x="110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0" y="76"/>
                    <a:pt x="110" y="76"/>
                    <a:pt x="110" y="76"/>
                  </a:cubicBezTo>
                  <a:lnTo>
                    <a:pt x="110" y="63"/>
                  </a:lnTo>
                  <a:close/>
                  <a:moveTo>
                    <a:pt x="93" y="76"/>
                  </a:move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10"/>
                    <a:pt x="93" y="110"/>
                  </a:cubicBezTo>
                  <a:cubicBezTo>
                    <a:pt x="84" y="110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lose/>
                  <a:moveTo>
                    <a:pt x="127" y="118"/>
                  </a:moveTo>
                  <a:cubicBezTo>
                    <a:pt x="127" y="123"/>
                    <a:pt x="123" y="126"/>
                    <a:pt x="11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3" y="126"/>
                    <a:pt x="59" y="123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8" y="91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91"/>
                    <a:pt x="118" y="90"/>
                    <a:pt x="118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18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610588" y="5495857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72" y="84"/>
                  </a:moveTo>
                  <a:cubicBezTo>
                    <a:pt x="73" y="78"/>
                    <a:pt x="82" y="71"/>
                    <a:pt x="89" y="68"/>
                  </a:cubicBezTo>
                  <a:cubicBezTo>
                    <a:pt x="96" y="66"/>
                    <a:pt x="102" y="64"/>
                    <a:pt x="101" y="59"/>
                  </a:cubicBezTo>
                  <a:cubicBezTo>
                    <a:pt x="100" y="54"/>
                    <a:pt x="98" y="51"/>
                    <a:pt x="88" y="51"/>
                  </a:cubicBezTo>
                  <a:cubicBezTo>
                    <a:pt x="78" y="51"/>
                    <a:pt x="82" y="64"/>
                    <a:pt x="74" y="56"/>
                  </a:cubicBezTo>
                  <a:cubicBezTo>
                    <a:pt x="65" y="48"/>
                    <a:pt x="76" y="50"/>
                    <a:pt x="80" y="48"/>
                  </a:cubicBezTo>
                  <a:cubicBezTo>
                    <a:pt x="84" y="47"/>
                    <a:pt x="88" y="39"/>
                    <a:pt x="81" y="38"/>
                  </a:cubicBezTo>
                  <a:cubicBezTo>
                    <a:pt x="73" y="38"/>
                    <a:pt x="75" y="42"/>
                    <a:pt x="69" y="39"/>
                  </a:cubicBezTo>
                  <a:cubicBezTo>
                    <a:pt x="63" y="37"/>
                    <a:pt x="61" y="47"/>
                    <a:pt x="57" y="45"/>
                  </a:cubicBezTo>
                  <a:cubicBezTo>
                    <a:pt x="55" y="45"/>
                    <a:pt x="48" y="40"/>
                    <a:pt x="44" y="35"/>
                  </a:cubicBezTo>
                  <a:cubicBezTo>
                    <a:pt x="35" y="42"/>
                    <a:pt x="28" y="52"/>
                    <a:pt x="23" y="62"/>
                  </a:cubicBezTo>
                  <a:cubicBezTo>
                    <a:pt x="25" y="76"/>
                    <a:pt x="32" y="84"/>
                    <a:pt x="32" y="84"/>
                  </a:cubicBezTo>
                  <a:cubicBezTo>
                    <a:pt x="32" y="84"/>
                    <a:pt x="36" y="93"/>
                    <a:pt x="60" y="104"/>
                  </a:cubicBezTo>
                  <a:cubicBezTo>
                    <a:pt x="60" y="104"/>
                    <a:pt x="65" y="105"/>
                    <a:pt x="59" y="99"/>
                  </a:cubicBezTo>
                  <a:cubicBezTo>
                    <a:pt x="54" y="94"/>
                    <a:pt x="48" y="87"/>
                    <a:pt x="55" y="84"/>
                  </a:cubicBezTo>
                  <a:cubicBezTo>
                    <a:pt x="61" y="81"/>
                    <a:pt x="63" y="81"/>
                    <a:pt x="65" y="87"/>
                  </a:cubicBezTo>
                  <a:cubicBezTo>
                    <a:pt x="66" y="93"/>
                    <a:pt x="72" y="90"/>
                    <a:pt x="72" y="84"/>
                  </a:cubicBezTo>
                  <a:close/>
                  <a:moveTo>
                    <a:pt x="103" y="111"/>
                  </a:moveTo>
                  <a:cubicBezTo>
                    <a:pt x="94" y="104"/>
                    <a:pt x="95" y="100"/>
                    <a:pt x="84" y="100"/>
                  </a:cubicBezTo>
                  <a:cubicBezTo>
                    <a:pt x="73" y="100"/>
                    <a:pt x="66" y="103"/>
                    <a:pt x="68" y="119"/>
                  </a:cubicBezTo>
                  <a:cubicBezTo>
                    <a:pt x="71" y="135"/>
                    <a:pt x="80" y="127"/>
                    <a:pt x="79" y="140"/>
                  </a:cubicBezTo>
                  <a:cubicBezTo>
                    <a:pt x="78" y="152"/>
                    <a:pt x="81" y="154"/>
                    <a:pt x="83" y="157"/>
                  </a:cubicBezTo>
                  <a:cubicBezTo>
                    <a:pt x="85" y="160"/>
                    <a:pt x="90" y="169"/>
                    <a:pt x="92" y="157"/>
                  </a:cubicBezTo>
                  <a:cubicBezTo>
                    <a:pt x="95" y="145"/>
                    <a:pt x="99" y="138"/>
                    <a:pt x="103" y="132"/>
                  </a:cubicBezTo>
                  <a:cubicBezTo>
                    <a:pt x="108" y="127"/>
                    <a:pt x="112" y="119"/>
                    <a:pt x="103" y="111"/>
                  </a:cubicBezTo>
                  <a:close/>
                  <a:moveTo>
                    <a:pt x="93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8" y="140"/>
                    <a:pt x="8" y="93"/>
                  </a:cubicBezTo>
                  <a:cubicBezTo>
                    <a:pt x="8" y="46"/>
                    <a:pt x="46" y="9"/>
                    <a:pt x="93" y="9"/>
                  </a:cubicBezTo>
                  <a:cubicBezTo>
                    <a:pt x="139" y="9"/>
                    <a:pt x="177" y="46"/>
                    <a:pt x="177" y="93"/>
                  </a:cubicBezTo>
                  <a:cubicBezTo>
                    <a:pt x="177" y="140"/>
                    <a:pt x="139" y="177"/>
                    <a:pt x="93" y="177"/>
                  </a:cubicBezTo>
                  <a:close/>
                  <a:moveTo>
                    <a:pt x="168" y="86"/>
                  </a:moveTo>
                  <a:cubicBezTo>
                    <a:pt x="168" y="85"/>
                    <a:pt x="168" y="84"/>
                    <a:pt x="168" y="84"/>
                  </a:cubicBezTo>
                  <a:cubicBezTo>
                    <a:pt x="168" y="82"/>
                    <a:pt x="168" y="81"/>
                    <a:pt x="167" y="79"/>
                  </a:cubicBezTo>
                  <a:cubicBezTo>
                    <a:pt x="167" y="78"/>
                    <a:pt x="167" y="77"/>
                    <a:pt x="167" y="77"/>
                  </a:cubicBezTo>
                  <a:cubicBezTo>
                    <a:pt x="167" y="75"/>
                    <a:pt x="166" y="73"/>
                    <a:pt x="166" y="72"/>
                  </a:cubicBezTo>
                  <a:cubicBezTo>
                    <a:pt x="165" y="71"/>
                    <a:pt x="165" y="71"/>
                    <a:pt x="165" y="70"/>
                  </a:cubicBezTo>
                  <a:cubicBezTo>
                    <a:pt x="164" y="68"/>
                    <a:pt x="164" y="66"/>
                    <a:pt x="163" y="64"/>
                  </a:cubicBezTo>
                  <a:cubicBezTo>
                    <a:pt x="163" y="63"/>
                    <a:pt x="162" y="62"/>
                    <a:pt x="162" y="61"/>
                  </a:cubicBezTo>
                  <a:cubicBezTo>
                    <a:pt x="161" y="60"/>
                    <a:pt x="161" y="59"/>
                    <a:pt x="160" y="58"/>
                  </a:cubicBezTo>
                  <a:cubicBezTo>
                    <a:pt x="160" y="57"/>
                    <a:pt x="159" y="56"/>
                    <a:pt x="158" y="55"/>
                  </a:cubicBezTo>
                  <a:cubicBezTo>
                    <a:pt x="158" y="54"/>
                    <a:pt x="157" y="53"/>
                    <a:pt x="157" y="53"/>
                  </a:cubicBezTo>
                  <a:cubicBezTo>
                    <a:pt x="156" y="51"/>
                    <a:pt x="156" y="50"/>
                    <a:pt x="155" y="49"/>
                  </a:cubicBezTo>
                  <a:cubicBezTo>
                    <a:pt x="154" y="49"/>
                    <a:pt x="154" y="48"/>
                    <a:pt x="154" y="48"/>
                  </a:cubicBezTo>
                  <a:cubicBezTo>
                    <a:pt x="151" y="44"/>
                    <a:pt x="147" y="40"/>
                    <a:pt x="144" y="37"/>
                  </a:cubicBezTo>
                  <a:cubicBezTo>
                    <a:pt x="143" y="37"/>
                    <a:pt x="143" y="36"/>
                    <a:pt x="143" y="36"/>
                  </a:cubicBezTo>
                  <a:cubicBezTo>
                    <a:pt x="142" y="35"/>
                    <a:pt x="140" y="34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3" y="28"/>
                    <a:pt x="126" y="24"/>
                    <a:pt x="119" y="22"/>
                  </a:cubicBezTo>
                  <a:cubicBezTo>
                    <a:pt x="117" y="25"/>
                    <a:pt x="115" y="30"/>
                    <a:pt x="112" y="31"/>
                  </a:cubicBezTo>
                  <a:cubicBezTo>
                    <a:pt x="108" y="33"/>
                    <a:pt x="109" y="42"/>
                    <a:pt x="116" y="41"/>
                  </a:cubicBezTo>
                  <a:cubicBezTo>
                    <a:pt x="116" y="41"/>
                    <a:pt x="114" y="43"/>
                    <a:pt x="116" y="50"/>
                  </a:cubicBezTo>
                  <a:cubicBezTo>
                    <a:pt x="118" y="58"/>
                    <a:pt x="121" y="60"/>
                    <a:pt x="132" y="56"/>
                  </a:cubicBezTo>
                  <a:cubicBezTo>
                    <a:pt x="136" y="54"/>
                    <a:pt x="140" y="55"/>
                    <a:pt x="139" y="59"/>
                  </a:cubicBezTo>
                  <a:cubicBezTo>
                    <a:pt x="138" y="69"/>
                    <a:pt x="131" y="69"/>
                    <a:pt x="136" y="84"/>
                  </a:cubicBezTo>
                  <a:cubicBezTo>
                    <a:pt x="140" y="94"/>
                    <a:pt x="148" y="97"/>
                    <a:pt x="151" y="105"/>
                  </a:cubicBezTo>
                  <a:cubicBezTo>
                    <a:pt x="153" y="109"/>
                    <a:pt x="160" y="113"/>
                    <a:pt x="165" y="115"/>
                  </a:cubicBezTo>
                  <a:cubicBezTo>
                    <a:pt x="166" y="113"/>
                    <a:pt x="166" y="111"/>
                    <a:pt x="167" y="109"/>
                  </a:cubicBezTo>
                  <a:cubicBezTo>
                    <a:pt x="167" y="108"/>
                    <a:pt x="167" y="108"/>
                    <a:pt x="167" y="107"/>
                  </a:cubicBezTo>
                  <a:cubicBezTo>
                    <a:pt x="168" y="105"/>
                    <a:pt x="168" y="104"/>
                    <a:pt x="168" y="102"/>
                  </a:cubicBezTo>
                  <a:cubicBezTo>
                    <a:pt x="168" y="101"/>
                    <a:pt x="168" y="101"/>
                    <a:pt x="168" y="100"/>
                  </a:cubicBezTo>
                  <a:cubicBezTo>
                    <a:pt x="169" y="98"/>
                    <a:pt x="169" y="95"/>
                    <a:pt x="169" y="93"/>
                  </a:cubicBezTo>
                  <a:cubicBezTo>
                    <a:pt x="169" y="91"/>
                    <a:pt x="169" y="88"/>
                    <a:pt x="168" y="86"/>
                  </a:cubicBezTo>
                  <a:close/>
                  <a:moveTo>
                    <a:pt x="140" y="111"/>
                  </a:moveTo>
                  <a:cubicBezTo>
                    <a:pt x="137" y="113"/>
                    <a:pt x="137" y="117"/>
                    <a:pt x="139" y="119"/>
                  </a:cubicBezTo>
                  <a:cubicBezTo>
                    <a:pt x="142" y="121"/>
                    <a:pt x="147" y="124"/>
                    <a:pt x="148" y="119"/>
                  </a:cubicBezTo>
                  <a:cubicBezTo>
                    <a:pt x="150" y="114"/>
                    <a:pt x="143" y="109"/>
                    <a:pt x="140" y="11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8553927" y="4854572"/>
              <a:ext cx="272470" cy="334664"/>
            </a:xfrm>
            <a:custGeom>
              <a:avLst/>
              <a:gdLst/>
              <a:ahLst/>
              <a:cxnLst/>
              <a:rect l="l" t="t" r="r" b="b"/>
              <a:pathLst>
                <a:path w="152" h="186">
                  <a:moveTo>
                    <a:pt x="151" y="119"/>
                  </a:moveTo>
                  <a:cubicBezTo>
                    <a:pt x="125" y="94"/>
                    <a:pt x="125" y="94"/>
                    <a:pt x="125" y="94"/>
                  </a:cubicBezTo>
                  <a:cubicBezTo>
                    <a:pt x="124" y="93"/>
                    <a:pt x="123" y="93"/>
                    <a:pt x="122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6"/>
                    <a:pt x="135" y="74"/>
                    <a:pt x="135" y="72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19"/>
                    <a:pt x="133" y="17"/>
                    <a:pt x="13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0"/>
                    <a:pt x="63" y="4"/>
                    <a:pt x="63" y="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7"/>
                    <a:pt x="27" y="17"/>
                    <a:pt x="26" y="1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5"/>
                    <a:pt x="0" y="47"/>
                  </a:cubicBezTo>
                  <a:cubicBezTo>
                    <a:pt x="0" y="48"/>
                    <a:pt x="0" y="49"/>
                    <a:pt x="1" y="5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7" y="76"/>
                    <a:pt x="28" y="76"/>
                    <a:pt x="29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19" y="93"/>
                    <a:pt x="17" y="95"/>
                    <a:pt x="17" y="9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50"/>
                    <a:pt x="19" y="152"/>
                    <a:pt x="21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63" y="182"/>
                    <a:pt x="67" y="186"/>
                    <a:pt x="72" y="186"/>
                  </a:cubicBezTo>
                  <a:cubicBezTo>
                    <a:pt x="80" y="186"/>
                    <a:pt x="80" y="186"/>
                    <a:pt x="80" y="186"/>
                  </a:cubicBezTo>
                  <a:cubicBezTo>
                    <a:pt x="85" y="186"/>
                    <a:pt x="89" y="182"/>
                    <a:pt x="89" y="177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3" y="152"/>
                    <a:pt x="124" y="152"/>
                    <a:pt x="125" y="151"/>
                  </a:cubicBezTo>
                  <a:cubicBezTo>
                    <a:pt x="151" y="125"/>
                    <a:pt x="151" y="125"/>
                    <a:pt x="151" y="125"/>
                  </a:cubicBezTo>
                  <a:cubicBezTo>
                    <a:pt x="151" y="125"/>
                    <a:pt x="152" y="124"/>
                    <a:pt x="152" y="122"/>
                  </a:cubicBezTo>
                  <a:cubicBezTo>
                    <a:pt x="152" y="121"/>
                    <a:pt x="151" y="120"/>
                    <a:pt x="151" y="119"/>
                  </a:cubicBezTo>
                  <a:close/>
                  <a:moveTo>
                    <a:pt x="72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2" y="17"/>
                    <a:pt x="72" y="17"/>
                    <a:pt x="72" y="17"/>
                  </a:cubicBezTo>
                  <a:lnTo>
                    <a:pt x="72" y="9"/>
                  </a:lnTo>
                  <a:close/>
                  <a:moveTo>
                    <a:pt x="31" y="68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68"/>
                    <a:pt x="126" y="68"/>
                    <a:pt x="126" y="68"/>
                  </a:cubicBezTo>
                  <a:lnTo>
                    <a:pt x="31" y="68"/>
                  </a:lnTo>
                  <a:close/>
                  <a:moveTo>
                    <a:pt x="80" y="76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76"/>
                    <a:pt x="72" y="76"/>
                    <a:pt x="72" y="76"/>
                  </a:cubicBezTo>
                  <a:lnTo>
                    <a:pt x="80" y="76"/>
                  </a:lnTo>
                  <a:close/>
                  <a:moveTo>
                    <a:pt x="80" y="177"/>
                  </a:moveTo>
                  <a:cubicBezTo>
                    <a:pt x="72" y="177"/>
                    <a:pt x="72" y="177"/>
                    <a:pt x="72" y="177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77"/>
                  </a:lnTo>
                  <a:close/>
                  <a:moveTo>
                    <a:pt x="121" y="144"/>
                  </a:moveTo>
                  <a:cubicBezTo>
                    <a:pt x="25" y="144"/>
                    <a:pt x="25" y="144"/>
                    <a:pt x="25" y="144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121" y="101"/>
                    <a:pt x="121" y="101"/>
                    <a:pt x="121" y="101"/>
                  </a:cubicBezTo>
                  <a:cubicBezTo>
                    <a:pt x="142" y="122"/>
                    <a:pt x="142" y="122"/>
                    <a:pt x="142" y="122"/>
                  </a:cubicBezTo>
                  <a:lnTo>
                    <a:pt x="121" y="144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870489" y="2152408"/>
              <a:ext cx="272910" cy="332239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42" y="93"/>
                  </a:moveTo>
                  <a:cubicBezTo>
                    <a:pt x="37" y="93"/>
                    <a:pt x="34" y="96"/>
                    <a:pt x="34" y="101"/>
                  </a:cubicBezTo>
                  <a:cubicBezTo>
                    <a:pt x="34" y="106"/>
                    <a:pt x="37" y="109"/>
                    <a:pt x="42" y="109"/>
                  </a:cubicBezTo>
                  <a:cubicBezTo>
                    <a:pt x="47" y="109"/>
                    <a:pt x="51" y="106"/>
                    <a:pt x="51" y="101"/>
                  </a:cubicBezTo>
                  <a:cubicBezTo>
                    <a:pt x="51" y="96"/>
                    <a:pt x="47" y="93"/>
                    <a:pt x="42" y="93"/>
                  </a:cubicBezTo>
                  <a:close/>
                  <a:moveTo>
                    <a:pt x="38" y="143"/>
                  </a:moveTo>
                  <a:cubicBezTo>
                    <a:pt x="36" y="143"/>
                    <a:pt x="34" y="145"/>
                    <a:pt x="34" y="147"/>
                  </a:cubicBezTo>
                  <a:cubicBezTo>
                    <a:pt x="34" y="150"/>
                    <a:pt x="36" y="152"/>
                    <a:pt x="38" y="152"/>
                  </a:cubicBezTo>
                  <a:cubicBezTo>
                    <a:pt x="40" y="152"/>
                    <a:pt x="42" y="150"/>
                    <a:pt x="42" y="147"/>
                  </a:cubicBezTo>
                  <a:cubicBezTo>
                    <a:pt x="42" y="145"/>
                    <a:pt x="40" y="143"/>
                    <a:pt x="38" y="143"/>
                  </a:cubicBezTo>
                  <a:close/>
                  <a:moveTo>
                    <a:pt x="11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1"/>
                    <a:pt x="21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77"/>
                    <a:pt x="0" y="87"/>
                    <a:pt x="0" y="135"/>
                  </a:cubicBezTo>
                  <a:cubicBezTo>
                    <a:pt x="0" y="163"/>
                    <a:pt x="23" y="185"/>
                    <a:pt x="51" y="185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29" y="185"/>
                    <a:pt x="152" y="163"/>
                    <a:pt x="152" y="135"/>
                  </a:cubicBezTo>
                  <a:cubicBezTo>
                    <a:pt x="152" y="87"/>
                    <a:pt x="121" y="77"/>
                    <a:pt x="118" y="25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42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1" y="44"/>
                    <a:pt x="115" y="58"/>
                    <a:pt x="121" y="69"/>
                  </a:cubicBezTo>
                  <a:cubicBezTo>
                    <a:pt x="114" y="74"/>
                    <a:pt x="95" y="88"/>
                    <a:pt x="73" y="75"/>
                  </a:cubicBezTo>
                  <a:cubicBezTo>
                    <a:pt x="56" y="65"/>
                    <a:pt x="41" y="66"/>
                    <a:pt x="32" y="68"/>
                  </a:cubicBezTo>
                  <a:cubicBezTo>
                    <a:pt x="37" y="56"/>
                    <a:pt x="41" y="43"/>
                    <a:pt x="42" y="25"/>
                  </a:cubicBezTo>
                  <a:close/>
                  <a:moveTo>
                    <a:pt x="101" y="177"/>
                  </a:moveTo>
                  <a:cubicBezTo>
                    <a:pt x="51" y="177"/>
                    <a:pt x="51" y="177"/>
                    <a:pt x="51" y="177"/>
                  </a:cubicBezTo>
                  <a:cubicBezTo>
                    <a:pt x="27" y="177"/>
                    <a:pt x="8" y="158"/>
                    <a:pt x="8" y="135"/>
                  </a:cubicBezTo>
                  <a:cubicBezTo>
                    <a:pt x="8" y="113"/>
                    <a:pt x="15" y="100"/>
                    <a:pt x="23" y="85"/>
                  </a:cubicBezTo>
                  <a:cubicBezTo>
                    <a:pt x="24" y="83"/>
                    <a:pt x="25" y="80"/>
                    <a:pt x="27" y="78"/>
                  </a:cubicBezTo>
                  <a:cubicBezTo>
                    <a:pt x="27" y="78"/>
                    <a:pt x="45" y="69"/>
                    <a:pt x="69" y="82"/>
                  </a:cubicBezTo>
                  <a:cubicBezTo>
                    <a:pt x="77" y="87"/>
                    <a:pt x="85" y="89"/>
                    <a:pt x="92" y="89"/>
                  </a:cubicBezTo>
                  <a:cubicBezTo>
                    <a:pt x="106" y="89"/>
                    <a:pt x="118" y="82"/>
                    <a:pt x="124" y="77"/>
                  </a:cubicBezTo>
                  <a:cubicBezTo>
                    <a:pt x="126" y="80"/>
                    <a:pt x="127" y="82"/>
                    <a:pt x="128" y="85"/>
                  </a:cubicBezTo>
                  <a:cubicBezTo>
                    <a:pt x="136" y="100"/>
                    <a:pt x="143" y="113"/>
                    <a:pt x="143" y="135"/>
                  </a:cubicBezTo>
                  <a:cubicBezTo>
                    <a:pt x="143" y="158"/>
                    <a:pt x="124" y="177"/>
                    <a:pt x="101" y="177"/>
                  </a:cubicBezTo>
                  <a:close/>
                  <a:moveTo>
                    <a:pt x="72" y="118"/>
                  </a:moveTo>
                  <a:cubicBezTo>
                    <a:pt x="65" y="118"/>
                    <a:pt x="59" y="124"/>
                    <a:pt x="59" y="131"/>
                  </a:cubicBezTo>
                  <a:cubicBezTo>
                    <a:pt x="59" y="138"/>
                    <a:pt x="65" y="143"/>
                    <a:pt x="72" y="143"/>
                  </a:cubicBezTo>
                  <a:cubicBezTo>
                    <a:pt x="79" y="143"/>
                    <a:pt x="84" y="138"/>
                    <a:pt x="84" y="131"/>
                  </a:cubicBezTo>
                  <a:cubicBezTo>
                    <a:pt x="84" y="124"/>
                    <a:pt x="79" y="118"/>
                    <a:pt x="72" y="118"/>
                  </a:cubicBezTo>
                  <a:close/>
                  <a:moveTo>
                    <a:pt x="72" y="135"/>
                  </a:moveTo>
                  <a:cubicBezTo>
                    <a:pt x="69" y="135"/>
                    <a:pt x="67" y="133"/>
                    <a:pt x="67" y="131"/>
                  </a:cubicBezTo>
                  <a:cubicBezTo>
                    <a:pt x="67" y="128"/>
                    <a:pt x="69" y="126"/>
                    <a:pt x="72" y="126"/>
                  </a:cubicBezTo>
                  <a:cubicBezTo>
                    <a:pt x="74" y="126"/>
                    <a:pt x="76" y="128"/>
                    <a:pt x="76" y="131"/>
                  </a:cubicBezTo>
                  <a:cubicBezTo>
                    <a:pt x="76" y="133"/>
                    <a:pt x="74" y="135"/>
                    <a:pt x="72" y="135"/>
                  </a:cubicBezTo>
                  <a:close/>
                  <a:moveTo>
                    <a:pt x="110" y="118"/>
                  </a:moveTo>
                  <a:cubicBezTo>
                    <a:pt x="105" y="118"/>
                    <a:pt x="101" y="122"/>
                    <a:pt x="101" y="126"/>
                  </a:cubicBezTo>
                  <a:cubicBezTo>
                    <a:pt x="101" y="131"/>
                    <a:pt x="105" y="135"/>
                    <a:pt x="110" y="135"/>
                  </a:cubicBezTo>
                  <a:cubicBezTo>
                    <a:pt x="114" y="135"/>
                    <a:pt x="118" y="131"/>
                    <a:pt x="118" y="126"/>
                  </a:cubicBezTo>
                  <a:cubicBezTo>
                    <a:pt x="118" y="122"/>
                    <a:pt x="114" y="118"/>
                    <a:pt x="110" y="118"/>
                  </a:cubicBezTo>
                  <a:close/>
                  <a:moveTo>
                    <a:pt x="122" y="101"/>
                  </a:moveTo>
                  <a:cubicBezTo>
                    <a:pt x="120" y="101"/>
                    <a:pt x="118" y="103"/>
                    <a:pt x="118" y="105"/>
                  </a:cubicBezTo>
                  <a:cubicBezTo>
                    <a:pt x="118" y="108"/>
                    <a:pt x="120" y="109"/>
                    <a:pt x="122" y="109"/>
                  </a:cubicBezTo>
                  <a:cubicBezTo>
                    <a:pt x="125" y="109"/>
                    <a:pt x="126" y="108"/>
                    <a:pt x="126" y="105"/>
                  </a:cubicBezTo>
                  <a:cubicBezTo>
                    <a:pt x="126" y="103"/>
                    <a:pt x="125" y="101"/>
                    <a:pt x="122" y="101"/>
                  </a:cubicBezTo>
                  <a:close/>
                  <a:moveTo>
                    <a:pt x="97" y="160"/>
                  </a:moveTo>
                  <a:cubicBezTo>
                    <a:pt x="95" y="160"/>
                    <a:pt x="93" y="162"/>
                    <a:pt x="93" y="164"/>
                  </a:cubicBezTo>
                  <a:cubicBezTo>
                    <a:pt x="93" y="167"/>
                    <a:pt x="95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 rot="20513194">
              <a:off x="7509483" y="3713775"/>
              <a:ext cx="335205" cy="335205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43399" y="5242453"/>
              <a:ext cx="342127" cy="333228"/>
            </a:xfrm>
            <a:custGeom>
              <a:avLst/>
              <a:gdLst/>
              <a:ahLst/>
              <a:cxnLst/>
              <a:rect l="l" t="t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8179985" y="4281864"/>
              <a:ext cx="338093" cy="339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18" y="76"/>
                  </a:moveTo>
                  <a:cubicBezTo>
                    <a:pt x="25" y="76"/>
                    <a:pt x="25" y="76"/>
                    <a:pt x="25" y="7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18" y="160"/>
                    <a:pt x="118" y="160"/>
                    <a:pt x="118" y="160"/>
                  </a:cubicBezTo>
                  <a:lnTo>
                    <a:pt x="118" y="76"/>
                  </a:lnTo>
                  <a:close/>
                  <a:moveTo>
                    <a:pt x="110" y="152"/>
                  </a:moveTo>
                  <a:cubicBezTo>
                    <a:pt x="34" y="152"/>
                    <a:pt x="34" y="152"/>
                    <a:pt x="34" y="152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110" y="84"/>
                    <a:pt x="110" y="84"/>
                    <a:pt x="110" y="84"/>
                  </a:cubicBezTo>
                  <a:lnTo>
                    <a:pt x="110" y="152"/>
                  </a:lnTo>
                  <a:close/>
                  <a:moveTo>
                    <a:pt x="160" y="76"/>
                  </a:moveTo>
                  <a:cubicBezTo>
                    <a:pt x="156" y="76"/>
                    <a:pt x="152" y="80"/>
                    <a:pt x="152" y="84"/>
                  </a:cubicBezTo>
                  <a:cubicBezTo>
                    <a:pt x="152" y="89"/>
                    <a:pt x="156" y="93"/>
                    <a:pt x="160" y="93"/>
                  </a:cubicBezTo>
                  <a:cubicBezTo>
                    <a:pt x="165" y="93"/>
                    <a:pt x="169" y="89"/>
                    <a:pt x="169" y="84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18"/>
                  </a:moveTo>
                  <a:cubicBezTo>
                    <a:pt x="158" y="118"/>
                    <a:pt x="156" y="120"/>
                    <a:pt x="156" y="122"/>
                  </a:cubicBezTo>
                  <a:cubicBezTo>
                    <a:pt x="156" y="125"/>
                    <a:pt x="158" y="127"/>
                    <a:pt x="160" y="127"/>
                  </a:cubicBezTo>
                  <a:cubicBezTo>
                    <a:pt x="163" y="127"/>
                    <a:pt x="165" y="125"/>
                    <a:pt x="165" y="122"/>
                  </a:cubicBezTo>
                  <a:cubicBezTo>
                    <a:pt x="165" y="120"/>
                    <a:pt x="163" y="118"/>
                    <a:pt x="160" y="118"/>
                  </a:cubicBezTo>
                  <a:close/>
                  <a:moveTo>
                    <a:pt x="169" y="51"/>
                  </a:moveTo>
                  <a:cubicBezTo>
                    <a:pt x="114" y="51"/>
                    <a:pt x="114" y="51"/>
                    <a:pt x="114" y="51"/>
                  </a:cubicBezTo>
                  <a:cubicBezTo>
                    <a:pt x="112" y="45"/>
                    <a:pt x="109" y="40"/>
                    <a:pt x="104" y="3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5" y="17"/>
                    <a:pt x="126" y="17"/>
                    <a:pt x="127" y="17"/>
                  </a:cubicBezTo>
                  <a:cubicBezTo>
                    <a:pt x="131" y="17"/>
                    <a:pt x="135" y="13"/>
                    <a:pt x="135" y="8"/>
                  </a:cubicBezTo>
                  <a:cubicBezTo>
                    <a:pt x="135" y="4"/>
                    <a:pt x="131" y="0"/>
                    <a:pt x="127" y="0"/>
                  </a:cubicBezTo>
                  <a:cubicBezTo>
                    <a:pt x="122" y="0"/>
                    <a:pt x="118" y="4"/>
                    <a:pt x="118" y="8"/>
                  </a:cubicBezTo>
                  <a:cubicBezTo>
                    <a:pt x="118" y="9"/>
                    <a:pt x="118" y="10"/>
                    <a:pt x="118" y="11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4" y="34"/>
                    <a:pt x="93" y="34"/>
                  </a:cubicBezTo>
                  <a:cubicBezTo>
                    <a:pt x="92" y="34"/>
                    <a:pt x="91" y="34"/>
                    <a:pt x="91" y="34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0"/>
                    <a:pt x="68" y="9"/>
                    <a:pt x="68" y="8"/>
                  </a:cubicBezTo>
                  <a:cubicBezTo>
                    <a:pt x="68" y="4"/>
                    <a:pt x="64" y="0"/>
                    <a:pt x="59" y="0"/>
                  </a:cubicBezTo>
                  <a:cubicBezTo>
                    <a:pt x="54" y="0"/>
                    <a:pt x="51" y="4"/>
                    <a:pt x="51" y="8"/>
                  </a:cubicBezTo>
                  <a:cubicBezTo>
                    <a:pt x="51" y="13"/>
                    <a:pt x="54" y="17"/>
                    <a:pt x="59" y="17"/>
                  </a:cubicBezTo>
                  <a:cubicBezTo>
                    <a:pt x="60" y="17"/>
                    <a:pt x="61" y="17"/>
                    <a:pt x="61" y="1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77" y="40"/>
                    <a:pt x="73" y="45"/>
                    <a:pt x="72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51"/>
                    <a:pt x="0" y="58"/>
                    <a:pt x="0" y="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8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6" y="178"/>
                    <a:pt x="186" y="169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58"/>
                    <a:pt x="178" y="51"/>
                    <a:pt x="169" y="51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3"/>
                    <a:pt x="12" y="59"/>
                    <a:pt x="17" y="59"/>
                  </a:cubicBezTo>
                  <a:cubicBezTo>
                    <a:pt x="135" y="59"/>
                    <a:pt x="135" y="59"/>
                    <a:pt x="135" y="59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73" y="59"/>
                    <a:pt x="177" y="63"/>
                    <a:pt x="177" y="68"/>
                  </a:cubicBezTo>
                  <a:lnTo>
                    <a:pt x="177" y="169"/>
                  </a:lnTo>
                  <a:close/>
                  <a:moveTo>
                    <a:pt x="160" y="101"/>
                  </a:moveTo>
                  <a:cubicBezTo>
                    <a:pt x="158" y="101"/>
                    <a:pt x="156" y="103"/>
                    <a:pt x="156" y="106"/>
                  </a:cubicBezTo>
                  <a:cubicBezTo>
                    <a:pt x="156" y="108"/>
                    <a:pt x="158" y="110"/>
                    <a:pt x="160" y="110"/>
                  </a:cubicBezTo>
                  <a:cubicBezTo>
                    <a:pt x="163" y="110"/>
                    <a:pt x="165" y="108"/>
                    <a:pt x="165" y="106"/>
                  </a:cubicBezTo>
                  <a:cubicBezTo>
                    <a:pt x="165" y="103"/>
                    <a:pt x="163" y="101"/>
                    <a:pt x="160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 rot="17236993">
              <a:off x="7948696" y="4766840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37393" y="3148148"/>
              <a:ext cx="339093" cy="306084"/>
            </a:xfrm>
            <a:custGeom>
              <a:avLst/>
              <a:gdLst/>
              <a:ahLst/>
              <a:cxnLst/>
              <a:rect l="l" t="t" r="r" b="b"/>
              <a:pathLst>
                <a:path w="186" h="168">
                  <a:moveTo>
                    <a:pt x="169" y="59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5"/>
                    <a:pt x="163" y="0"/>
                    <a:pt x="156" y="0"/>
                  </a:cubicBezTo>
                  <a:cubicBezTo>
                    <a:pt x="149" y="0"/>
                    <a:pt x="144" y="5"/>
                    <a:pt x="144" y="12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0" y="55"/>
                    <a:pt x="19" y="54"/>
                    <a:pt x="1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8"/>
                    <a:pt x="0" y="6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4" y="113"/>
                    <a:pt x="9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9" y="113"/>
                    <a:pt x="20" y="113"/>
                    <a:pt x="21" y="113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6" y="133"/>
                    <a:pt x="41" y="142"/>
                    <a:pt x="50" y="145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3" y="162"/>
                    <a:pt x="113" y="157"/>
                    <a:pt x="116" y="148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44" y="156"/>
                    <a:pt x="144" y="156"/>
                    <a:pt x="144" y="156"/>
                  </a:cubicBezTo>
                  <a:cubicBezTo>
                    <a:pt x="144" y="163"/>
                    <a:pt x="149" y="168"/>
                    <a:pt x="156" y="168"/>
                  </a:cubicBezTo>
                  <a:cubicBezTo>
                    <a:pt x="163" y="168"/>
                    <a:pt x="169" y="163"/>
                    <a:pt x="169" y="15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8" y="109"/>
                    <a:pt x="186" y="102"/>
                    <a:pt x="186" y="92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6"/>
                    <a:pt x="178" y="59"/>
                    <a:pt x="169" y="59"/>
                  </a:cubicBezTo>
                  <a:close/>
                  <a:moveTo>
                    <a:pt x="17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17" y="105"/>
                  </a:lnTo>
                  <a:close/>
                  <a:moveTo>
                    <a:pt x="108" y="146"/>
                  </a:moveTo>
                  <a:cubicBezTo>
                    <a:pt x="106" y="150"/>
                    <a:pt x="101" y="153"/>
                    <a:pt x="97" y="151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8" y="136"/>
                    <a:pt x="46" y="131"/>
                    <a:pt x="47" y="127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109" y="141"/>
                    <a:pt x="109" y="141"/>
                    <a:pt x="109" y="141"/>
                  </a:cubicBezTo>
                  <a:lnTo>
                    <a:pt x="108" y="146"/>
                  </a:lnTo>
                  <a:close/>
                  <a:moveTo>
                    <a:pt x="144" y="143"/>
                  </a:moveTo>
                  <a:cubicBezTo>
                    <a:pt x="26" y="105"/>
                    <a:pt x="26" y="105"/>
                    <a:pt x="26" y="10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4" y="25"/>
                    <a:pt x="144" y="25"/>
                    <a:pt x="144" y="25"/>
                  </a:cubicBezTo>
                  <a:lnTo>
                    <a:pt x="144" y="143"/>
                  </a:lnTo>
                  <a:close/>
                  <a:moveTo>
                    <a:pt x="161" y="156"/>
                  </a:moveTo>
                  <a:cubicBezTo>
                    <a:pt x="161" y="158"/>
                    <a:pt x="159" y="160"/>
                    <a:pt x="156" y="160"/>
                  </a:cubicBezTo>
                  <a:cubicBezTo>
                    <a:pt x="154" y="160"/>
                    <a:pt x="152" y="158"/>
                    <a:pt x="152" y="156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0"/>
                    <a:pt x="154" y="8"/>
                    <a:pt x="156" y="8"/>
                  </a:cubicBezTo>
                  <a:cubicBezTo>
                    <a:pt x="159" y="8"/>
                    <a:pt x="161" y="10"/>
                    <a:pt x="161" y="12"/>
                  </a:cubicBezTo>
                  <a:lnTo>
                    <a:pt x="161" y="156"/>
                  </a:lnTo>
                  <a:close/>
                  <a:moveTo>
                    <a:pt x="177" y="92"/>
                  </a:moveTo>
                  <a:cubicBezTo>
                    <a:pt x="177" y="97"/>
                    <a:pt x="174" y="101"/>
                    <a:pt x="169" y="101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74" y="67"/>
                    <a:pt x="177" y="71"/>
                    <a:pt x="177" y="76"/>
                  </a:cubicBezTo>
                  <a:lnTo>
                    <a:pt x="177" y="92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8976726" y="5105380"/>
              <a:ext cx="333117" cy="333117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40" y="57"/>
                  </a:moveTo>
                  <a:cubicBezTo>
                    <a:pt x="38" y="56"/>
                    <a:pt x="35" y="57"/>
                    <a:pt x="34" y="59"/>
                  </a:cubicBezTo>
                  <a:cubicBezTo>
                    <a:pt x="33" y="61"/>
                    <a:pt x="33" y="63"/>
                    <a:pt x="35" y="64"/>
                  </a:cubicBezTo>
                  <a:cubicBezTo>
                    <a:pt x="37" y="66"/>
                    <a:pt x="40" y="65"/>
                    <a:pt x="41" y="63"/>
                  </a:cubicBezTo>
                  <a:cubicBezTo>
                    <a:pt x="42" y="61"/>
                    <a:pt x="42" y="58"/>
                    <a:pt x="40" y="57"/>
                  </a:cubicBezTo>
                  <a:close/>
                  <a:moveTo>
                    <a:pt x="63" y="143"/>
                  </a:moveTo>
                  <a:cubicBezTo>
                    <a:pt x="61" y="142"/>
                    <a:pt x="58" y="143"/>
                    <a:pt x="57" y="145"/>
                  </a:cubicBezTo>
                  <a:cubicBezTo>
                    <a:pt x="56" y="147"/>
                    <a:pt x="57" y="150"/>
                    <a:pt x="59" y="151"/>
                  </a:cubicBezTo>
                  <a:cubicBezTo>
                    <a:pt x="61" y="152"/>
                    <a:pt x="63" y="151"/>
                    <a:pt x="64" y="149"/>
                  </a:cubicBezTo>
                  <a:cubicBezTo>
                    <a:pt x="66" y="147"/>
                    <a:pt x="65" y="145"/>
                    <a:pt x="63" y="143"/>
                  </a:cubicBezTo>
                  <a:close/>
                  <a:moveTo>
                    <a:pt x="59" y="34"/>
                  </a:moveTo>
                  <a:cubicBezTo>
                    <a:pt x="57" y="35"/>
                    <a:pt x="56" y="38"/>
                    <a:pt x="57" y="40"/>
                  </a:cubicBezTo>
                  <a:cubicBezTo>
                    <a:pt x="58" y="42"/>
                    <a:pt x="61" y="42"/>
                    <a:pt x="63" y="41"/>
                  </a:cubicBezTo>
                  <a:cubicBezTo>
                    <a:pt x="65" y="40"/>
                    <a:pt x="66" y="37"/>
                    <a:pt x="64" y="35"/>
                  </a:cubicBezTo>
                  <a:cubicBezTo>
                    <a:pt x="63" y="33"/>
                    <a:pt x="61" y="33"/>
                    <a:pt x="59" y="34"/>
                  </a:cubicBezTo>
                  <a:close/>
                  <a:moveTo>
                    <a:pt x="122" y="41"/>
                  </a:moveTo>
                  <a:cubicBezTo>
                    <a:pt x="124" y="42"/>
                    <a:pt x="127" y="42"/>
                    <a:pt x="128" y="40"/>
                  </a:cubicBezTo>
                  <a:cubicBezTo>
                    <a:pt x="129" y="38"/>
                    <a:pt x="128" y="35"/>
                    <a:pt x="126" y="34"/>
                  </a:cubicBezTo>
                  <a:cubicBezTo>
                    <a:pt x="124" y="33"/>
                    <a:pt x="122" y="33"/>
                    <a:pt x="120" y="35"/>
                  </a:cubicBezTo>
                  <a:cubicBezTo>
                    <a:pt x="119" y="37"/>
                    <a:pt x="120" y="40"/>
                    <a:pt x="122" y="41"/>
                  </a:cubicBezTo>
                  <a:close/>
                  <a:moveTo>
                    <a:pt x="35" y="120"/>
                  </a:moveTo>
                  <a:cubicBezTo>
                    <a:pt x="33" y="121"/>
                    <a:pt x="33" y="124"/>
                    <a:pt x="34" y="126"/>
                  </a:cubicBezTo>
                  <a:cubicBezTo>
                    <a:pt x="35" y="128"/>
                    <a:pt x="38" y="129"/>
                    <a:pt x="40" y="128"/>
                  </a:cubicBezTo>
                  <a:cubicBezTo>
                    <a:pt x="42" y="126"/>
                    <a:pt x="42" y="124"/>
                    <a:pt x="41" y="122"/>
                  </a:cubicBezTo>
                  <a:cubicBezTo>
                    <a:pt x="40" y="120"/>
                    <a:pt x="37" y="119"/>
                    <a:pt x="35" y="120"/>
                  </a:cubicBezTo>
                  <a:close/>
                  <a:moveTo>
                    <a:pt x="29" y="88"/>
                  </a:moveTo>
                  <a:cubicBezTo>
                    <a:pt x="27" y="88"/>
                    <a:pt x="25" y="90"/>
                    <a:pt x="25" y="92"/>
                  </a:cubicBezTo>
                  <a:cubicBezTo>
                    <a:pt x="25" y="95"/>
                    <a:pt x="27" y="97"/>
                    <a:pt x="29" y="97"/>
                  </a:cubicBezTo>
                  <a:cubicBezTo>
                    <a:pt x="31" y="97"/>
                    <a:pt x="33" y="95"/>
                    <a:pt x="33" y="92"/>
                  </a:cubicBezTo>
                  <a:cubicBezTo>
                    <a:pt x="33" y="90"/>
                    <a:pt x="31" y="88"/>
                    <a:pt x="29" y="88"/>
                  </a:cubicBezTo>
                  <a:close/>
                  <a:moveTo>
                    <a:pt x="149" y="120"/>
                  </a:moveTo>
                  <a:cubicBezTo>
                    <a:pt x="147" y="119"/>
                    <a:pt x="145" y="120"/>
                    <a:pt x="144" y="122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7" y="129"/>
                    <a:pt x="150" y="128"/>
                    <a:pt x="151" y="126"/>
                  </a:cubicBezTo>
                  <a:cubicBezTo>
                    <a:pt x="152" y="124"/>
                    <a:pt x="151" y="121"/>
                    <a:pt x="149" y="120"/>
                  </a:cubicBezTo>
                  <a:close/>
                  <a:moveTo>
                    <a:pt x="145" y="57"/>
                  </a:moveTo>
                  <a:cubicBezTo>
                    <a:pt x="143" y="58"/>
                    <a:pt x="142" y="61"/>
                    <a:pt x="144" y="63"/>
                  </a:cubicBezTo>
                  <a:cubicBezTo>
                    <a:pt x="145" y="65"/>
                    <a:pt x="147" y="66"/>
                    <a:pt x="149" y="64"/>
                  </a:cubicBezTo>
                  <a:cubicBezTo>
                    <a:pt x="151" y="63"/>
                    <a:pt x="152" y="61"/>
                    <a:pt x="151" y="59"/>
                  </a:cubicBezTo>
                  <a:cubicBezTo>
                    <a:pt x="150" y="57"/>
                    <a:pt x="147" y="56"/>
                    <a:pt x="145" y="57"/>
                  </a:cubicBezTo>
                  <a:close/>
                  <a:moveTo>
                    <a:pt x="156" y="88"/>
                  </a:moveTo>
                  <a:cubicBezTo>
                    <a:pt x="153" y="88"/>
                    <a:pt x="151" y="90"/>
                    <a:pt x="151" y="92"/>
                  </a:cubicBezTo>
                  <a:cubicBezTo>
                    <a:pt x="151" y="95"/>
                    <a:pt x="153" y="97"/>
                    <a:pt x="156" y="97"/>
                  </a:cubicBezTo>
                  <a:cubicBezTo>
                    <a:pt x="158" y="97"/>
                    <a:pt x="160" y="95"/>
                    <a:pt x="160" y="92"/>
                  </a:cubicBezTo>
                  <a:cubicBezTo>
                    <a:pt x="160" y="90"/>
                    <a:pt x="158" y="88"/>
                    <a:pt x="156" y="88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  <a:moveTo>
                    <a:pt x="130" y="88"/>
                  </a:moveTo>
                  <a:cubicBezTo>
                    <a:pt x="109" y="88"/>
                    <a:pt x="109" y="88"/>
                    <a:pt x="109" y="88"/>
                  </a:cubicBezTo>
                  <a:cubicBezTo>
                    <a:pt x="107" y="82"/>
                    <a:pt x="103" y="78"/>
                    <a:pt x="97" y="76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7"/>
                    <a:pt x="95" y="25"/>
                    <a:pt x="92" y="25"/>
                  </a:cubicBezTo>
                  <a:cubicBezTo>
                    <a:pt x="90" y="25"/>
                    <a:pt x="88" y="27"/>
                    <a:pt x="88" y="29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1" y="78"/>
                    <a:pt x="76" y="84"/>
                    <a:pt x="76" y="92"/>
                  </a:cubicBezTo>
                  <a:cubicBezTo>
                    <a:pt x="76" y="102"/>
                    <a:pt x="83" y="109"/>
                    <a:pt x="92" y="109"/>
                  </a:cubicBezTo>
                  <a:cubicBezTo>
                    <a:pt x="100" y="109"/>
                    <a:pt x="107" y="104"/>
                    <a:pt x="109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3" y="97"/>
                    <a:pt x="135" y="95"/>
                    <a:pt x="135" y="92"/>
                  </a:cubicBezTo>
                  <a:cubicBezTo>
                    <a:pt x="135" y="90"/>
                    <a:pt x="133" y="88"/>
                    <a:pt x="130" y="88"/>
                  </a:cubicBezTo>
                  <a:close/>
                  <a:moveTo>
                    <a:pt x="92" y="101"/>
                  </a:moveTo>
                  <a:cubicBezTo>
                    <a:pt x="88" y="101"/>
                    <a:pt x="84" y="97"/>
                    <a:pt x="84" y="92"/>
                  </a:cubicBezTo>
                  <a:cubicBezTo>
                    <a:pt x="84" y="88"/>
                    <a:pt x="88" y="84"/>
                    <a:pt x="92" y="84"/>
                  </a:cubicBezTo>
                  <a:cubicBezTo>
                    <a:pt x="97" y="84"/>
                    <a:pt x="101" y="88"/>
                    <a:pt x="101" y="92"/>
                  </a:cubicBezTo>
                  <a:cubicBezTo>
                    <a:pt x="101" y="97"/>
                    <a:pt x="97" y="101"/>
                    <a:pt x="92" y="101"/>
                  </a:cubicBezTo>
                  <a:close/>
                  <a:moveTo>
                    <a:pt x="122" y="143"/>
                  </a:moveTo>
                  <a:cubicBezTo>
                    <a:pt x="120" y="145"/>
                    <a:pt x="119" y="147"/>
                    <a:pt x="120" y="149"/>
                  </a:cubicBezTo>
                  <a:cubicBezTo>
                    <a:pt x="122" y="151"/>
                    <a:pt x="124" y="152"/>
                    <a:pt x="126" y="151"/>
                  </a:cubicBezTo>
                  <a:cubicBezTo>
                    <a:pt x="128" y="150"/>
                    <a:pt x="129" y="147"/>
                    <a:pt x="128" y="145"/>
                  </a:cubicBezTo>
                  <a:cubicBezTo>
                    <a:pt x="127" y="143"/>
                    <a:pt x="124" y="142"/>
                    <a:pt x="122" y="143"/>
                  </a:cubicBezTo>
                  <a:close/>
                  <a:moveTo>
                    <a:pt x="92" y="151"/>
                  </a:moveTo>
                  <a:cubicBezTo>
                    <a:pt x="90" y="151"/>
                    <a:pt x="88" y="153"/>
                    <a:pt x="88" y="156"/>
                  </a:cubicBezTo>
                  <a:cubicBezTo>
                    <a:pt x="88" y="158"/>
                    <a:pt x="90" y="160"/>
                    <a:pt x="92" y="160"/>
                  </a:cubicBezTo>
                  <a:cubicBezTo>
                    <a:pt x="95" y="160"/>
                    <a:pt x="97" y="158"/>
                    <a:pt x="97" y="156"/>
                  </a:cubicBezTo>
                  <a:cubicBezTo>
                    <a:pt x="97" y="153"/>
                    <a:pt x="95" y="151"/>
                    <a:pt x="92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 rot="1539904">
              <a:off x="7959793" y="3185690"/>
              <a:ext cx="273808" cy="335094"/>
            </a:xfrm>
            <a:custGeom>
              <a:avLst/>
              <a:gdLst/>
              <a:ahLst/>
              <a:cxnLst/>
              <a:rect l="l" t="t" r="r" b="b"/>
              <a:pathLst>
                <a:path w="152" h="186">
                  <a:moveTo>
                    <a:pt x="144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2"/>
                    <a:pt x="106" y="8"/>
                    <a:pt x="101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4"/>
                    <a:pt x="81" y="0"/>
                    <a:pt x="76" y="0"/>
                  </a:cubicBezTo>
                  <a:cubicBezTo>
                    <a:pt x="71" y="0"/>
                    <a:pt x="68" y="4"/>
                    <a:pt x="68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6" y="8"/>
                    <a:pt x="42" y="12"/>
                    <a:pt x="42" y="17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9"/>
                    <a:pt x="0" y="3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2"/>
                    <a:pt x="4" y="186"/>
                    <a:pt x="9" y="186"/>
                  </a:cubicBezTo>
                  <a:cubicBezTo>
                    <a:pt x="144" y="186"/>
                    <a:pt x="144" y="186"/>
                    <a:pt x="144" y="186"/>
                  </a:cubicBezTo>
                  <a:cubicBezTo>
                    <a:pt x="148" y="186"/>
                    <a:pt x="152" y="182"/>
                    <a:pt x="152" y="177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29"/>
                    <a:pt x="148" y="25"/>
                    <a:pt x="144" y="25"/>
                  </a:cubicBezTo>
                  <a:close/>
                  <a:moveTo>
                    <a:pt x="51" y="17"/>
                  </a:moveTo>
                  <a:cubicBezTo>
                    <a:pt x="101" y="17"/>
                    <a:pt x="101" y="17"/>
                    <a:pt x="101" y="1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51" y="17"/>
                  </a:lnTo>
                  <a:close/>
                  <a:moveTo>
                    <a:pt x="144" y="177"/>
                  </a:moveTo>
                  <a:cubicBezTo>
                    <a:pt x="9" y="177"/>
                    <a:pt x="9" y="177"/>
                    <a:pt x="9" y="17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44" y="59"/>
                    <a:pt x="144" y="59"/>
                    <a:pt x="144" y="59"/>
                  </a:cubicBezTo>
                  <a:lnTo>
                    <a:pt x="144" y="177"/>
                  </a:lnTo>
                  <a:close/>
                  <a:moveTo>
                    <a:pt x="144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8"/>
                    <a:pt x="46" y="42"/>
                    <a:pt x="5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6" y="42"/>
                    <a:pt x="110" y="38"/>
                    <a:pt x="110" y="34"/>
                  </a:cubicBezTo>
                  <a:cubicBezTo>
                    <a:pt x="144" y="34"/>
                    <a:pt x="144" y="34"/>
                    <a:pt x="144" y="34"/>
                  </a:cubicBezTo>
                  <a:lnTo>
                    <a:pt x="144" y="51"/>
                  </a:lnTo>
                  <a:close/>
                  <a:moveTo>
                    <a:pt x="30" y="93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83" y="93"/>
                    <a:pt x="85" y="91"/>
                    <a:pt x="85" y="88"/>
                  </a:cubicBezTo>
                  <a:cubicBezTo>
                    <a:pt x="85" y="86"/>
                    <a:pt x="83" y="84"/>
                    <a:pt x="8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1"/>
                    <a:pt x="27" y="93"/>
                    <a:pt x="30" y="93"/>
                  </a:cubicBezTo>
                  <a:close/>
                  <a:moveTo>
                    <a:pt x="30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7" y="135"/>
                    <a:pt x="25" y="137"/>
                    <a:pt x="25" y="139"/>
                  </a:cubicBezTo>
                  <a:cubicBezTo>
                    <a:pt x="25" y="141"/>
                    <a:pt x="27" y="143"/>
                    <a:pt x="30" y="143"/>
                  </a:cubicBezTo>
                  <a:close/>
                  <a:moveTo>
                    <a:pt x="30" y="118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5" y="118"/>
                    <a:pt x="127" y="116"/>
                    <a:pt x="127" y="114"/>
                  </a:cubicBezTo>
                  <a:cubicBezTo>
                    <a:pt x="127" y="111"/>
                    <a:pt x="125" y="110"/>
                    <a:pt x="123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7" y="110"/>
                    <a:pt x="25" y="111"/>
                    <a:pt x="25" y="114"/>
                  </a:cubicBezTo>
                  <a:cubicBezTo>
                    <a:pt x="25" y="116"/>
                    <a:pt x="27" y="118"/>
                    <a:pt x="30" y="11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8205956" y="2673401"/>
              <a:ext cx="333117" cy="334106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92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5"/>
                    <a:pt x="41" y="186"/>
                    <a:pt x="92" y="186"/>
                  </a:cubicBezTo>
                  <a:cubicBezTo>
                    <a:pt x="144" y="186"/>
                    <a:pt x="185" y="145"/>
                    <a:pt x="185" y="93"/>
                  </a:cubicBezTo>
                  <a:cubicBezTo>
                    <a:pt x="185" y="42"/>
                    <a:pt x="144" y="0"/>
                    <a:pt x="92" y="0"/>
                  </a:cubicBezTo>
                  <a:close/>
                  <a:moveTo>
                    <a:pt x="92" y="178"/>
                  </a:moveTo>
                  <a:cubicBezTo>
                    <a:pt x="71" y="178"/>
                    <a:pt x="52" y="170"/>
                    <a:pt x="37" y="157"/>
                  </a:cubicBezTo>
                  <a:cubicBezTo>
                    <a:pt x="49" y="147"/>
                    <a:pt x="54" y="145"/>
                    <a:pt x="67" y="139"/>
                  </a:cubicBezTo>
                  <a:cubicBezTo>
                    <a:pt x="81" y="133"/>
                    <a:pt x="86" y="121"/>
                    <a:pt x="80" y="108"/>
                  </a:cubicBezTo>
                  <a:cubicBezTo>
                    <a:pt x="79" y="105"/>
                    <a:pt x="78" y="103"/>
                    <a:pt x="77" y="101"/>
                  </a:cubicBezTo>
                  <a:cubicBezTo>
                    <a:pt x="72" y="93"/>
                    <a:pt x="67" y="84"/>
                    <a:pt x="67" y="63"/>
                  </a:cubicBezTo>
                  <a:cubicBezTo>
                    <a:pt x="67" y="38"/>
                    <a:pt x="79" y="38"/>
                    <a:pt x="88" y="37"/>
                  </a:cubicBezTo>
                  <a:cubicBezTo>
                    <a:pt x="95" y="37"/>
                    <a:pt x="98" y="36"/>
                    <a:pt x="101" y="35"/>
                  </a:cubicBezTo>
                  <a:cubicBezTo>
                    <a:pt x="102" y="35"/>
                    <a:pt x="103" y="34"/>
                    <a:pt x="105" y="34"/>
                  </a:cubicBezTo>
                  <a:cubicBezTo>
                    <a:pt x="113" y="34"/>
                    <a:pt x="122" y="42"/>
                    <a:pt x="122" y="64"/>
                  </a:cubicBezTo>
                  <a:cubicBezTo>
                    <a:pt x="122" y="85"/>
                    <a:pt x="118" y="91"/>
                    <a:pt x="113" y="100"/>
                  </a:cubicBezTo>
                  <a:cubicBezTo>
                    <a:pt x="112" y="102"/>
                    <a:pt x="111" y="105"/>
                    <a:pt x="109" y="108"/>
                  </a:cubicBezTo>
                  <a:cubicBezTo>
                    <a:pt x="106" y="114"/>
                    <a:pt x="106" y="119"/>
                    <a:pt x="107" y="124"/>
                  </a:cubicBezTo>
                  <a:cubicBezTo>
                    <a:pt x="110" y="130"/>
                    <a:pt x="116" y="136"/>
                    <a:pt x="126" y="141"/>
                  </a:cubicBezTo>
                  <a:cubicBezTo>
                    <a:pt x="134" y="145"/>
                    <a:pt x="143" y="152"/>
                    <a:pt x="148" y="157"/>
                  </a:cubicBezTo>
                  <a:cubicBezTo>
                    <a:pt x="133" y="170"/>
                    <a:pt x="114" y="178"/>
                    <a:pt x="92" y="178"/>
                  </a:cubicBezTo>
                  <a:close/>
                  <a:moveTo>
                    <a:pt x="154" y="151"/>
                  </a:moveTo>
                  <a:cubicBezTo>
                    <a:pt x="149" y="146"/>
                    <a:pt x="139" y="137"/>
                    <a:pt x="129" y="133"/>
                  </a:cubicBezTo>
                  <a:cubicBezTo>
                    <a:pt x="121" y="129"/>
                    <a:pt x="117" y="125"/>
                    <a:pt x="115" y="121"/>
                  </a:cubicBezTo>
                  <a:cubicBezTo>
                    <a:pt x="114" y="118"/>
                    <a:pt x="115" y="115"/>
                    <a:pt x="117" y="111"/>
                  </a:cubicBezTo>
                  <a:cubicBezTo>
                    <a:pt x="118" y="108"/>
                    <a:pt x="120" y="106"/>
                    <a:pt x="121" y="104"/>
                  </a:cubicBezTo>
                  <a:cubicBezTo>
                    <a:pt x="126" y="94"/>
                    <a:pt x="130" y="88"/>
                    <a:pt x="130" y="64"/>
                  </a:cubicBezTo>
                  <a:cubicBezTo>
                    <a:pt x="130" y="28"/>
                    <a:pt x="109" y="26"/>
                    <a:pt x="105" y="26"/>
                  </a:cubicBezTo>
                  <a:cubicBezTo>
                    <a:pt x="102" y="26"/>
                    <a:pt x="100" y="27"/>
                    <a:pt x="98" y="27"/>
                  </a:cubicBezTo>
                  <a:cubicBezTo>
                    <a:pt x="96" y="28"/>
                    <a:pt x="93" y="29"/>
                    <a:pt x="88" y="29"/>
                  </a:cubicBezTo>
                  <a:cubicBezTo>
                    <a:pt x="78" y="29"/>
                    <a:pt x="59" y="29"/>
                    <a:pt x="59" y="63"/>
                  </a:cubicBezTo>
                  <a:cubicBezTo>
                    <a:pt x="59" y="86"/>
                    <a:pt x="65" y="96"/>
                    <a:pt x="69" y="105"/>
                  </a:cubicBezTo>
                  <a:cubicBezTo>
                    <a:pt x="71" y="107"/>
                    <a:pt x="72" y="109"/>
                    <a:pt x="73" y="111"/>
                  </a:cubicBezTo>
                  <a:cubicBezTo>
                    <a:pt x="77" y="120"/>
                    <a:pt x="74" y="127"/>
                    <a:pt x="63" y="131"/>
                  </a:cubicBezTo>
                  <a:cubicBezTo>
                    <a:pt x="50" y="137"/>
                    <a:pt x="44" y="140"/>
                    <a:pt x="31" y="151"/>
                  </a:cubicBezTo>
                  <a:cubicBezTo>
                    <a:pt x="17" y="136"/>
                    <a:pt x="8" y="116"/>
                    <a:pt x="8" y="93"/>
                  </a:cubicBezTo>
                  <a:cubicBezTo>
                    <a:pt x="8" y="47"/>
                    <a:pt x="46" y="9"/>
                    <a:pt x="92" y="9"/>
                  </a:cubicBezTo>
                  <a:cubicBezTo>
                    <a:pt x="139" y="9"/>
                    <a:pt x="177" y="47"/>
                    <a:pt x="177" y="93"/>
                  </a:cubicBezTo>
                  <a:cubicBezTo>
                    <a:pt x="177" y="116"/>
                    <a:pt x="168" y="136"/>
                    <a:pt x="154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 rot="2479839">
              <a:off x="8391232" y="2251705"/>
              <a:ext cx="335696" cy="198051"/>
            </a:xfrm>
            <a:custGeom>
              <a:avLst/>
              <a:gdLst/>
              <a:ahLst/>
              <a:cxnLst/>
              <a:rect l="l" t="t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8271831" y="1727304"/>
              <a:ext cx="122612" cy="335205"/>
            </a:xfrm>
            <a:custGeom>
              <a:avLst/>
              <a:gdLst/>
              <a:ahLst/>
              <a:cxnLst/>
              <a:rect l="l" t="t" r="r" b="b"/>
              <a:pathLst>
                <a:path w="68" h="186">
                  <a:moveTo>
                    <a:pt x="67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3"/>
                    <a:pt x="63" y="80"/>
                  </a:cubicBezTo>
                  <a:cubicBezTo>
                    <a:pt x="63" y="78"/>
                    <a:pt x="61" y="76"/>
                    <a:pt x="59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7" y="24"/>
                    <a:pt x="68" y="23"/>
                    <a:pt x="68" y="21"/>
                  </a:cubicBezTo>
                  <a:cubicBezTo>
                    <a:pt x="68" y="9"/>
                    <a:pt x="52" y="0"/>
                    <a:pt x="34" y="0"/>
                  </a:cubicBezTo>
                  <a:cubicBezTo>
                    <a:pt x="15" y="0"/>
                    <a:pt x="0" y="9"/>
                    <a:pt x="0" y="21"/>
                  </a:cubicBezTo>
                  <a:cubicBezTo>
                    <a:pt x="0" y="23"/>
                    <a:pt x="1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9"/>
                    <a:pt x="1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3" y="186"/>
                    <a:pt x="34" y="186"/>
                  </a:cubicBezTo>
                  <a:cubicBezTo>
                    <a:pt x="35" y="186"/>
                    <a:pt x="36" y="185"/>
                    <a:pt x="37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8" y="149"/>
                    <a:pt x="68" y="148"/>
                  </a:cubicBezTo>
                  <a:cubicBezTo>
                    <a:pt x="68" y="147"/>
                    <a:pt x="67" y="147"/>
                    <a:pt x="67" y="147"/>
                  </a:cubicBezTo>
                  <a:close/>
                  <a:moveTo>
                    <a:pt x="9" y="19"/>
                  </a:moveTo>
                  <a:cubicBezTo>
                    <a:pt x="10" y="13"/>
                    <a:pt x="21" y="8"/>
                    <a:pt x="34" y="8"/>
                  </a:cubicBezTo>
                  <a:cubicBezTo>
                    <a:pt x="47" y="8"/>
                    <a:pt x="57" y="13"/>
                    <a:pt x="59" y="19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9" y="19"/>
                  </a:lnTo>
                  <a:close/>
                  <a:moveTo>
                    <a:pt x="34" y="175"/>
                  </a:moveTo>
                  <a:cubicBezTo>
                    <a:pt x="9" y="146"/>
                    <a:pt x="9" y="146"/>
                    <a:pt x="9" y="1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5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7" y="50"/>
                    <a:pt x="37" y="49"/>
                    <a:pt x="37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0" y="78"/>
                    <a:pt x="30" y="80"/>
                  </a:cubicBezTo>
                  <a:cubicBezTo>
                    <a:pt x="30" y="83"/>
                    <a:pt x="32" y="84"/>
                    <a:pt x="34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146"/>
                    <a:pt x="59" y="146"/>
                    <a:pt x="59" y="146"/>
                  </a:cubicBezTo>
                  <a:lnTo>
                    <a:pt x="34" y="175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8685680" y="1793606"/>
              <a:ext cx="335205" cy="332239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57" y="159"/>
                  </a:moveTo>
                  <a:cubicBezTo>
                    <a:pt x="175" y="143"/>
                    <a:pt x="186" y="119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19"/>
                    <a:pt x="11" y="143"/>
                    <a:pt x="29" y="159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8" y="179"/>
                    <a:pt x="17" y="180"/>
                    <a:pt x="17" y="181"/>
                  </a:cubicBezTo>
                  <a:cubicBezTo>
                    <a:pt x="17" y="183"/>
                    <a:pt x="19" y="185"/>
                    <a:pt x="21" y="185"/>
                  </a:cubicBezTo>
                  <a:cubicBezTo>
                    <a:pt x="22" y="185"/>
                    <a:pt x="24" y="185"/>
                    <a:pt x="24" y="184"/>
                  </a:cubicBezTo>
                  <a:cubicBezTo>
                    <a:pt x="25" y="184"/>
                    <a:pt x="25" y="183"/>
                    <a:pt x="25" y="182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51" y="178"/>
                    <a:pt x="71" y="185"/>
                    <a:pt x="93" y="185"/>
                  </a:cubicBezTo>
                  <a:cubicBezTo>
                    <a:pt x="115" y="185"/>
                    <a:pt x="135" y="178"/>
                    <a:pt x="151" y="165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1" y="184"/>
                    <a:pt x="163" y="185"/>
                    <a:pt x="165" y="185"/>
                  </a:cubicBezTo>
                  <a:cubicBezTo>
                    <a:pt x="167" y="185"/>
                    <a:pt x="169" y="183"/>
                    <a:pt x="169" y="181"/>
                  </a:cubicBezTo>
                  <a:cubicBezTo>
                    <a:pt x="169" y="180"/>
                    <a:pt x="168" y="179"/>
                    <a:pt x="168" y="178"/>
                  </a:cubicBezTo>
                  <a:lnTo>
                    <a:pt x="157" y="159"/>
                  </a:ln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93" y="34"/>
                  </a:moveTo>
                  <a:cubicBezTo>
                    <a:pt x="60" y="34"/>
                    <a:pt x="34" y="60"/>
                    <a:pt x="34" y="93"/>
                  </a:cubicBezTo>
                  <a:cubicBezTo>
                    <a:pt x="34" y="125"/>
                    <a:pt x="60" y="152"/>
                    <a:pt x="93" y="152"/>
                  </a:cubicBezTo>
                  <a:cubicBezTo>
                    <a:pt x="126" y="152"/>
                    <a:pt x="152" y="125"/>
                    <a:pt x="152" y="93"/>
                  </a:cubicBezTo>
                  <a:cubicBezTo>
                    <a:pt x="152" y="60"/>
                    <a:pt x="126" y="34"/>
                    <a:pt x="93" y="34"/>
                  </a:cubicBezTo>
                  <a:close/>
                  <a:moveTo>
                    <a:pt x="93" y="143"/>
                  </a:moveTo>
                  <a:cubicBezTo>
                    <a:pt x="65" y="143"/>
                    <a:pt x="42" y="121"/>
                    <a:pt x="42" y="93"/>
                  </a:cubicBezTo>
                  <a:cubicBezTo>
                    <a:pt x="42" y="65"/>
                    <a:pt x="65" y="42"/>
                    <a:pt x="93" y="42"/>
                  </a:cubicBezTo>
                  <a:cubicBezTo>
                    <a:pt x="121" y="42"/>
                    <a:pt x="144" y="65"/>
                    <a:pt x="144" y="93"/>
                  </a:cubicBezTo>
                  <a:cubicBezTo>
                    <a:pt x="144" y="121"/>
                    <a:pt x="121" y="143"/>
                    <a:pt x="93" y="143"/>
                  </a:cubicBezTo>
                  <a:close/>
                  <a:moveTo>
                    <a:pt x="93" y="67"/>
                  </a:moveTo>
                  <a:cubicBezTo>
                    <a:pt x="79" y="67"/>
                    <a:pt x="68" y="79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79"/>
                    <a:pt x="107" y="67"/>
                    <a:pt x="93" y="67"/>
                  </a:cubicBezTo>
                  <a:close/>
                  <a:moveTo>
                    <a:pt x="93" y="109"/>
                  </a:moveTo>
                  <a:cubicBezTo>
                    <a:pt x="84" y="109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09"/>
                    <a:pt x="93" y="10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9939218" y="5756971"/>
              <a:ext cx="333228" cy="273899"/>
            </a:xfrm>
            <a:custGeom>
              <a:avLst/>
              <a:gdLst/>
              <a:ahLst/>
              <a:cxnLst/>
              <a:rect l="l" t="t" r="r" b="b"/>
              <a:pathLst>
                <a:path w="185" h="152">
                  <a:moveTo>
                    <a:pt x="42" y="84"/>
                  </a:moveTo>
                  <a:cubicBezTo>
                    <a:pt x="28" y="84"/>
                    <a:pt x="17" y="95"/>
                    <a:pt x="17" y="109"/>
                  </a:cubicBezTo>
                  <a:cubicBezTo>
                    <a:pt x="17" y="112"/>
                    <a:pt x="19" y="114"/>
                    <a:pt x="21" y="114"/>
                  </a:cubicBezTo>
                  <a:cubicBezTo>
                    <a:pt x="23" y="114"/>
                    <a:pt x="25" y="112"/>
                    <a:pt x="25" y="109"/>
                  </a:cubicBezTo>
                  <a:cubicBezTo>
                    <a:pt x="25" y="100"/>
                    <a:pt x="33" y="93"/>
                    <a:pt x="42" y="93"/>
                  </a:cubicBezTo>
                  <a:cubicBezTo>
                    <a:pt x="44" y="93"/>
                    <a:pt x="46" y="91"/>
                    <a:pt x="46" y="88"/>
                  </a:cubicBezTo>
                  <a:cubicBezTo>
                    <a:pt x="46" y="86"/>
                    <a:pt x="44" y="84"/>
                    <a:pt x="42" y="84"/>
                  </a:cubicBezTo>
                  <a:close/>
                  <a:moveTo>
                    <a:pt x="181" y="91"/>
                  </a:moveTo>
                  <a:cubicBezTo>
                    <a:pt x="150" y="17"/>
                    <a:pt x="150" y="17"/>
                    <a:pt x="150" y="17"/>
                  </a:cubicBezTo>
                  <a:cubicBezTo>
                    <a:pt x="150" y="17"/>
                    <a:pt x="150" y="17"/>
                    <a:pt x="150" y="17"/>
                  </a:cubicBezTo>
                  <a:cubicBezTo>
                    <a:pt x="147" y="7"/>
                    <a:pt x="137" y="0"/>
                    <a:pt x="126" y="0"/>
                  </a:cubicBezTo>
                  <a:cubicBezTo>
                    <a:pt x="112" y="0"/>
                    <a:pt x="101" y="11"/>
                    <a:pt x="101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11"/>
                    <a:pt x="73" y="0"/>
                    <a:pt x="59" y="0"/>
                  </a:cubicBezTo>
                  <a:cubicBezTo>
                    <a:pt x="48" y="0"/>
                    <a:pt x="39" y="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1" y="97"/>
                    <a:pt x="0" y="103"/>
                    <a:pt x="0" y="109"/>
                  </a:cubicBezTo>
                  <a:cubicBezTo>
                    <a:pt x="0" y="133"/>
                    <a:pt x="19" y="152"/>
                    <a:pt x="42" y="152"/>
                  </a:cubicBezTo>
                  <a:cubicBezTo>
                    <a:pt x="62" y="152"/>
                    <a:pt x="79" y="137"/>
                    <a:pt x="83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6" y="137"/>
                    <a:pt x="123" y="152"/>
                    <a:pt x="143" y="152"/>
                  </a:cubicBezTo>
                  <a:cubicBezTo>
                    <a:pt x="167" y="152"/>
                    <a:pt x="185" y="133"/>
                    <a:pt x="185" y="109"/>
                  </a:cubicBezTo>
                  <a:cubicBezTo>
                    <a:pt x="185" y="103"/>
                    <a:pt x="184" y="97"/>
                    <a:pt x="181" y="91"/>
                  </a:cubicBezTo>
                  <a:close/>
                  <a:moveTo>
                    <a:pt x="42" y="143"/>
                  </a:moveTo>
                  <a:cubicBezTo>
                    <a:pt x="23" y="143"/>
                    <a:pt x="8" y="128"/>
                    <a:pt x="8" y="109"/>
                  </a:cubicBezTo>
                  <a:cubicBezTo>
                    <a:pt x="8" y="91"/>
                    <a:pt x="23" y="76"/>
                    <a:pt x="42" y="76"/>
                  </a:cubicBezTo>
                  <a:cubicBezTo>
                    <a:pt x="61" y="76"/>
                    <a:pt x="76" y="91"/>
                    <a:pt x="76" y="109"/>
                  </a:cubicBezTo>
                  <a:cubicBezTo>
                    <a:pt x="76" y="128"/>
                    <a:pt x="61" y="143"/>
                    <a:pt x="42" y="143"/>
                  </a:cubicBezTo>
                  <a:close/>
                  <a:moveTo>
                    <a:pt x="76" y="84"/>
                  </a:moveTo>
                  <a:cubicBezTo>
                    <a:pt x="68" y="74"/>
                    <a:pt x="56" y="67"/>
                    <a:pt x="42" y="67"/>
                  </a:cubicBezTo>
                  <a:cubicBezTo>
                    <a:pt x="34" y="67"/>
                    <a:pt x="27" y="69"/>
                    <a:pt x="21" y="7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2"/>
                    <a:pt x="52" y="8"/>
                    <a:pt x="59" y="8"/>
                  </a:cubicBezTo>
                  <a:cubicBezTo>
                    <a:pt x="68" y="8"/>
                    <a:pt x="75" y="15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lnTo>
                    <a:pt x="76" y="84"/>
                  </a:lnTo>
                  <a:close/>
                  <a:moveTo>
                    <a:pt x="101" y="109"/>
                  </a:moveTo>
                  <a:cubicBezTo>
                    <a:pt x="84" y="109"/>
                    <a:pt x="84" y="109"/>
                    <a:pt x="84" y="10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101" y="101"/>
                    <a:pt x="101" y="101"/>
                    <a:pt x="101" y="101"/>
                  </a:cubicBezTo>
                  <a:lnTo>
                    <a:pt x="101" y="109"/>
                  </a:lnTo>
                  <a:close/>
                  <a:moveTo>
                    <a:pt x="101" y="93"/>
                  </a:moveTo>
                  <a:cubicBezTo>
                    <a:pt x="84" y="93"/>
                    <a:pt x="84" y="93"/>
                    <a:pt x="84" y="9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101" y="33"/>
                    <a:pt x="101" y="33"/>
                    <a:pt x="101" y="33"/>
                  </a:cubicBezTo>
                  <a:lnTo>
                    <a:pt x="101" y="93"/>
                  </a:lnTo>
                  <a:close/>
                  <a:moveTo>
                    <a:pt x="109" y="24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110" y="15"/>
                    <a:pt x="118" y="8"/>
                    <a:pt x="126" y="8"/>
                  </a:cubicBezTo>
                  <a:cubicBezTo>
                    <a:pt x="133" y="8"/>
                    <a:pt x="139" y="12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58" y="69"/>
                    <a:pt x="151" y="67"/>
                    <a:pt x="143" y="67"/>
                  </a:cubicBezTo>
                  <a:cubicBezTo>
                    <a:pt x="129" y="67"/>
                    <a:pt x="117" y="74"/>
                    <a:pt x="109" y="84"/>
                  </a:cubicBezTo>
                  <a:lnTo>
                    <a:pt x="109" y="24"/>
                  </a:lnTo>
                  <a:close/>
                  <a:moveTo>
                    <a:pt x="143" y="143"/>
                  </a:moveTo>
                  <a:cubicBezTo>
                    <a:pt x="125" y="143"/>
                    <a:pt x="109" y="128"/>
                    <a:pt x="109" y="109"/>
                  </a:cubicBezTo>
                  <a:cubicBezTo>
                    <a:pt x="109" y="91"/>
                    <a:pt x="125" y="76"/>
                    <a:pt x="143" y="76"/>
                  </a:cubicBezTo>
                  <a:cubicBezTo>
                    <a:pt x="162" y="76"/>
                    <a:pt x="177" y="91"/>
                    <a:pt x="177" y="109"/>
                  </a:cubicBezTo>
                  <a:cubicBezTo>
                    <a:pt x="177" y="128"/>
                    <a:pt x="162" y="143"/>
                    <a:pt x="143" y="143"/>
                  </a:cubicBezTo>
                  <a:close/>
                  <a:moveTo>
                    <a:pt x="143" y="84"/>
                  </a:moveTo>
                  <a:cubicBezTo>
                    <a:pt x="129" y="84"/>
                    <a:pt x="118" y="95"/>
                    <a:pt x="118" y="109"/>
                  </a:cubicBezTo>
                  <a:cubicBezTo>
                    <a:pt x="118" y="112"/>
                    <a:pt x="120" y="114"/>
                    <a:pt x="122" y="114"/>
                  </a:cubicBezTo>
                  <a:cubicBezTo>
                    <a:pt x="124" y="114"/>
                    <a:pt x="126" y="112"/>
                    <a:pt x="126" y="109"/>
                  </a:cubicBezTo>
                  <a:cubicBezTo>
                    <a:pt x="126" y="100"/>
                    <a:pt x="134" y="93"/>
                    <a:pt x="143" y="93"/>
                  </a:cubicBezTo>
                  <a:cubicBezTo>
                    <a:pt x="146" y="93"/>
                    <a:pt x="147" y="91"/>
                    <a:pt x="147" y="88"/>
                  </a:cubicBezTo>
                  <a:cubicBezTo>
                    <a:pt x="147" y="86"/>
                    <a:pt x="146" y="84"/>
                    <a:pt x="143" y="84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8518078" y="3104695"/>
              <a:ext cx="335205" cy="333228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 rot="710743">
              <a:off x="8980073" y="3859201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 rot="20513194">
              <a:off x="8807787" y="2591351"/>
              <a:ext cx="335205" cy="335205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 rot="2177439">
              <a:off x="9555425" y="5187185"/>
              <a:ext cx="338093" cy="339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18" y="76"/>
                  </a:moveTo>
                  <a:cubicBezTo>
                    <a:pt x="25" y="76"/>
                    <a:pt x="25" y="76"/>
                    <a:pt x="25" y="7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18" y="160"/>
                    <a:pt x="118" y="160"/>
                    <a:pt x="118" y="160"/>
                  </a:cubicBezTo>
                  <a:lnTo>
                    <a:pt x="118" y="76"/>
                  </a:lnTo>
                  <a:close/>
                  <a:moveTo>
                    <a:pt x="110" y="152"/>
                  </a:moveTo>
                  <a:cubicBezTo>
                    <a:pt x="34" y="152"/>
                    <a:pt x="34" y="152"/>
                    <a:pt x="34" y="152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110" y="84"/>
                    <a:pt x="110" y="84"/>
                    <a:pt x="110" y="84"/>
                  </a:cubicBezTo>
                  <a:lnTo>
                    <a:pt x="110" y="152"/>
                  </a:lnTo>
                  <a:close/>
                  <a:moveTo>
                    <a:pt x="160" y="76"/>
                  </a:moveTo>
                  <a:cubicBezTo>
                    <a:pt x="156" y="76"/>
                    <a:pt x="152" y="80"/>
                    <a:pt x="152" y="84"/>
                  </a:cubicBezTo>
                  <a:cubicBezTo>
                    <a:pt x="152" y="89"/>
                    <a:pt x="156" y="93"/>
                    <a:pt x="160" y="93"/>
                  </a:cubicBezTo>
                  <a:cubicBezTo>
                    <a:pt x="165" y="93"/>
                    <a:pt x="169" y="89"/>
                    <a:pt x="169" y="84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18"/>
                  </a:moveTo>
                  <a:cubicBezTo>
                    <a:pt x="158" y="118"/>
                    <a:pt x="156" y="120"/>
                    <a:pt x="156" y="122"/>
                  </a:cubicBezTo>
                  <a:cubicBezTo>
                    <a:pt x="156" y="125"/>
                    <a:pt x="158" y="127"/>
                    <a:pt x="160" y="127"/>
                  </a:cubicBezTo>
                  <a:cubicBezTo>
                    <a:pt x="163" y="127"/>
                    <a:pt x="165" y="125"/>
                    <a:pt x="165" y="122"/>
                  </a:cubicBezTo>
                  <a:cubicBezTo>
                    <a:pt x="165" y="120"/>
                    <a:pt x="163" y="118"/>
                    <a:pt x="160" y="118"/>
                  </a:cubicBezTo>
                  <a:close/>
                  <a:moveTo>
                    <a:pt x="169" y="51"/>
                  </a:moveTo>
                  <a:cubicBezTo>
                    <a:pt x="114" y="51"/>
                    <a:pt x="114" y="51"/>
                    <a:pt x="114" y="51"/>
                  </a:cubicBezTo>
                  <a:cubicBezTo>
                    <a:pt x="112" y="45"/>
                    <a:pt x="109" y="40"/>
                    <a:pt x="104" y="3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5" y="17"/>
                    <a:pt x="126" y="17"/>
                    <a:pt x="127" y="17"/>
                  </a:cubicBezTo>
                  <a:cubicBezTo>
                    <a:pt x="131" y="17"/>
                    <a:pt x="135" y="13"/>
                    <a:pt x="135" y="8"/>
                  </a:cubicBezTo>
                  <a:cubicBezTo>
                    <a:pt x="135" y="4"/>
                    <a:pt x="131" y="0"/>
                    <a:pt x="127" y="0"/>
                  </a:cubicBezTo>
                  <a:cubicBezTo>
                    <a:pt x="122" y="0"/>
                    <a:pt x="118" y="4"/>
                    <a:pt x="118" y="8"/>
                  </a:cubicBezTo>
                  <a:cubicBezTo>
                    <a:pt x="118" y="9"/>
                    <a:pt x="118" y="10"/>
                    <a:pt x="118" y="11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4" y="34"/>
                    <a:pt x="93" y="34"/>
                  </a:cubicBezTo>
                  <a:cubicBezTo>
                    <a:pt x="92" y="34"/>
                    <a:pt x="91" y="34"/>
                    <a:pt x="91" y="34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0"/>
                    <a:pt x="68" y="9"/>
                    <a:pt x="68" y="8"/>
                  </a:cubicBezTo>
                  <a:cubicBezTo>
                    <a:pt x="68" y="4"/>
                    <a:pt x="64" y="0"/>
                    <a:pt x="59" y="0"/>
                  </a:cubicBezTo>
                  <a:cubicBezTo>
                    <a:pt x="54" y="0"/>
                    <a:pt x="51" y="4"/>
                    <a:pt x="51" y="8"/>
                  </a:cubicBezTo>
                  <a:cubicBezTo>
                    <a:pt x="51" y="13"/>
                    <a:pt x="54" y="17"/>
                    <a:pt x="59" y="17"/>
                  </a:cubicBezTo>
                  <a:cubicBezTo>
                    <a:pt x="60" y="17"/>
                    <a:pt x="61" y="17"/>
                    <a:pt x="61" y="1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77" y="40"/>
                    <a:pt x="73" y="45"/>
                    <a:pt x="72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51"/>
                    <a:pt x="0" y="58"/>
                    <a:pt x="0" y="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8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6" y="178"/>
                    <a:pt x="186" y="169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58"/>
                    <a:pt x="178" y="51"/>
                    <a:pt x="169" y="51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3"/>
                    <a:pt x="12" y="59"/>
                    <a:pt x="17" y="59"/>
                  </a:cubicBezTo>
                  <a:cubicBezTo>
                    <a:pt x="135" y="59"/>
                    <a:pt x="135" y="59"/>
                    <a:pt x="135" y="59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73" y="59"/>
                    <a:pt x="177" y="63"/>
                    <a:pt x="177" y="68"/>
                  </a:cubicBezTo>
                  <a:lnTo>
                    <a:pt x="177" y="169"/>
                  </a:lnTo>
                  <a:close/>
                  <a:moveTo>
                    <a:pt x="160" y="101"/>
                  </a:moveTo>
                  <a:cubicBezTo>
                    <a:pt x="158" y="101"/>
                    <a:pt x="156" y="103"/>
                    <a:pt x="156" y="106"/>
                  </a:cubicBezTo>
                  <a:cubicBezTo>
                    <a:pt x="156" y="108"/>
                    <a:pt x="158" y="110"/>
                    <a:pt x="160" y="110"/>
                  </a:cubicBezTo>
                  <a:cubicBezTo>
                    <a:pt x="163" y="110"/>
                    <a:pt x="165" y="108"/>
                    <a:pt x="165" y="106"/>
                  </a:cubicBezTo>
                  <a:cubicBezTo>
                    <a:pt x="165" y="103"/>
                    <a:pt x="163" y="101"/>
                    <a:pt x="160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 rot="3670637">
              <a:off x="9140213" y="4605279"/>
              <a:ext cx="272470" cy="332690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76" y="101"/>
                  </a:moveTo>
                  <a:cubicBezTo>
                    <a:pt x="55" y="101"/>
                    <a:pt x="50" y="113"/>
                    <a:pt x="50" y="126"/>
                  </a:cubicBezTo>
                  <a:cubicBezTo>
                    <a:pt x="50" y="139"/>
                    <a:pt x="55" y="168"/>
                    <a:pt x="59" y="177"/>
                  </a:cubicBezTo>
                  <a:cubicBezTo>
                    <a:pt x="63" y="185"/>
                    <a:pt x="67" y="185"/>
                    <a:pt x="67" y="185"/>
                  </a:cubicBezTo>
                  <a:cubicBezTo>
                    <a:pt x="84" y="185"/>
                    <a:pt x="84" y="185"/>
                    <a:pt x="84" y="185"/>
                  </a:cubicBezTo>
                  <a:cubicBezTo>
                    <a:pt x="84" y="185"/>
                    <a:pt x="88" y="185"/>
                    <a:pt x="93" y="177"/>
                  </a:cubicBezTo>
                  <a:cubicBezTo>
                    <a:pt x="97" y="168"/>
                    <a:pt x="101" y="139"/>
                    <a:pt x="101" y="126"/>
                  </a:cubicBezTo>
                  <a:cubicBezTo>
                    <a:pt x="101" y="113"/>
                    <a:pt x="97" y="101"/>
                    <a:pt x="76" y="101"/>
                  </a:cubicBezTo>
                  <a:close/>
                  <a:moveTo>
                    <a:pt x="85" y="173"/>
                  </a:moveTo>
                  <a:cubicBezTo>
                    <a:pt x="84" y="175"/>
                    <a:pt x="83" y="176"/>
                    <a:pt x="83" y="177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8" y="176"/>
                    <a:pt x="68" y="175"/>
                    <a:pt x="66" y="173"/>
                  </a:cubicBezTo>
                  <a:cubicBezTo>
                    <a:pt x="63" y="167"/>
                    <a:pt x="59" y="139"/>
                    <a:pt x="59" y="126"/>
                  </a:cubicBezTo>
                  <a:cubicBezTo>
                    <a:pt x="59" y="114"/>
                    <a:pt x="63" y="109"/>
                    <a:pt x="76" y="109"/>
                  </a:cubicBezTo>
                  <a:cubicBezTo>
                    <a:pt x="88" y="109"/>
                    <a:pt x="93" y="114"/>
                    <a:pt x="93" y="126"/>
                  </a:cubicBezTo>
                  <a:cubicBezTo>
                    <a:pt x="93" y="139"/>
                    <a:pt x="88" y="167"/>
                    <a:pt x="85" y="173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5"/>
                  </a:cubicBezTo>
                  <a:cubicBezTo>
                    <a:pt x="0" y="106"/>
                    <a:pt x="18" y="132"/>
                    <a:pt x="43" y="144"/>
                  </a:cubicBezTo>
                  <a:cubicBezTo>
                    <a:pt x="43" y="141"/>
                    <a:pt x="43" y="137"/>
                    <a:pt x="42" y="134"/>
                  </a:cubicBezTo>
                  <a:cubicBezTo>
                    <a:pt x="22" y="122"/>
                    <a:pt x="8" y="101"/>
                    <a:pt x="8" y="75"/>
                  </a:cubicBezTo>
                  <a:cubicBezTo>
                    <a:pt x="8" y="38"/>
                    <a:pt x="38" y="8"/>
                    <a:pt x="76" y="8"/>
                  </a:cubicBezTo>
                  <a:cubicBezTo>
                    <a:pt x="113" y="8"/>
                    <a:pt x="143" y="38"/>
                    <a:pt x="143" y="75"/>
                  </a:cubicBezTo>
                  <a:cubicBezTo>
                    <a:pt x="143" y="101"/>
                    <a:pt x="130" y="122"/>
                    <a:pt x="109" y="134"/>
                  </a:cubicBezTo>
                  <a:cubicBezTo>
                    <a:pt x="109" y="137"/>
                    <a:pt x="109" y="140"/>
                    <a:pt x="108" y="144"/>
                  </a:cubicBezTo>
                  <a:cubicBezTo>
                    <a:pt x="134" y="132"/>
                    <a:pt x="152" y="106"/>
                    <a:pt x="152" y="75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93" y="75"/>
                  </a:moveTo>
                  <a:cubicBezTo>
                    <a:pt x="93" y="66"/>
                    <a:pt x="85" y="59"/>
                    <a:pt x="76" y="59"/>
                  </a:cubicBezTo>
                  <a:cubicBezTo>
                    <a:pt x="66" y="59"/>
                    <a:pt x="59" y="66"/>
                    <a:pt x="59" y="75"/>
                  </a:cubicBezTo>
                  <a:cubicBezTo>
                    <a:pt x="59" y="85"/>
                    <a:pt x="66" y="92"/>
                    <a:pt x="76" y="92"/>
                  </a:cubicBezTo>
                  <a:cubicBezTo>
                    <a:pt x="85" y="92"/>
                    <a:pt x="93" y="85"/>
                    <a:pt x="93" y="75"/>
                  </a:cubicBezTo>
                  <a:close/>
                  <a:moveTo>
                    <a:pt x="67" y="75"/>
                  </a:moveTo>
                  <a:cubicBezTo>
                    <a:pt x="67" y="71"/>
                    <a:pt x="71" y="67"/>
                    <a:pt x="76" y="67"/>
                  </a:cubicBezTo>
                  <a:cubicBezTo>
                    <a:pt x="80" y="67"/>
                    <a:pt x="84" y="71"/>
                    <a:pt x="84" y="75"/>
                  </a:cubicBezTo>
                  <a:cubicBezTo>
                    <a:pt x="84" y="80"/>
                    <a:pt x="80" y="84"/>
                    <a:pt x="76" y="84"/>
                  </a:cubicBezTo>
                  <a:cubicBezTo>
                    <a:pt x="71" y="84"/>
                    <a:pt x="67" y="80"/>
                    <a:pt x="67" y="75"/>
                  </a:cubicBezTo>
                  <a:close/>
                  <a:moveTo>
                    <a:pt x="76" y="29"/>
                  </a:moveTo>
                  <a:cubicBezTo>
                    <a:pt x="50" y="29"/>
                    <a:pt x="29" y="50"/>
                    <a:pt x="29" y="75"/>
                  </a:cubicBezTo>
                  <a:cubicBezTo>
                    <a:pt x="29" y="89"/>
                    <a:pt x="35" y="102"/>
                    <a:pt x="45" y="110"/>
                  </a:cubicBezTo>
                  <a:cubicBezTo>
                    <a:pt x="46" y="107"/>
                    <a:pt x="47" y="105"/>
                    <a:pt x="49" y="103"/>
                  </a:cubicBezTo>
                  <a:cubicBezTo>
                    <a:pt x="42" y="96"/>
                    <a:pt x="38" y="86"/>
                    <a:pt x="38" y="75"/>
                  </a:cubicBezTo>
                  <a:cubicBezTo>
                    <a:pt x="38" y="55"/>
                    <a:pt x="55" y="38"/>
                    <a:pt x="76" y="38"/>
                  </a:cubicBezTo>
                  <a:cubicBezTo>
                    <a:pt x="97" y="38"/>
                    <a:pt x="114" y="55"/>
                    <a:pt x="114" y="75"/>
                  </a:cubicBezTo>
                  <a:cubicBezTo>
                    <a:pt x="114" y="86"/>
                    <a:pt x="109" y="96"/>
                    <a:pt x="102" y="103"/>
                  </a:cubicBezTo>
                  <a:cubicBezTo>
                    <a:pt x="104" y="105"/>
                    <a:pt x="105" y="108"/>
                    <a:pt x="106" y="110"/>
                  </a:cubicBezTo>
                  <a:cubicBezTo>
                    <a:pt x="116" y="102"/>
                    <a:pt x="122" y="89"/>
                    <a:pt x="122" y="75"/>
                  </a:cubicBezTo>
                  <a:cubicBezTo>
                    <a:pt x="122" y="50"/>
                    <a:pt x="101" y="29"/>
                    <a:pt x="76" y="2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 rot="20473624">
              <a:off x="9373962" y="4194472"/>
              <a:ext cx="335696" cy="198051"/>
            </a:xfrm>
            <a:custGeom>
              <a:avLst/>
              <a:gdLst/>
              <a:ahLst/>
              <a:cxnLst/>
              <a:rect l="l" t="t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9084949" y="2069627"/>
              <a:ext cx="339093" cy="306084"/>
            </a:xfrm>
            <a:custGeom>
              <a:avLst/>
              <a:gdLst/>
              <a:ahLst/>
              <a:cxnLst/>
              <a:rect l="l" t="t" r="r" b="b"/>
              <a:pathLst>
                <a:path w="186" h="168">
                  <a:moveTo>
                    <a:pt x="169" y="59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5"/>
                    <a:pt x="163" y="0"/>
                    <a:pt x="156" y="0"/>
                  </a:cubicBezTo>
                  <a:cubicBezTo>
                    <a:pt x="149" y="0"/>
                    <a:pt x="144" y="5"/>
                    <a:pt x="144" y="12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0" y="55"/>
                    <a:pt x="19" y="54"/>
                    <a:pt x="1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8"/>
                    <a:pt x="0" y="6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4" y="113"/>
                    <a:pt x="9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9" y="113"/>
                    <a:pt x="20" y="113"/>
                    <a:pt x="21" y="113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6" y="133"/>
                    <a:pt x="41" y="142"/>
                    <a:pt x="50" y="145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3" y="162"/>
                    <a:pt x="113" y="157"/>
                    <a:pt x="116" y="148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44" y="156"/>
                    <a:pt x="144" y="156"/>
                    <a:pt x="144" y="156"/>
                  </a:cubicBezTo>
                  <a:cubicBezTo>
                    <a:pt x="144" y="163"/>
                    <a:pt x="149" y="168"/>
                    <a:pt x="156" y="168"/>
                  </a:cubicBezTo>
                  <a:cubicBezTo>
                    <a:pt x="163" y="168"/>
                    <a:pt x="169" y="163"/>
                    <a:pt x="169" y="15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8" y="109"/>
                    <a:pt x="186" y="102"/>
                    <a:pt x="186" y="92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6"/>
                    <a:pt x="178" y="59"/>
                    <a:pt x="169" y="59"/>
                  </a:cubicBezTo>
                  <a:close/>
                  <a:moveTo>
                    <a:pt x="17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17" y="105"/>
                  </a:lnTo>
                  <a:close/>
                  <a:moveTo>
                    <a:pt x="108" y="146"/>
                  </a:moveTo>
                  <a:cubicBezTo>
                    <a:pt x="106" y="150"/>
                    <a:pt x="101" y="153"/>
                    <a:pt x="97" y="151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8" y="136"/>
                    <a:pt x="46" y="131"/>
                    <a:pt x="47" y="127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109" y="141"/>
                    <a:pt x="109" y="141"/>
                    <a:pt x="109" y="141"/>
                  </a:cubicBezTo>
                  <a:lnTo>
                    <a:pt x="108" y="146"/>
                  </a:lnTo>
                  <a:close/>
                  <a:moveTo>
                    <a:pt x="144" y="143"/>
                  </a:moveTo>
                  <a:cubicBezTo>
                    <a:pt x="26" y="105"/>
                    <a:pt x="26" y="105"/>
                    <a:pt x="26" y="10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4" y="25"/>
                    <a:pt x="144" y="25"/>
                    <a:pt x="144" y="25"/>
                  </a:cubicBezTo>
                  <a:lnTo>
                    <a:pt x="144" y="143"/>
                  </a:lnTo>
                  <a:close/>
                  <a:moveTo>
                    <a:pt x="161" y="156"/>
                  </a:moveTo>
                  <a:cubicBezTo>
                    <a:pt x="161" y="158"/>
                    <a:pt x="159" y="160"/>
                    <a:pt x="156" y="160"/>
                  </a:cubicBezTo>
                  <a:cubicBezTo>
                    <a:pt x="154" y="160"/>
                    <a:pt x="152" y="158"/>
                    <a:pt x="152" y="156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0"/>
                    <a:pt x="154" y="8"/>
                    <a:pt x="156" y="8"/>
                  </a:cubicBezTo>
                  <a:cubicBezTo>
                    <a:pt x="159" y="8"/>
                    <a:pt x="161" y="10"/>
                    <a:pt x="161" y="12"/>
                  </a:cubicBezTo>
                  <a:lnTo>
                    <a:pt x="161" y="156"/>
                  </a:lnTo>
                  <a:close/>
                  <a:moveTo>
                    <a:pt x="177" y="92"/>
                  </a:moveTo>
                  <a:cubicBezTo>
                    <a:pt x="177" y="97"/>
                    <a:pt x="174" y="101"/>
                    <a:pt x="169" y="101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74" y="67"/>
                    <a:pt x="177" y="71"/>
                    <a:pt x="177" y="76"/>
                  </a:cubicBezTo>
                  <a:lnTo>
                    <a:pt x="177" y="92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 rot="1778956">
              <a:off x="9069382" y="3359463"/>
              <a:ext cx="342127" cy="333228"/>
            </a:xfrm>
            <a:custGeom>
              <a:avLst/>
              <a:gdLst/>
              <a:ahLst/>
              <a:cxnLst/>
              <a:rect l="l" t="t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 rot="2796072">
              <a:off x="9613145" y="4641269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9487863" y="3611325"/>
              <a:ext cx="332690" cy="33269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 rot="20513194">
              <a:off x="9927523" y="4084215"/>
              <a:ext cx="335205" cy="335205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 rot="3600000">
              <a:off x="9221546" y="2907421"/>
              <a:ext cx="114354" cy="335205"/>
            </a:xfrm>
            <a:custGeom>
              <a:avLst/>
              <a:gdLst/>
              <a:ahLst/>
              <a:cxnLst/>
              <a:rect l="l" t="t" r="r" b="b"/>
              <a:pathLst>
                <a:path w="68" h="186">
                  <a:moveTo>
                    <a:pt x="67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3"/>
                    <a:pt x="63" y="80"/>
                  </a:cubicBezTo>
                  <a:cubicBezTo>
                    <a:pt x="63" y="78"/>
                    <a:pt x="61" y="76"/>
                    <a:pt x="59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7" y="24"/>
                    <a:pt x="68" y="23"/>
                    <a:pt x="68" y="21"/>
                  </a:cubicBezTo>
                  <a:cubicBezTo>
                    <a:pt x="68" y="9"/>
                    <a:pt x="52" y="0"/>
                    <a:pt x="34" y="0"/>
                  </a:cubicBezTo>
                  <a:cubicBezTo>
                    <a:pt x="15" y="0"/>
                    <a:pt x="0" y="9"/>
                    <a:pt x="0" y="21"/>
                  </a:cubicBezTo>
                  <a:cubicBezTo>
                    <a:pt x="0" y="23"/>
                    <a:pt x="1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9"/>
                    <a:pt x="1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3" y="186"/>
                    <a:pt x="34" y="186"/>
                  </a:cubicBezTo>
                  <a:cubicBezTo>
                    <a:pt x="35" y="186"/>
                    <a:pt x="36" y="185"/>
                    <a:pt x="37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8" y="149"/>
                    <a:pt x="68" y="148"/>
                  </a:cubicBezTo>
                  <a:cubicBezTo>
                    <a:pt x="68" y="147"/>
                    <a:pt x="67" y="147"/>
                    <a:pt x="67" y="147"/>
                  </a:cubicBezTo>
                  <a:close/>
                  <a:moveTo>
                    <a:pt x="9" y="19"/>
                  </a:moveTo>
                  <a:cubicBezTo>
                    <a:pt x="10" y="13"/>
                    <a:pt x="21" y="8"/>
                    <a:pt x="34" y="8"/>
                  </a:cubicBezTo>
                  <a:cubicBezTo>
                    <a:pt x="47" y="8"/>
                    <a:pt x="57" y="13"/>
                    <a:pt x="59" y="19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9" y="19"/>
                  </a:lnTo>
                  <a:close/>
                  <a:moveTo>
                    <a:pt x="34" y="175"/>
                  </a:moveTo>
                  <a:cubicBezTo>
                    <a:pt x="9" y="146"/>
                    <a:pt x="9" y="146"/>
                    <a:pt x="9" y="1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5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7" y="50"/>
                    <a:pt x="37" y="49"/>
                    <a:pt x="37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0" y="78"/>
                    <a:pt x="30" y="80"/>
                  </a:cubicBezTo>
                  <a:cubicBezTo>
                    <a:pt x="30" y="83"/>
                    <a:pt x="32" y="84"/>
                    <a:pt x="34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146"/>
                    <a:pt x="59" y="146"/>
                    <a:pt x="59" y="146"/>
                  </a:cubicBezTo>
                  <a:lnTo>
                    <a:pt x="34" y="175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9589801" y="2970359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18" y="51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58" y="51"/>
                    <a:pt x="51" y="58"/>
                    <a:pt x="51" y="67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27"/>
                    <a:pt x="58" y="135"/>
                    <a:pt x="68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28" y="135"/>
                    <a:pt x="135" y="127"/>
                    <a:pt x="135" y="11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58"/>
                    <a:pt x="128" y="51"/>
                    <a:pt x="118" y="51"/>
                  </a:cubicBezTo>
                  <a:close/>
                  <a:moveTo>
                    <a:pt x="110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0" y="76"/>
                    <a:pt x="110" y="76"/>
                    <a:pt x="110" y="76"/>
                  </a:cubicBezTo>
                  <a:lnTo>
                    <a:pt x="110" y="63"/>
                  </a:lnTo>
                  <a:close/>
                  <a:moveTo>
                    <a:pt x="93" y="76"/>
                  </a:move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10"/>
                    <a:pt x="93" y="110"/>
                  </a:cubicBezTo>
                  <a:cubicBezTo>
                    <a:pt x="84" y="110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lose/>
                  <a:moveTo>
                    <a:pt x="127" y="118"/>
                  </a:moveTo>
                  <a:cubicBezTo>
                    <a:pt x="127" y="123"/>
                    <a:pt x="123" y="126"/>
                    <a:pt x="11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3" y="126"/>
                    <a:pt x="59" y="123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8" y="91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91"/>
                    <a:pt x="118" y="90"/>
                    <a:pt x="118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18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9525477" y="2421987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72" y="84"/>
                  </a:moveTo>
                  <a:cubicBezTo>
                    <a:pt x="73" y="78"/>
                    <a:pt x="82" y="71"/>
                    <a:pt x="89" y="68"/>
                  </a:cubicBezTo>
                  <a:cubicBezTo>
                    <a:pt x="96" y="66"/>
                    <a:pt x="102" y="64"/>
                    <a:pt x="101" y="59"/>
                  </a:cubicBezTo>
                  <a:cubicBezTo>
                    <a:pt x="100" y="54"/>
                    <a:pt x="98" y="51"/>
                    <a:pt x="88" y="51"/>
                  </a:cubicBezTo>
                  <a:cubicBezTo>
                    <a:pt x="78" y="51"/>
                    <a:pt x="82" y="64"/>
                    <a:pt x="74" y="56"/>
                  </a:cubicBezTo>
                  <a:cubicBezTo>
                    <a:pt x="65" y="48"/>
                    <a:pt x="76" y="50"/>
                    <a:pt x="80" y="48"/>
                  </a:cubicBezTo>
                  <a:cubicBezTo>
                    <a:pt x="84" y="47"/>
                    <a:pt x="88" y="39"/>
                    <a:pt x="81" y="38"/>
                  </a:cubicBezTo>
                  <a:cubicBezTo>
                    <a:pt x="73" y="38"/>
                    <a:pt x="75" y="42"/>
                    <a:pt x="69" y="39"/>
                  </a:cubicBezTo>
                  <a:cubicBezTo>
                    <a:pt x="63" y="37"/>
                    <a:pt x="61" y="47"/>
                    <a:pt x="57" y="45"/>
                  </a:cubicBezTo>
                  <a:cubicBezTo>
                    <a:pt x="55" y="45"/>
                    <a:pt x="48" y="40"/>
                    <a:pt x="44" y="35"/>
                  </a:cubicBezTo>
                  <a:cubicBezTo>
                    <a:pt x="35" y="42"/>
                    <a:pt x="28" y="52"/>
                    <a:pt x="23" y="62"/>
                  </a:cubicBezTo>
                  <a:cubicBezTo>
                    <a:pt x="25" y="76"/>
                    <a:pt x="32" y="84"/>
                    <a:pt x="32" y="84"/>
                  </a:cubicBezTo>
                  <a:cubicBezTo>
                    <a:pt x="32" y="84"/>
                    <a:pt x="36" y="93"/>
                    <a:pt x="60" y="104"/>
                  </a:cubicBezTo>
                  <a:cubicBezTo>
                    <a:pt x="60" y="104"/>
                    <a:pt x="65" y="105"/>
                    <a:pt x="59" y="99"/>
                  </a:cubicBezTo>
                  <a:cubicBezTo>
                    <a:pt x="54" y="94"/>
                    <a:pt x="48" y="87"/>
                    <a:pt x="55" y="84"/>
                  </a:cubicBezTo>
                  <a:cubicBezTo>
                    <a:pt x="61" y="81"/>
                    <a:pt x="63" y="81"/>
                    <a:pt x="65" y="87"/>
                  </a:cubicBezTo>
                  <a:cubicBezTo>
                    <a:pt x="66" y="93"/>
                    <a:pt x="72" y="90"/>
                    <a:pt x="72" y="84"/>
                  </a:cubicBezTo>
                  <a:close/>
                  <a:moveTo>
                    <a:pt x="103" y="111"/>
                  </a:moveTo>
                  <a:cubicBezTo>
                    <a:pt x="94" y="104"/>
                    <a:pt x="95" y="100"/>
                    <a:pt x="84" y="100"/>
                  </a:cubicBezTo>
                  <a:cubicBezTo>
                    <a:pt x="73" y="100"/>
                    <a:pt x="66" y="103"/>
                    <a:pt x="68" y="119"/>
                  </a:cubicBezTo>
                  <a:cubicBezTo>
                    <a:pt x="71" y="135"/>
                    <a:pt x="80" y="127"/>
                    <a:pt x="79" y="140"/>
                  </a:cubicBezTo>
                  <a:cubicBezTo>
                    <a:pt x="78" y="152"/>
                    <a:pt x="81" y="154"/>
                    <a:pt x="83" y="157"/>
                  </a:cubicBezTo>
                  <a:cubicBezTo>
                    <a:pt x="85" y="160"/>
                    <a:pt x="90" y="169"/>
                    <a:pt x="92" y="157"/>
                  </a:cubicBezTo>
                  <a:cubicBezTo>
                    <a:pt x="95" y="145"/>
                    <a:pt x="99" y="138"/>
                    <a:pt x="103" y="132"/>
                  </a:cubicBezTo>
                  <a:cubicBezTo>
                    <a:pt x="108" y="127"/>
                    <a:pt x="112" y="119"/>
                    <a:pt x="103" y="111"/>
                  </a:cubicBezTo>
                  <a:close/>
                  <a:moveTo>
                    <a:pt x="93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8" y="140"/>
                    <a:pt x="8" y="93"/>
                  </a:cubicBezTo>
                  <a:cubicBezTo>
                    <a:pt x="8" y="46"/>
                    <a:pt x="46" y="9"/>
                    <a:pt x="93" y="9"/>
                  </a:cubicBezTo>
                  <a:cubicBezTo>
                    <a:pt x="139" y="9"/>
                    <a:pt x="177" y="46"/>
                    <a:pt x="177" y="93"/>
                  </a:cubicBezTo>
                  <a:cubicBezTo>
                    <a:pt x="177" y="140"/>
                    <a:pt x="139" y="177"/>
                    <a:pt x="93" y="177"/>
                  </a:cubicBezTo>
                  <a:close/>
                  <a:moveTo>
                    <a:pt x="168" y="86"/>
                  </a:moveTo>
                  <a:cubicBezTo>
                    <a:pt x="168" y="85"/>
                    <a:pt x="168" y="84"/>
                    <a:pt x="168" y="84"/>
                  </a:cubicBezTo>
                  <a:cubicBezTo>
                    <a:pt x="168" y="82"/>
                    <a:pt x="168" y="81"/>
                    <a:pt x="167" y="79"/>
                  </a:cubicBezTo>
                  <a:cubicBezTo>
                    <a:pt x="167" y="78"/>
                    <a:pt x="167" y="77"/>
                    <a:pt x="167" y="77"/>
                  </a:cubicBezTo>
                  <a:cubicBezTo>
                    <a:pt x="167" y="75"/>
                    <a:pt x="166" y="73"/>
                    <a:pt x="166" y="72"/>
                  </a:cubicBezTo>
                  <a:cubicBezTo>
                    <a:pt x="165" y="71"/>
                    <a:pt x="165" y="71"/>
                    <a:pt x="165" y="70"/>
                  </a:cubicBezTo>
                  <a:cubicBezTo>
                    <a:pt x="164" y="68"/>
                    <a:pt x="164" y="66"/>
                    <a:pt x="163" y="64"/>
                  </a:cubicBezTo>
                  <a:cubicBezTo>
                    <a:pt x="163" y="63"/>
                    <a:pt x="162" y="62"/>
                    <a:pt x="162" y="61"/>
                  </a:cubicBezTo>
                  <a:cubicBezTo>
                    <a:pt x="161" y="60"/>
                    <a:pt x="161" y="59"/>
                    <a:pt x="160" y="58"/>
                  </a:cubicBezTo>
                  <a:cubicBezTo>
                    <a:pt x="160" y="57"/>
                    <a:pt x="159" y="56"/>
                    <a:pt x="158" y="55"/>
                  </a:cubicBezTo>
                  <a:cubicBezTo>
                    <a:pt x="158" y="54"/>
                    <a:pt x="157" y="53"/>
                    <a:pt x="157" y="53"/>
                  </a:cubicBezTo>
                  <a:cubicBezTo>
                    <a:pt x="156" y="51"/>
                    <a:pt x="156" y="50"/>
                    <a:pt x="155" y="49"/>
                  </a:cubicBezTo>
                  <a:cubicBezTo>
                    <a:pt x="154" y="49"/>
                    <a:pt x="154" y="48"/>
                    <a:pt x="154" y="48"/>
                  </a:cubicBezTo>
                  <a:cubicBezTo>
                    <a:pt x="151" y="44"/>
                    <a:pt x="147" y="40"/>
                    <a:pt x="144" y="37"/>
                  </a:cubicBezTo>
                  <a:cubicBezTo>
                    <a:pt x="143" y="37"/>
                    <a:pt x="143" y="36"/>
                    <a:pt x="143" y="36"/>
                  </a:cubicBezTo>
                  <a:cubicBezTo>
                    <a:pt x="142" y="35"/>
                    <a:pt x="140" y="34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3" y="28"/>
                    <a:pt x="126" y="24"/>
                    <a:pt x="119" y="22"/>
                  </a:cubicBezTo>
                  <a:cubicBezTo>
                    <a:pt x="117" y="25"/>
                    <a:pt x="115" y="30"/>
                    <a:pt x="112" y="31"/>
                  </a:cubicBezTo>
                  <a:cubicBezTo>
                    <a:pt x="108" y="33"/>
                    <a:pt x="109" y="42"/>
                    <a:pt x="116" y="41"/>
                  </a:cubicBezTo>
                  <a:cubicBezTo>
                    <a:pt x="116" y="41"/>
                    <a:pt x="114" y="43"/>
                    <a:pt x="116" y="50"/>
                  </a:cubicBezTo>
                  <a:cubicBezTo>
                    <a:pt x="118" y="58"/>
                    <a:pt x="121" y="60"/>
                    <a:pt x="132" y="56"/>
                  </a:cubicBezTo>
                  <a:cubicBezTo>
                    <a:pt x="136" y="54"/>
                    <a:pt x="140" y="55"/>
                    <a:pt x="139" y="59"/>
                  </a:cubicBezTo>
                  <a:cubicBezTo>
                    <a:pt x="138" y="69"/>
                    <a:pt x="131" y="69"/>
                    <a:pt x="136" y="84"/>
                  </a:cubicBezTo>
                  <a:cubicBezTo>
                    <a:pt x="140" y="94"/>
                    <a:pt x="148" y="97"/>
                    <a:pt x="151" y="105"/>
                  </a:cubicBezTo>
                  <a:cubicBezTo>
                    <a:pt x="153" y="109"/>
                    <a:pt x="160" y="113"/>
                    <a:pt x="165" y="115"/>
                  </a:cubicBezTo>
                  <a:cubicBezTo>
                    <a:pt x="166" y="113"/>
                    <a:pt x="166" y="111"/>
                    <a:pt x="167" y="109"/>
                  </a:cubicBezTo>
                  <a:cubicBezTo>
                    <a:pt x="167" y="108"/>
                    <a:pt x="167" y="108"/>
                    <a:pt x="167" y="107"/>
                  </a:cubicBezTo>
                  <a:cubicBezTo>
                    <a:pt x="168" y="105"/>
                    <a:pt x="168" y="104"/>
                    <a:pt x="168" y="102"/>
                  </a:cubicBezTo>
                  <a:cubicBezTo>
                    <a:pt x="168" y="101"/>
                    <a:pt x="168" y="101"/>
                    <a:pt x="168" y="100"/>
                  </a:cubicBezTo>
                  <a:cubicBezTo>
                    <a:pt x="169" y="98"/>
                    <a:pt x="169" y="95"/>
                    <a:pt x="169" y="93"/>
                  </a:cubicBezTo>
                  <a:cubicBezTo>
                    <a:pt x="169" y="91"/>
                    <a:pt x="169" y="88"/>
                    <a:pt x="168" y="86"/>
                  </a:cubicBezTo>
                  <a:close/>
                  <a:moveTo>
                    <a:pt x="140" y="111"/>
                  </a:moveTo>
                  <a:cubicBezTo>
                    <a:pt x="137" y="113"/>
                    <a:pt x="137" y="117"/>
                    <a:pt x="139" y="119"/>
                  </a:cubicBezTo>
                  <a:cubicBezTo>
                    <a:pt x="142" y="121"/>
                    <a:pt x="147" y="124"/>
                    <a:pt x="148" y="119"/>
                  </a:cubicBezTo>
                  <a:cubicBezTo>
                    <a:pt x="150" y="114"/>
                    <a:pt x="143" y="109"/>
                    <a:pt x="140" y="11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 rot="3085759">
              <a:off x="10223407" y="4535598"/>
              <a:ext cx="272910" cy="332239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42" y="93"/>
                  </a:moveTo>
                  <a:cubicBezTo>
                    <a:pt x="37" y="93"/>
                    <a:pt x="34" y="96"/>
                    <a:pt x="34" y="101"/>
                  </a:cubicBezTo>
                  <a:cubicBezTo>
                    <a:pt x="34" y="106"/>
                    <a:pt x="37" y="109"/>
                    <a:pt x="42" y="109"/>
                  </a:cubicBezTo>
                  <a:cubicBezTo>
                    <a:pt x="47" y="109"/>
                    <a:pt x="51" y="106"/>
                    <a:pt x="51" y="101"/>
                  </a:cubicBezTo>
                  <a:cubicBezTo>
                    <a:pt x="51" y="96"/>
                    <a:pt x="47" y="93"/>
                    <a:pt x="42" y="93"/>
                  </a:cubicBezTo>
                  <a:close/>
                  <a:moveTo>
                    <a:pt x="38" y="143"/>
                  </a:moveTo>
                  <a:cubicBezTo>
                    <a:pt x="36" y="143"/>
                    <a:pt x="34" y="145"/>
                    <a:pt x="34" y="147"/>
                  </a:cubicBezTo>
                  <a:cubicBezTo>
                    <a:pt x="34" y="150"/>
                    <a:pt x="36" y="152"/>
                    <a:pt x="38" y="152"/>
                  </a:cubicBezTo>
                  <a:cubicBezTo>
                    <a:pt x="40" y="152"/>
                    <a:pt x="42" y="150"/>
                    <a:pt x="42" y="147"/>
                  </a:cubicBezTo>
                  <a:cubicBezTo>
                    <a:pt x="42" y="145"/>
                    <a:pt x="40" y="143"/>
                    <a:pt x="38" y="143"/>
                  </a:cubicBezTo>
                  <a:close/>
                  <a:moveTo>
                    <a:pt x="11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1"/>
                    <a:pt x="21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77"/>
                    <a:pt x="0" y="87"/>
                    <a:pt x="0" y="135"/>
                  </a:cubicBezTo>
                  <a:cubicBezTo>
                    <a:pt x="0" y="163"/>
                    <a:pt x="23" y="185"/>
                    <a:pt x="51" y="185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29" y="185"/>
                    <a:pt x="152" y="163"/>
                    <a:pt x="152" y="135"/>
                  </a:cubicBezTo>
                  <a:cubicBezTo>
                    <a:pt x="152" y="87"/>
                    <a:pt x="121" y="77"/>
                    <a:pt x="118" y="25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42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1" y="44"/>
                    <a:pt x="115" y="58"/>
                    <a:pt x="121" y="69"/>
                  </a:cubicBezTo>
                  <a:cubicBezTo>
                    <a:pt x="114" y="74"/>
                    <a:pt x="95" y="88"/>
                    <a:pt x="73" y="75"/>
                  </a:cubicBezTo>
                  <a:cubicBezTo>
                    <a:pt x="56" y="65"/>
                    <a:pt x="41" y="66"/>
                    <a:pt x="32" y="68"/>
                  </a:cubicBezTo>
                  <a:cubicBezTo>
                    <a:pt x="37" y="56"/>
                    <a:pt x="41" y="43"/>
                    <a:pt x="42" y="25"/>
                  </a:cubicBezTo>
                  <a:close/>
                  <a:moveTo>
                    <a:pt x="101" y="177"/>
                  </a:moveTo>
                  <a:cubicBezTo>
                    <a:pt x="51" y="177"/>
                    <a:pt x="51" y="177"/>
                    <a:pt x="51" y="177"/>
                  </a:cubicBezTo>
                  <a:cubicBezTo>
                    <a:pt x="27" y="177"/>
                    <a:pt x="8" y="158"/>
                    <a:pt x="8" y="135"/>
                  </a:cubicBezTo>
                  <a:cubicBezTo>
                    <a:pt x="8" y="113"/>
                    <a:pt x="15" y="100"/>
                    <a:pt x="23" y="85"/>
                  </a:cubicBezTo>
                  <a:cubicBezTo>
                    <a:pt x="24" y="83"/>
                    <a:pt x="25" y="80"/>
                    <a:pt x="27" y="78"/>
                  </a:cubicBezTo>
                  <a:cubicBezTo>
                    <a:pt x="27" y="78"/>
                    <a:pt x="45" y="69"/>
                    <a:pt x="69" y="82"/>
                  </a:cubicBezTo>
                  <a:cubicBezTo>
                    <a:pt x="77" y="87"/>
                    <a:pt x="85" y="89"/>
                    <a:pt x="92" y="89"/>
                  </a:cubicBezTo>
                  <a:cubicBezTo>
                    <a:pt x="106" y="89"/>
                    <a:pt x="118" y="82"/>
                    <a:pt x="124" y="77"/>
                  </a:cubicBezTo>
                  <a:cubicBezTo>
                    <a:pt x="126" y="80"/>
                    <a:pt x="127" y="82"/>
                    <a:pt x="128" y="85"/>
                  </a:cubicBezTo>
                  <a:cubicBezTo>
                    <a:pt x="136" y="100"/>
                    <a:pt x="143" y="113"/>
                    <a:pt x="143" y="135"/>
                  </a:cubicBezTo>
                  <a:cubicBezTo>
                    <a:pt x="143" y="158"/>
                    <a:pt x="124" y="177"/>
                    <a:pt x="101" y="177"/>
                  </a:cubicBezTo>
                  <a:close/>
                  <a:moveTo>
                    <a:pt x="72" y="118"/>
                  </a:moveTo>
                  <a:cubicBezTo>
                    <a:pt x="65" y="118"/>
                    <a:pt x="59" y="124"/>
                    <a:pt x="59" y="131"/>
                  </a:cubicBezTo>
                  <a:cubicBezTo>
                    <a:pt x="59" y="138"/>
                    <a:pt x="65" y="143"/>
                    <a:pt x="72" y="143"/>
                  </a:cubicBezTo>
                  <a:cubicBezTo>
                    <a:pt x="79" y="143"/>
                    <a:pt x="84" y="138"/>
                    <a:pt x="84" y="131"/>
                  </a:cubicBezTo>
                  <a:cubicBezTo>
                    <a:pt x="84" y="124"/>
                    <a:pt x="79" y="118"/>
                    <a:pt x="72" y="118"/>
                  </a:cubicBezTo>
                  <a:close/>
                  <a:moveTo>
                    <a:pt x="72" y="135"/>
                  </a:moveTo>
                  <a:cubicBezTo>
                    <a:pt x="69" y="135"/>
                    <a:pt x="67" y="133"/>
                    <a:pt x="67" y="131"/>
                  </a:cubicBezTo>
                  <a:cubicBezTo>
                    <a:pt x="67" y="128"/>
                    <a:pt x="69" y="126"/>
                    <a:pt x="72" y="126"/>
                  </a:cubicBezTo>
                  <a:cubicBezTo>
                    <a:pt x="74" y="126"/>
                    <a:pt x="76" y="128"/>
                    <a:pt x="76" y="131"/>
                  </a:cubicBezTo>
                  <a:cubicBezTo>
                    <a:pt x="76" y="133"/>
                    <a:pt x="74" y="135"/>
                    <a:pt x="72" y="135"/>
                  </a:cubicBezTo>
                  <a:close/>
                  <a:moveTo>
                    <a:pt x="110" y="118"/>
                  </a:moveTo>
                  <a:cubicBezTo>
                    <a:pt x="105" y="118"/>
                    <a:pt x="101" y="122"/>
                    <a:pt x="101" y="126"/>
                  </a:cubicBezTo>
                  <a:cubicBezTo>
                    <a:pt x="101" y="131"/>
                    <a:pt x="105" y="135"/>
                    <a:pt x="110" y="135"/>
                  </a:cubicBezTo>
                  <a:cubicBezTo>
                    <a:pt x="114" y="135"/>
                    <a:pt x="118" y="131"/>
                    <a:pt x="118" y="126"/>
                  </a:cubicBezTo>
                  <a:cubicBezTo>
                    <a:pt x="118" y="122"/>
                    <a:pt x="114" y="118"/>
                    <a:pt x="110" y="118"/>
                  </a:cubicBezTo>
                  <a:close/>
                  <a:moveTo>
                    <a:pt x="122" y="101"/>
                  </a:moveTo>
                  <a:cubicBezTo>
                    <a:pt x="120" y="101"/>
                    <a:pt x="118" y="103"/>
                    <a:pt x="118" y="105"/>
                  </a:cubicBezTo>
                  <a:cubicBezTo>
                    <a:pt x="118" y="108"/>
                    <a:pt x="120" y="109"/>
                    <a:pt x="122" y="109"/>
                  </a:cubicBezTo>
                  <a:cubicBezTo>
                    <a:pt x="125" y="109"/>
                    <a:pt x="126" y="108"/>
                    <a:pt x="126" y="105"/>
                  </a:cubicBezTo>
                  <a:cubicBezTo>
                    <a:pt x="126" y="103"/>
                    <a:pt x="125" y="101"/>
                    <a:pt x="122" y="101"/>
                  </a:cubicBezTo>
                  <a:close/>
                  <a:moveTo>
                    <a:pt x="97" y="160"/>
                  </a:moveTo>
                  <a:cubicBezTo>
                    <a:pt x="95" y="160"/>
                    <a:pt x="93" y="162"/>
                    <a:pt x="93" y="164"/>
                  </a:cubicBezTo>
                  <a:cubicBezTo>
                    <a:pt x="93" y="167"/>
                    <a:pt x="95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10144906" y="5151890"/>
              <a:ext cx="335205" cy="332239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57" y="159"/>
                  </a:moveTo>
                  <a:cubicBezTo>
                    <a:pt x="175" y="143"/>
                    <a:pt x="186" y="119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19"/>
                    <a:pt x="11" y="143"/>
                    <a:pt x="29" y="159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8" y="179"/>
                    <a:pt x="17" y="180"/>
                    <a:pt x="17" y="181"/>
                  </a:cubicBezTo>
                  <a:cubicBezTo>
                    <a:pt x="17" y="183"/>
                    <a:pt x="19" y="185"/>
                    <a:pt x="21" y="185"/>
                  </a:cubicBezTo>
                  <a:cubicBezTo>
                    <a:pt x="22" y="185"/>
                    <a:pt x="24" y="185"/>
                    <a:pt x="24" y="184"/>
                  </a:cubicBezTo>
                  <a:cubicBezTo>
                    <a:pt x="25" y="184"/>
                    <a:pt x="25" y="183"/>
                    <a:pt x="25" y="182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51" y="178"/>
                    <a:pt x="71" y="185"/>
                    <a:pt x="93" y="185"/>
                  </a:cubicBezTo>
                  <a:cubicBezTo>
                    <a:pt x="115" y="185"/>
                    <a:pt x="135" y="178"/>
                    <a:pt x="151" y="165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1" y="184"/>
                    <a:pt x="163" y="185"/>
                    <a:pt x="165" y="185"/>
                  </a:cubicBezTo>
                  <a:cubicBezTo>
                    <a:pt x="167" y="185"/>
                    <a:pt x="169" y="183"/>
                    <a:pt x="169" y="181"/>
                  </a:cubicBezTo>
                  <a:cubicBezTo>
                    <a:pt x="169" y="180"/>
                    <a:pt x="168" y="179"/>
                    <a:pt x="168" y="178"/>
                  </a:cubicBezTo>
                  <a:lnTo>
                    <a:pt x="157" y="159"/>
                  </a:ln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93" y="34"/>
                  </a:moveTo>
                  <a:cubicBezTo>
                    <a:pt x="60" y="34"/>
                    <a:pt x="34" y="60"/>
                    <a:pt x="34" y="93"/>
                  </a:cubicBezTo>
                  <a:cubicBezTo>
                    <a:pt x="34" y="125"/>
                    <a:pt x="60" y="152"/>
                    <a:pt x="93" y="152"/>
                  </a:cubicBezTo>
                  <a:cubicBezTo>
                    <a:pt x="126" y="152"/>
                    <a:pt x="152" y="125"/>
                    <a:pt x="152" y="93"/>
                  </a:cubicBezTo>
                  <a:cubicBezTo>
                    <a:pt x="152" y="60"/>
                    <a:pt x="126" y="34"/>
                    <a:pt x="93" y="34"/>
                  </a:cubicBezTo>
                  <a:close/>
                  <a:moveTo>
                    <a:pt x="93" y="143"/>
                  </a:moveTo>
                  <a:cubicBezTo>
                    <a:pt x="65" y="143"/>
                    <a:pt x="42" y="121"/>
                    <a:pt x="42" y="93"/>
                  </a:cubicBezTo>
                  <a:cubicBezTo>
                    <a:pt x="42" y="65"/>
                    <a:pt x="65" y="42"/>
                    <a:pt x="93" y="42"/>
                  </a:cubicBezTo>
                  <a:cubicBezTo>
                    <a:pt x="121" y="42"/>
                    <a:pt x="144" y="65"/>
                    <a:pt x="144" y="93"/>
                  </a:cubicBezTo>
                  <a:cubicBezTo>
                    <a:pt x="144" y="121"/>
                    <a:pt x="121" y="143"/>
                    <a:pt x="93" y="143"/>
                  </a:cubicBezTo>
                  <a:close/>
                  <a:moveTo>
                    <a:pt x="93" y="67"/>
                  </a:moveTo>
                  <a:cubicBezTo>
                    <a:pt x="79" y="67"/>
                    <a:pt x="68" y="79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79"/>
                    <a:pt x="107" y="67"/>
                    <a:pt x="93" y="67"/>
                  </a:cubicBezTo>
                  <a:close/>
                  <a:moveTo>
                    <a:pt x="93" y="109"/>
                  </a:moveTo>
                  <a:cubicBezTo>
                    <a:pt x="84" y="109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09"/>
                    <a:pt x="93" y="10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 rot="2375267">
              <a:off x="10087969" y="3375328"/>
              <a:ext cx="335205" cy="333228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 rot="1539904">
              <a:off x="10489420" y="3829825"/>
              <a:ext cx="273808" cy="335094"/>
            </a:xfrm>
            <a:custGeom>
              <a:avLst/>
              <a:gdLst/>
              <a:ahLst/>
              <a:cxnLst/>
              <a:rect l="l" t="t" r="r" b="b"/>
              <a:pathLst>
                <a:path w="152" h="186">
                  <a:moveTo>
                    <a:pt x="144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2"/>
                    <a:pt x="106" y="8"/>
                    <a:pt x="101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4"/>
                    <a:pt x="81" y="0"/>
                    <a:pt x="76" y="0"/>
                  </a:cubicBezTo>
                  <a:cubicBezTo>
                    <a:pt x="71" y="0"/>
                    <a:pt x="68" y="4"/>
                    <a:pt x="68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6" y="8"/>
                    <a:pt x="42" y="12"/>
                    <a:pt x="42" y="17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9"/>
                    <a:pt x="0" y="3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2"/>
                    <a:pt x="4" y="186"/>
                    <a:pt x="9" y="186"/>
                  </a:cubicBezTo>
                  <a:cubicBezTo>
                    <a:pt x="144" y="186"/>
                    <a:pt x="144" y="186"/>
                    <a:pt x="144" y="186"/>
                  </a:cubicBezTo>
                  <a:cubicBezTo>
                    <a:pt x="148" y="186"/>
                    <a:pt x="152" y="182"/>
                    <a:pt x="152" y="177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29"/>
                    <a:pt x="148" y="25"/>
                    <a:pt x="144" y="25"/>
                  </a:cubicBezTo>
                  <a:close/>
                  <a:moveTo>
                    <a:pt x="51" y="17"/>
                  </a:moveTo>
                  <a:cubicBezTo>
                    <a:pt x="101" y="17"/>
                    <a:pt x="101" y="17"/>
                    <a:pt x="101" y="1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51" y="17"/>
                  </a:lnTo>
                  <a:close/>
                  <a:moveTo>
                    <a:pt x="144" y="177"/>
                  </a:moveTo>
                  <a:cubicBezTo>
                    <a:pt x="9" y="177"/>
                    <a:pt x="9" y="177"/>
                    <a:pt x="9" y="17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44" y="59"/>
                    <a:pt x="144" y="59"/>
                    <a:pt x="144" y="59"/>
                  </a:cubicBezTo>
                  <a:lnTo>
                    <a:pt x="144" y="177"/>
                  </a:lnTo>
                  <a:close/>
                  <a:moveTo>
                    <a:pt x="144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8"/>
                    <a:pt x="46" y="42"/>
                    <a:pt x="5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6" y="42"/>
                    <a:pt x="110" y="38"/>
                    <a:pt x="110" y="34"/>
                  </a:cubicBezTo>
                  <a:cubicBezTo>
                    <a:pt x="144" y="34"/>
                    <a:pt x="144" y="34"/>
                    <a:pt x="144" y="34"/>
                  </a:cubicBezTo>
                  <a:lnTo>
                    <a:pt x="144" y="51"/>
                  </a:lnTo>
                  <a:close/>
                  <a:moveTo>
                    <a:pt x="30" y="93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83" y="93"/>
                    <a:pt x="85" y="91"/>
                    <a:pt x="85" y="88"/>
                  </a:cubicBezTo>
                  <a:cubicBezTo>
                    <a:pt x="85" y="86"/>
                    <a:pt x="83" y="84"/>
                    <a:pt x="8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1"/>
                    <a:pt x="27" y="93"/>
                    <a:pt x="30" y="93"/>
                  </a:cubicBezTo>
                  <a:close/>
                  <a:moveTo>
                    <a:pt x="30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7" y="135"/>
                    <a:pt x="25" y="137"/>
                    <a:pt x="25" y="139"/>
                  </a:cubicBezTo>
                  <a:cubicBezTo>
                    <a:pt x="25" y="141"/>
                    <a:pt x="27" y="143"/>
                    <a:pt x="30" y="143"/>
                  </a:cubicBezTo>
                  <a:close/>
                  <a:moveTo>
                    <a:pt x="30" y="118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5" y="118"/>
                    <a:pt x="127" y="116"/>
                    <a:pt x="127" y="114"/>
                  </a:cubicBezTo>
                  <a:cubicBezTo>
                    <a:pt x="127" y="111"/>
                    <a:pt x="125" y="110"/>
                    <a:pt x="123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7" y="110"/>
                    <a:pt x="25" y="111"/>
                    <a:pt x="25" y="114"/>
                  </a:cubicBezTo>
                  <a:cubicBezTo>
                    <a:pt x="25" y="116"/>
                    <a:pt x="27" y="118"/>
                    <a:pt x="30" y="11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10097244" y="2824457"/>
              <a:ext cx="333117" cy="334106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92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5"/>
                    <a:pt x="41" y="186"/>
                    <a:pt x="92" y="186"/>
                  </a:cubicBezTo>
                  <a:cubicBezTo>
                    <a:pt x="144" y="186"/>
                    <a:pt x="185" y="145"/>
                    <a:pt x="185" y="93"/>
                  </a:cubicBezTo>
                  <a:cubicBezTo>
                    <a:pt x="185" y="42"/>
                    <a:pt x="144" y="0"/>
                    <a:pt x="92" y="0"/>
                  </a:cubicBezTo>
                  <a:close/>
                  <a:moveTo>
                    <a:pt x="92" y="178"/>
                  </a:moveTo>
                  <a:cubicBezTo>
                    <a:pt x="71" y="178"/>
                    <a:pt x="52" y="170"/>
                    <a:pt x="37" y="157"/>
                  </a:cubicBezTo>
                  <a:cubicBezTo>
                    <a:pt x="49" y="147"/>
                    <a:pt x="54" y="145"/>
                    <a:pt x="67" y="139"/>
                  </a:cubicBezTo>
                  <a:cubicBezTo>
                    <a:pt x="81" y="133"/>
                    <a:pt x="86" y="121"/>
                    <a:pt x="80" y="108"/>
                  </a:cubicBezTo>
                  <a:cubicBezTo>
                    <a:pt x="79" y="105"/>
                    <a:pt x="78" y="103"/>
                    <a:pt x="77" y="101"/>
                  </a:cubicBezTo>
                  <a:cubicBezTo>
                    <a:pt x="72" y="93"/>
                    <a:pt x="67" y="84"/>
                    <a:pt x="67" y="63"/>
                  </a:cubicBezTo>
                  <a:cubicBezTo>
                    <a:pt x="67" y="38"/>
                    <a:pt x="79" y="38"/>
                    <a:pt x="88" y="37"/>
                  </a:cubicBezTo>
                  <a:cubicBezTo>
                    <a:pt x="95" y="37"/>
                    <a:pt x="98" y="36"/>
                    <a:pt x="101" y="35"/>
                  </a:cubicBezTo>
                  <a:cubicBezTo>
                    <a:pt x="102" y="35"/>
                    <a:pt x="103" y="34"/>
                    <a:pt x="105" y="34"/>
                  </a:cubicBezTo>
                  <a:cubicBezTo>
                    <a:pt x="113" y="34"/>
                    <a:pt x="122" y="42"/>
                    <a:pt x="122" y="64"/>
                  </a:cubicBezTo>
                  <a:cubicBezTo>
                    <a:pt x="122" y="85"/>
                    <a:pt x="118" y="91"/>
                    <a:pt x="113" y="100"/>
                  </a:cubicBezTo>
                  <a:cubicBezTo>
                    <a:pt x="112" y="102"/>
                    <a:pt x="111" y="105"/>
                    <a:pt x="109" y="108"/>
                  </a:cubicBezTo>
                  <a:cubicBezTo>
                    <a:pt x="106" y="114"/>
                    <a:pt x="106" y="119"/>
                    <a:pt x="107" y="124"/>
                  </a:cubicBezTo>
                  <a:cubicBezTo>
                    <a:pt x="110" y="130"/>
                    <a:pt x="116" y="136"/>
                    <a:pt x="126" y="141"/>
                  </a:cubicBezTo>
                  <a:cubicBezTo>
                    <a:pt x="134" y="145"/>
                    <a:pt x="143" y="152"/>
                    <a:pt x="148" y="157"/>
                  </a:cubicBezTo>
                  <a:cubicBezTo>
                    <a:pt x="133" y="170"/>
                    <a:pt x="114" y="178"/>
                    <a:pt x="92" y="178"/>
                  </a:cubicBezTo>
                  <a:close/>
                  <a:moveTo>
                    <a:pt x="154" y="151"/>
                  </a:moveTo>
                  <a:cubicBezTo>
                    <a:pt x="149" y="146"/>
                    <a:pt x="139" y="137"/>
                    <a:pt x="129" y="133"/>
                  </a:cubicBezTo>
                  <a:cubicBezTo>
                    <a:pt x="121" y="129"/>
                    <a:pt x="117" y="125"/>
                    <a:pt x="115" y="121"/>
                  </a:cubicBezTo>
                  <a:cubicBezTo>
                    <a:pt x="114" y="118"/>
                    <a:pt x="115" y="115"/>
                    <a:pt x="117" y="111"/>
                  </a:cubicBezTo>
                  <a:cubicBezTo>
                    <a:pt x="118" y="108"/>
                    <a:pt x="120" y="106"/>
                    <a:pt x="121" y="104"/>
                  </a:cubicBezTo>
                  <a:cubicBezTo>
                    <a:pt x="126" y="94"/>
                    <a:pt x="130" y="88"/>
                    <a:pt x="130" y="64"/>
                  </a:cubicBezTo>
                  <a:cubicBezTo>
                    <a:pt x="130" y="28"/>
                    <a:pt x="109" y="26"/>
                    <a:pt x="105" y="26"/>
                  </a:cubicBezTo>
                  <a:cubicBezTo>
                    <a:pt x="102" y="26"/>
                    <a:pt x="100" y="27"/>
                    <a:pt x="98" y="27"/>
                  </a:cubicBezTo>
                  <a:cubicBezTo>
                    <a:pt x="96" y="28"/>
                    <a:pt x="93" y="29"/>
                    <a:pt x="88" y="29"/>
                  </a:cubicBezTo>
                  <a:cubicBezTo>
                    <a:pt x="78" y="29"/>
                    <a:pt x="59" y="29"/>
                    <a:pt x="59" y="63"/>
                  </a:cubicBezTo>
                  <a:cubicBezTo>
                    <a:pt x="59" y="86"/>
                    <a:pt x="65" y="96"/>
                    <a:pt x="69" y="105"/>
                  </a:cubicBezTo>
                  <a:cubicBezTo>
                    <a:pt x="71" y="107"/>
                    <a:pt x="72" y="109"/>
                    <a:pt x="73" y="111"/>
                  </a:cubicBezTo>
                  <a:cubicBezTo>
                    <a:pt x="77" y="120"/>
                    <a:pt x="74" y="127"/>
                    <a:pt x="63" y="131"/>
                  </a:cubicBezTo>
                  <a:cubicBezTo>
                    <a:pt x="50" y="137"/>
                    <a:pt x="44" y="140"/>
                    <a:pt x="31" y="151"/>
                  </a:cubicBezTo>
                  <a:cubicBezTo>
                    <a:pt x="17" y="136"/>
                    <a:pt x="8" y="116"/>
                    <a:pt x="8" y="93"/>
                  </a:cubicBezTo>
                  <a:cubicBezTo>
                    <a:pt x="8" y="47"/>
                    <a:pt x="46" y="9"/>
                    <a:pt x="92" y="9"/>
                  </a:cubicBezTo>
                  <a:cubicBezTo>
                    <a:pt x="139" y="9"/>
                    <a:pt x="177" y="47"/>
                    <a:pt x="177" y="93"/>
                  </a:cubicBezTo>
                  <a:cubicBezTo>
                    <a:pt x="177" y="116"/>
                    <a:pt x="168" y="136"/>
                    <a:pt x="154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9653715" y="1867876"/>
              <a:ext cx="333676" cy="33269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37" y="60"/>
                  </a:moveTo>
                  <a:cubicBezTo>
                    <a:pt x="134" y="62"/>
                    <a:pt x="130" y="63"/>
                    <a:pt x="126" y="64"/>
                  </a:cubicBezTo>
                  <a:cubicBezTo>
                    <a:pt x="123" y="61"/>
                    <a:pt x="118" y="59"/>
                    <a:pt x="113" y="59"/>
                  </a:cubicBezTo>
                  <a:cubicBezTo>
                    <a:pt x="104" y="59"/>
                    <a:pt x="96" y="66"/>
                    <a:pt x="96" y="76"/>
                  </a:cubicBezTo>
                  <a:cubicBezTo>
                    <a:pt x="96" y="77"/>
                    <a:pt x="96" y="78"/>
                    <a:pt x="97" y="80"/>
                  </a:cubicBezTo>
                  <a:cubicBezTo>
                    <a:pt x="82" y="79"/>
                    <a:pt x="69" y="72"/>
                    <a:pt x="61" y="62"/>
                  </a:cubicBezTo>
                  <a:cubicBezTo>
                    <a:pt x="59" y="64"/>
                    <a:pt x="59" y="67"/>
                    <a:pt x="59" y="70"/>
                  </a:cubicBezTo>
                  <a:cubicBezTo>
                    <a:pt x="59" y="76"/>
                    <a:pt x="62" y="81"/>
                    <a:pt x="66" y="84"/>
                  </a:cubicBezTo>
                  <a:cubicBezTo>
                    <a:pt x="63" y="84"/>
                    <a:pt x="61" y="84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8" y="91"/>
                    <a:pt x="64" y="98"/>
                    <a:pt x="72" y="99"/>
                  </a:cubicBezTo>
                  <a:cubicBezTo>
                    <a:pt x="71" y="100"/>
                    <a:pt x="69" y="100"/>
                    <a:pt x="68" y="100"/>
                  </a:cubicBezTo>
                  <a:cubicBezTo>
                    <a:pt x="67" y="100"/>
                    <a:pt x="66" y="100"/>
                    <a:pt x="64" y="100"/>
                  </a:cubicBezTo>
                  <a:cubicBezTo>
                    <a:pt x="67" y="106"/>
                    <a:pt x="73" y="111"/>
                    <a:pt x="81" y="111"/>
                  </a:cubicBezTo>
                  <a:cubicBezTo>
                    <a:pt x="75" y="116"/>
                    <a:pt x="67" y="119"/>
                    <a:pt x="59" y="119"/>
                  </a:cubicBezTo>
                  <a:cubicBezTo>
                    <a:pt x="58" y="119"/>
                    <a:pt x="56" y="119"/>
                    <a:pt x="55" y="118"/>
                  </a:cubicBezTo>
                  <a:cubicBezTo>
                    <a:pt x="63" y="123"/>
                    <a:pt x="72" y="126"/>
                    <a:pt x="82" y="126"/>
                  </a:cubicBezTo>
                  <a:cubicBezTo>
                    <a:pt x="113" y="126"/>
                    <a:pt x="131" y="100"/>
                    <a:pt x="131" y="78"/>
                  </a:cubicBezTo>
                  <a:cubicBezTo>
                    <a:pt x="131" y="77"/>
                    <a:pt x="131" y="76"/>
                    <a:pt x="131" y="75"/>
                  </a:cubicBezTo>
                  <a:cubicBezTo>
                    <a:pt x="134" y="73"/>
                    <a:pt x="137" y="70"/>
                    <a:pt x="139" y="67"/>
                  </a:cubicBezTo>
                  <a:cubicBezTo>
                    <a:pt x="136" y="68"/>
                    <a:pt x="133" y="69"/>
                    <a:pt x="129" y="69"/>
                  </a:cubicBezTo>
                  <a:cubicBezTo>
                    <a:pt x="133" y="67"/>
                    <a:pt x="136" y="64"/>
                    <a:pt x="137" y="60"/>
                  </a:cubicBezTo>
                  <a:close/>
                  <a:moveTo>
                    <a:pt x="93" y="0"/>
                  </a:moveTo>
                  <a:cubicBezTo>
                    <a:pt x="42" y="0"/>
                    <a:pt x="0" y="41"/>
                    <a:pt x="0" y="92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2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2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2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 rot="3530685">
              <a:off x="10088518" y="2255427"/>
              <a:ext cx="334106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9254495" y="1414315"/>
              <a:ext cx="335094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80" y="74"/>
                  </a:moveTo>
                  <a:cubicBezTo>
                    <a:pt x="171" y="72"/>
                    <a:pt x="171" y="72"/>
                    <a:pt x="171" y="72"/>
                  </a:cubicBezTo>
                  <a:cubicBezTo>
                    <a:pt x="169" y="65"/>
                    <a:pt x="166" y="58"/>
                    <a:pt x="163" y="52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9" y="42"/>
                    <a:pt x="170" y="38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49" y="17"/>
                    <a:pt x="148" y="17"/>
                    <a:pt x="146" y="17"/>
                  </a:cubicBezTo>
                  <a:cubicBezTo>
                    <a:pt x="145" y="17"/>
                    <a:pt x="143" y="17"/>
                    <a:pt x="141" y="18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27" y="19"/>
                    <a:pt x="121" y="17"/>
                    <a:pt x="114" y="1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3"/>
                    <a:pt x="109" y="0"/>
                    <a:pt x="10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7" y="0"/>
                    <a:pt x="75" y="3"/>
                    <a:pt x="75" y="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6" y="17"/>
                    <a:pt x="59" y="19"/>
                    <a:pt x="53" y="2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2" y="17"/>
                    <a:pt x="40" y="17"/>
                  </a:cubicBezTo>
                  <a:cubicBezTo>
                    <a:pt x="39" y="17"/>
                    <a:pt x="37" y="17"/>
                    <a:pt x="36" y="1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6" y="38"/>
                    <a:pt x="17" y="42"/>
                    <a:pt x="19" y="4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0" y="58"/>
                    <a:pt x="17" y="65"/>
                    <a:pt x="1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5"/>
                    <a:pt x="0" y="77"/>
                    <a:pt x="0" y="8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4" y="110"/>
                    <a:pt x="7" y="111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7" y="120"/>
                    <a:pt x="20" y="127"/>
                    <a:pt x="24" y="133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17" y="143"/>
                    <a:pt x="16" y="147"/>
                    <a:pt x="19" y="14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68"/>
                    <a:pt x="39" y="168"/>
                    <a:pt x="40" y="168"/>
                  </a:cubicBezTo>
                  <a:cubicBezTo>
                    <a:pt x="42" y="168"/>
                    <a:pt x="44" y="168"/>
                    <a:pt x="45" y="167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59" y="166"/>
                    <a:pt x="66" y="168"/>
                    <a:pt x="72" y="170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82"/>
                    <a:pt x="77" y="185"/>
                    <a:pt x="81" y="185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9" y="185"/>
                    <a:pt x="111" y="182"/>
                    <a:pt x="112" y="179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21" y="168"/>
                    <a:pt x="127" y="166"/>
                    <a:pt x="133" y="162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3" y="168"/>
                    <a:pt x="145" y="168"/>
                    <a:pt x="146" y="168"/>
                  </a:cubicBezTo>
                  <a:cubicBezTo>
                    <a:pt x="148" y="168"/>
                    <a:pt x="149" y="168"/>
                    <a:pt x="150" y="167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70" y="147"/>
                    <a:pt x="169" y="143"/>
                    <a:pt x="168" y="141"/>
                  </a:cubicBezTo>
                  <a:cubicBezTo>
                    <a:pt x="163" y="133"/>
                    <a:pt x="163" y="133"/>
                    <a:pt x="163" y="133"/>
                  </a:cubicBezTo>
                  <a:cubicBezTo>
                    <a:pt x="166" y="127"/>
                    <a:pt x="169" y="120"/>
                    <a:pt x="171" y="113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3" y="110"/>
                    <a:pt x="186" y="108"/>
                    <a:pt x="186" y="105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6" y="77"/>
                    <a:pt x="183" y="75"/>
                    <a:pt x="180" y="74"/>
                  </a:cubicBezTo>
                  <a:close/>
                  <a:moveTo>
                    <a:pt x="178" y="103"/>
                  </a:moveTo>
                  <a:cubicBezTo>
                    <a:pt x="178" y="103"/>
                    <a:pt x="178" y="103"/>
                    <a:pt x="177" y="103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6" y="106"/>
                    <a:pt x="164" y="108"/>
                    <a:pt x="163" y="111"/>
                  </a:cubicBezTo>
                  <a:cubicBezTo>
                    <a:pt x="161" y="117"/>
                    <a:pt x="159" y="123"/>
                    <a:pt x="156" y="129"/>
                  </a:cubicBezTo>
                  <a:cubicBezTo>
                    <a:pt x="154" y="131"/>
                    <a:pt x="154" y="134"/>
                    <a:pt x="156" y="137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6" y="160"/>
                    <a:pt x="146" y="160"/>
                    <a:pt x="146" y="16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6" y="154"/>
                    <a:pt x="135" y="154"/>
                    <a:pt x="133" y="154"/>
                  </a:cubicBezTo>
                  <a:cubicBezTo>
                    <a:pt x="132" y="154"/>
                    <a:pt x="130" y="154"/>
                    <a:pt x="129" y="155"/>
                  </a:cubicBezTo>
                  <a:cubicBezTo>
                    <a:pt x="124" y="158"/>
                    <a:pt x="118" y="160"/>
                    <a:pt x="112" y="162"/>
                  </a:cubicBezTo>
                  <a:cubicBezTo>
                    <a:pt x="109" y="163"/>
                    <a:pt x="107" y="165"/>
                    <a:pt x="106" y="16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0" y="165"/>
                    <a:pt x="78" y="163"/>
                    <a:pt x="75" y="162"/>
                  </a:cubicBezTo>
                  <a:cubicBezTo>
                    <a:pt x="69" y="160"/>
                    <a:pt x="63" y="158"/>
                    <a:pt x="57" y="155"/>
                  </a:cubicBezTo>
                  <a:cubicBezTo>
                    <a:pt x="56" y="154"/>
                    <a:pt x="55" y="154"/>
                    <a:pt x="53" y="154"/>
                  </a:cubicBezTo>
                  <a:cubicBezTo>
                    <a:pt x="52" y="154"/>
                    <a:pt x="50" y="154"/>
                    <a:pt x="49" y="155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2" y="134"/>
                    <a:pt x="32" y="131"/>
                    <a:pt x="31" y="129"/>
                  </a:cubicBezTo>
                  <a:cubicBezTo>
                    <a:pt x="28" y="123"/>
                    <a:pt x="25" y="117"/>
                    <a:pt x="24" y="111"/>
                  </a:cubicBezTo>
                  <a:cubicBezTo>
                    <a:pt x="23" y="108"/>
                    <a:pt x="21" y="106"/>
                    <a:pt x="18" y="105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1" y="79"/>
                    <a:pt x="23" y="77"/>
                    <a:pt x="24" y="74"/>
                  </a:cubicBezTo>
                  <a:cubicBezTo>
                    <a:pt x="25" y="68"/>
                    <a:pt x="28" y="62"/>
                    <a:pt x="31" y="57"/>
                  </a:cubicBezTo>
                  <a:cubicBezTo>
                    <a:pt x="32" y="54"/>
                    <a:pt x="32" y="51"/>
                    <a:pt x="31" y="4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1"/>
                    <a:pt x="52" y="31"/>
                    <a:pt x="53" y="31"/>
                  </a:cubicBezTo>
                  <a:cubicBezTo>
                    <a:pt x="55" y="31"/>
                    <a:pt x="56" y="31"/>
                    <a:pt x="57" y="30"/>
                  </a:cubicBezTo>
                  <a:cubicBezTo>
                    <a:pt x="63" y="27"/>
                    <a:pt x="69" y="25"/>
                    <a:pt x="75" y="23"/>
                  </a:cubicBezTo>
                  <a:cubicBezTo>
                    <a:pt x="78" y="22"/>
                    <a:pt x="80" y="20"/>
                    <a:pt x="81" y="17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7" y="20"/>
                    <a:pt x="109" y="22"/>
                    <a:pt x="112" y="23"/>
                  </a:cubicBezTo>
                  <a:cubicBezTo>
                    <a:pt x="118" y="25"/>
                    <a:pt x="124" y="27"/>
                    <a:pt x="129" y="30"/>
                  </a:cubicBezTo>
                  <a:cubicBezTo>
                    <a:pt x="130" y="31"/>
                    <a:pt x="132" y="31"/>
                    <a:pt x="133" y="31"/>
                  </a:cubicBezTo>
                  <a:cubicBezTo>
                    <a:pt x="135" y="31"/>
                    <a:pt x="136" y="31"/>
                    <a:pt x="138" y="30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51"/>
                    <a:pt x="154" y="54"/>
                    <a:pt x="156" y="57"/>
                  </a:cubicBezTo>
                  <a:cubicBezTo>
                    <a:pt x="159" y="62"/>
                    <a:pt x="161" y="68"/>
                    <a:pt x="163" y="74"/>
                  </a:cubicBezTo>
                  <a:cubicBezTo>
                    <a:pt x="164" y="77"/>
                    <a:pt x="166" y="79"/>
                    <a:pt x="169" y="80"/>
                  </a:cubicBezTo>
                  <a:cubicBezTo>
                    <a:pt x="178" y="82"/>
                    <a:pt x="178" y="82"/>
                    <a:pt x="178" y="82"/>
                  </a:cubicBezTo>
                  <a:lnTo>
                    <a:pt x="178" y="103"/>
                  </a:lnTo>
                  <a:close/>
                  <a:moveTo>
                    <a:pt x="93" y="50"/>
                  </a:moveTo>
                  <a:cubicBezTo>
                    <a:pt x="70" y="50"/>
                    <a:pt x="51" y="69"/>
                    <a:pt x="51" y="93"/>
                  </a:cubicBezTo>
                  <a:cubicBezTo>
                    <a:pt x="51" y="116"/>
                    <a:pt x="70" y="135"/>
                    <a:pt x="93" y="135"/>
                  </a:cubicBezTo>
                  <a:cubicBezTo>
                    <a:pt x="117" y="135"/>
                    <a:pt x="135" y="116"/>
                    <a:pt x="135" y="93"/>
                  </a:cubicBezTo>
                  <a:cubicBezTo>
                    <a:pt x="135" y="69"/>
                    <a:pt x="117" y="50"/>
                    <a:pt x="93" y="50"/>
                  </a:cubicBezTo>
                  <a:close/>
                  <a:moveTo>
                    <a:pt x="93" y="126"/>
                  </a:moveTo>
                  <a:cubicBezTo>
                    <a:pt x="75" y="126"/>
                    <a:pt x="59" y="111"/>
                    <a:pt x="59" y="93"/>
                  </a:cubicBezTo>
                  <a:cubicBezTo>
                    <a:pt x="59" y="74"/>
                    <a:pt x="75" y="59"/>
                    <a:pt x="93" y="59"/>
                  </a:cubicBezTo>
                  <a:cubicBezTo>
                    <a:pt x="112" y="59"/>
                    <a:pt x="127" y="74"/>
                    <a:pt x="127" y="93"/>
                  </a:cubicBezTo>
                  <a:cubicBezTo>
                    <a:pt x="127" y="111"/>
                    <a:pt x="112" y="126"/>
                    <a:pt x="93" y="126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10675023" y="4910125"/>
              <a:ext cx="333117" cy="273808"/>
            </a:xfrm>
            <a:custGeom>
              <a:avLst/>
              <a:gdLst/>
              <a:ahLst/>
              <a:cxnLst/>
              <a:rect l="l" t="t" r="r" b="b"/>
              <a:pathLst>
                <a:path w="185" h="152">
                  <a:moveTo>
                    <a:pt x="177" y="17"/>
                  </a:moveTo>
                  <a:cubicBezTo>
                    <a:pt x="126" y="17"/>
                    <a:pt x="126" y="17"/>
                    <a:pt x="126" y="17"/>
                  </a:cubicBezTo>
                  <a:cubicBezTo>
                    <a:pt x="126" y="8"/>
                    <a:pt x="119" y="0"/>
                    <a:pt x="10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8"/>
                    <a:pt x="4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82" y="152"/>
                    <a:pt x="185" y="148"/>
                    <a:pt x="185" y="143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185" y="21"/>
                    <a:pt x="182" y="17"/>
                    <a:pt x="177" y="17"/>
                  </a:cubicBezTo>
                  <a:close/>
                  <a:moveTo>
                    <a:pt x="76" y="8"/>
                  </a:moveTo>
                  <a:cubicBezTo>
                    <a:pt x="109" y="8"/>
                    <a:pt x="109" y="8"/>
                    <a:pt x="109" y="8"/>
                  </a:cubicBezTo>
                  <a:cubicBezTo>
                    <a:pt x="114" y="8"/>
                    <a:pt x="118" y="12"/>
                    <a:pt x="11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2"/>
                    <a:pt x="71" y="8"/>
                    <a:pt x="76" y="8"/>
                  </a:cubicBezTo>
                  <a:close/>
                  <a:moveTo>
                    <a:pt x="25" y="118"/>
                  </a:moveTo>
                  <a:cubicBezTo>
                    <a:pt x="23" y="118"/>
                    <a:pt x="21" y="120"/>
                    <a:pt x="21" y="122"/>
                  </a:cubicBezTo>
                  <a:cubicBezTo>
                    <a:pt x="21" y="125"/>
                    <a:pt x="23" y="127"/>
                    <a:pt x="25" y="127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118"/>
                  </a:lnTo>
                  <a:close/>
                  <a:moveTo>
                    <a:pt x="152" y="118"/>
                  </a:moveTo>
                  <a:cubicBezTo>
                    <a:pt x="149" y="118"/>
                    <a:pt x="147" y="120"/>
                    <a:pt x="147" y="122"/>
                  </a:cubicBezTo>
                  <a:cubicBezTo>
                    <a:pt x="147" y="125"/>
                    <a:pt x="149" y="127"/>
                    <a:pt x="152" y="127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6" y="127"/>
                    <a:pt x="38" y="125"/>
                    <a:pt x="38" y="122"/>
                  </a:cubicBezTo>
                  <a:cubicBezTo>
                    <a:pt x="38" y="120"/>
                    <a:pt x="36" y="118"/>
                    <a:pt x="34" y="1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152" y="25"/>
                    <a:pt x="152" y="25"/>
                    <a:pt x="152" y="25"/>
                  </a:cubicBezTo>
                  <a:lnTo>
                    <a:pt x="152" y="118"/>
                  </a:lnTo>
                  <a:close/>
                  <a:moveTo>
                    <a:pt x="177" y="143"/>
                  </a:moveTo>
                  <a:cubicBezTo>
                    <a:pt x="160" y="143"/>
                    <a:pt x="160" y="143"/>
                    <a:pt x="160" y="143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2" y="127"/>
                    <a:pt x="164" y="125"/>
                    <a:pt x="164" y="122"/>
                  </a:cubicBezTo>
                  <a:cubicBezTo>
                    <a:pt x="164" y="120"/>
                    <a:pt x="162" y="118"/>
                    <a:pt x="160" y="118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77" y="25"/>
                    <a:pt x="177" y="25"/>
                    <a:pt x="177" y="25"/>
                  </a:cubicBezTo>
                  <a:lnTo>
                    <a:pt x="177" y="143"/>
                  </a:lnTo>
                  <a:close/>
                  <a:moveTo>
                    <a:pt x="46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57" y="59"/>
                    <a:pt x="59" y="57"/>
                    <a:pt x="59" y="55"/>
                  </a:cubicBezTo>
                  <a:cubicBezTo>
                    <a:pt x="59" y="52"/>
                    <a:pt x="57" y="51"/>
                    <a:pt x="5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4" y="51"/>
                    <a:pt x="42" y="52"/>
                    <a:pt x="42" y="55"/>
                  </a:cubicBezTo>
                  <a:cubicBezTo>
                    <a:pt x="42" y="57"/>
                    <a:pt x="44" y="59"/>
                    <a:pt x="46" y="59"/>
                  </a:cubicBezTo>
                  <a:close/>
                  <a:moveTo>
                    <a:pt x="46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6" y="40"/>
                    <a:pt x="76" y="38"/>
                  </a:cubicBezTo>
                  <a:cubicBezTo>
                    <a:pt x="76" y="36"/>
                    <a:pt x="74" y="34"/>
                    <a:pt x="71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4" y="34"/>
                    <a:pt x="42" y="36"/>
                    <a:pt x="42" y="38"/>
                  </a:cubicBezTo>
                  <a:cubicBezTo>
                    <a:pt x="42" y="40"/>
                    <a:pt x="44" y="42"/>
                    <a:pt x="46" y="42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10567926" y="3185196"/>
              <a:ext cx="338059" cy="336082"/>
            </a:xfrm>
            <a:custGeom>
              <a:avLst/>
              <a:gdLst/>
              <a:ahLst/>
              <a:cxnLst/>
              <a:rect l="l" t="t" r="r" b="b"/>
              <a:pathLst>
                <a:path w="188" h="187">
                  <a:moveTo>
                    <a:pt x="187" y="146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9" y="77"/>
                    <a:pt x="139" y="67"/>
                    <a:pt x="132" y="60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2" y="0"/>
                    <a:pt x="61" y="0"/>
                    <a:pt x="55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61"/>
                    <a:pt x="0" y="71"/>
                    <a:pt x="7" y="78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7" y="138"/>
                    <a:pt x="78" y="138"/>
                    <a:pt x="85" y="131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113" y="152"/>
                    <a:pt x="113" y="152"/>
                    <a:pt x="113" y="152"/>
                  </a:cubicBezTo>
                  <a:cubicBezTo>
                    <a:pt x="114" y="153"/>
                    <a:pt x="115" y="153"/>
                    <a:pt x="116" y="153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9" y="168"/>
                    <a:pt x="131" y="170"/>
                    <a:pt x="133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5"/>
                    <a:pt x="148" y="187"/>
                    <a:pt x="150" y="187"/>
                  </a:cubicBezTo>
                  <a:cubicBezTo>
                    <a:pt x="184" y="187"/>
                    <a:pt x="184" y="187"/>
                    <a:pt x="184" y="187"/>
                  </a:cubicBezTo>
                  <a:cubicBezTo>
                    <a:pt x="186" y="187"/>
                    <a:pt x="188" y="185"/>
                    <a:pt x="188" y="183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8" y="148"/>
                    <a:pt x="187" y="147"/>
                    <a:pt x="187" y="146"/>
                  </a:cubicBezTo>
                  <a:close/>
                  <a:moveTo>
                    <a:pt x="179" y="179"/>
                  </a:moveTo>
                  <a:cubicBezTo>
                    <a:pt x="154" y="179"/>
                    <a:pt x="154" y="179"/>
                    <a:pt x="154" y="179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54" y="164"/>
                    <a:pt x="152" y="162"/>
                    <a:pt x="150" y="162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7" y="147"/>
                    <a:pt x="135" y="145"/>
                    <a:pt x="133" y="145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1" y="118"/>
                    <a:pt x="90" y="117"/>
                    <a:pt x="89" y="117"/>
                  </a:cubicBezTo>
                  <a:cubicBezTo>
                    <a:pt x="87" y="117"/>
                    <a:pt x="86" y="118"/>
                    <a:pt x="85" y="11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5" y="129"/>
                    <a:pt x="70" y="129"/>
                    <a:pt x="67" y="126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0" y="69"/>
                    <a:pt x="10" y="63"/>
                    <a:pt x="13" y="60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4" y="9"/>
                    <a:pt x="69" y="9"/>
                    <a:pt x="73" y="12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30" y="69"/>
                    <a:pt x="130" y="75"/>
                    <a:pt x="126" y="78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85"/>
                    <a:pt x="118" y="86"/>
                    <a:pt x="118" y="88"/>
                  </a:cubicBezTo>
                  <a:cubicBezTo>
                    <a:pt x="118" y="89"/>
                    <a:pt x="119" y="90"/>
                    <a:pt x="119" y="91"/>
                  </a:cubicBezTo>
                  <a:cubicBezTo>
                    <a:pt x="179" y="151"/>
                    <a:pt x="179" y="151"/>
                    <a:pt x="179" y="151"/>
                  </a:cubicBezTo>
                  <a:lnTo>
                    <a:pt x="179" y="179"/>
                  </a:lnTo>
                  <a:close/>
                  <a:moveTo>
                    <a:pt x="61" y="44"/>
                  </a:moveTo>
                  <a:cubicBezTo>
                    <a:pt x="52" y="44"/>
                    <a:pt x="44" y="51"/>
                    <a:pt x="44" y="61"/>
                  </a:cubicBezTo>
                  <a:cubicBezTo>
                    <a:pt x="44" y="70"/>
                    <a:pt x="52" y="77"/>
                    <a:pt x="61" y="77"/>
                  </a:cubicBezTo>
                  <a:cubicBezTo>
                    <a:pt x="71" y="77"/>
                    <a:pt x="78" y="70"/>
                    <a:pt x="78" y="61"/>
                  </a:cubicBezTo>
                  <a:cubicBezTo>
                    <a:pt x="78" y="51"/>
                    <a:pt x="71" y="44"/>
                    <a:pt x="61" y="44"/>
                  </a:cubicBezTo>
                  <a:close/>
                  <a:moveTo>
                    <a:pt x="61" y="69"/>
                  </a:moveTo>
                  <a:cubicBezTo>
                    <a:pt x="57" y="69"/>
                    <a:pt x="53" y="65"/>
                    <a:pt x="53" y="61"/>
                  </a:cubicBezTo>
                  <a:cubicBezTo>
                    <a:pt x="53" y="56"/>
                    <a:pt x="57" y="52"/>
                    <a:pt x="61" y="52"/>
                  </a:cubicBezTo>
                  <a:cubicBezTo>
                    <a:pt x="66" y="52"/>
                    <a:pt x="70" y="56"/>
                    <a:pt x="70" y="61"/>
                  </a:cubicBezTo>
                  <a:cubicBezTo>
                    <a:pt x="70" y="65"/>
                    <a:pt x="66" y="69"/>
                    <a:pt x="61" y="6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10791894" y="4228396"/>
              <a:ext cx="335094" cy="332128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73" y="177"/>
                    <a:pt x="55" y="170"/>
                    <a:pt x="41" y="159"/>
                  </a:cubicBezTo>
                  <a:cubicBezTo>
                    <a:pt x="46" y="151"/>
                    <a:pt x="58" y="143"/>
                    <a:pt x="68" y="140"/>
                  </a:cubicBezTo>
                  <a:cubicBezTo>
                    <a:pt x="74" y="138"/>
                    <a:pt x="77" y="135"/>
                    <a:pt x="78" y="131"/>
                  </a:cubicBezTo>
                  <a:cubicBezTo>
                    <a:pt x="79" y="126"/>
                    <a:pt x="76" y="122"/>
                    <a:pt x="75" y="122"/>
                  </a:cubicBezTo>
                  <a:cubicBezTo>
                    <a:pt x="74" y="121"/>
                    <a:pt x="72" y="120"/>
                    <a:pt x="71" y="121"/>
                  </a:cubicBezTo>
                  <a:cubicBezTo>
                    <a:pt x="71" y="121"/>
                    <a:pt x="64" y="123"/>
                    <a:pt x="53" y="118"/>
                  </a:cubicBezTo>
                  <a:cubicBezTo>
                    <a:pt x="56" y="112"/>
                    <a:pt x="59" y="100"/>
                    <a:pt x="59" y="76"/>
                  </a:cubicBezTo>
                  <a:cubicBezTo>
                    <a:pt x="59" y="37"/>
                    <a:pt x="76" y="34"/>
                    <a:pt x="95" y="34"/>
                  </a:cubicBezTo>
                  <a:cubicBezTo>
                    <a:pt x="109" y="34"/>
                    <a:pt x="126" y="38"/>
                    <a:pt x="126" y="78"/>
                  </a:cubicBezTo>
                  <a:cubicBezTo>
                    <a:pt x="126" y="100"/>
                    <a:pt x="130" y="111"/>
                    <a:pt x="133" y="117"/>
                  </a:cubicBezTo>
                  <a:cubicBezTo>
                    <a:pt x="129" y="119"/>
                    <a:pt x="121" y="121"/>
                    <a:pt x="113" y="120"/>
                  </a:cubicBezTo>
                  <a:cubicBezTo>
                    <a:pt x="111" y="120"/>
                    <a:pt x="109" y="121"/>
                    <a:pt x="109" y="123"/>
                  </a:cubicBezTo>
                  <a:cubicBezTo>
                    <a:pt x="107" y="126"/>
                    <a:pt x="107" y="134"/>
                    <a:pt x="118" y="139"/>
                  </a:cubicBezTo>
                  <a:cubicBezTo>
                    <a:pt x="126" y="143"/>
                    <a:pt x="137" y="149"/>
                    <a:pt x="145" y="159"/>
                  </a:cubicBezTo>
                  <a:cubicBezTo>
                    <a:pt x="131" y="170"/>
                    <a:pt x="113" y="177"/>
                    <a:pt x="93" y="177"/>
                  </a:cubicBezTo>
                  <a:close/>
                  <a:moveTo>
                    <a:pt x="151" y="153"/>
                  </a:moveTo>
                  <a:cubicBezTo>
                    <a:pt x="142" y="142"/>
                    <a:pt x="131" y="136"/>
                    <a:pt x="121" y="132"/>
                  </a:cubicBezTo>
                  <a:cubicBezTo>
                    <a:pt x="119" y="131"/>
                    <a:pt x="118" y="130"/>
                    <a:pt x="117" y="129"/>
                  </a:cubicBezTo>
                  <a:cubicBezTo>
                    <a:pt x="131" y="128"/>
                    <a:pt x="142" y="122"/>
                    <a:pt x="143" y="122"/>
                  </a:cubicBezTo>
                  <a:cubicBezTo>
                    <a:pt x="144" y="121"/>
                    <a:pt x="145" y="119"/>
                    <a:pt x="145" y="118"/>
                  </a:cubicBezTo>
                  <a:cubicBezTo>
                    <a:pt x="145" y="116"/>
                    <a:pt x="144" y="115"/>
                    <a:pt x="142" y="114"/>
                  </a:cubicBezTo>
                  <a:cubicBezTo>
                    <a:pt x="142" y="114"/>
                    <a:pt x="135" y="108"/>
                    <a:pt x="135" y="78"/>
                  </a:cubicBezTo>
                  <a:cubicBezTo>
                    <a:pt x="135" y="43"/>
                    <a:pt x="121" y="25"/>
                    <a:pt x="95" y="25"/>
                  </a:cubicBezTo>
                  <a:cubicBezTo>
                    <a:pt x="73" y="25"/>
                    <a:pt x="50" y="31"/>
                    <a:pt x="50" y="76"/>
                  </a:cubicBezTo>
                  <a:cubicBezTo>
                    <a:pt x="50" y="108"/>
                    <a:pt x="45" y="114"/>
                    <a:pt x="44" y="115"/>
                  </a:cubicBezTo>
                  <a:cubicBezTo>
                    <a:pt x="43" y="115"/>
                    <a:pt x="42" y="116"/>
                    <a:pt x="41" y="118"/>
                  </a:cubicBezTo>
                  <a:cubicBezTo>
                    <a:pt x="41" y="120"/>
                    <a:pt x="42" y="121"/>
                    <a:pt x="43" y="122"/>
                  </a:cubicBezTo>
                  <a:cubicBezTo>
                    <a:pt x="55" y="129"/>
                    <a:pt x="64" y="130"/>
                    <a:pt x="70" y="130"/>
                  </a:cubicBezTo>
                  <a:cubicBezTo>
                    <a:pt x="69" y="130"/>
                    <a:pt x="68" y="131"/>
                    <a:pt x="65" y="132"/>
                  </a:cubicBezTo>
                  <a:cubicBezTo>
                    <a:pt x="54" y="135"/>
                    <a:pt x="41" y="144"/>
                    <a:pt x="34" y="153"/>
                  </a:cubicBezTo>
                  <a:cubicBezTo>
                    <a:pt x="18" y="138"/>
                    <a:pt x="9" y="116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17"/>
                    <a:pt x="167" y="138"/>
                    <a:pt x="151" y="153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 rot="3085759">
              <a:off x="9868997" y="1270637"/>
              <a:ext cx="272910" cy="332239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42" y="93"/>
                  </a:moveTo>
                  <a:cubicBezTo>
                    <a:pt x="37" y="93"/>
                    <a:pt x="34" y="96"/>
                    <a:pt x="34" y="101"/>
                  </a:cubicBezTo>
                  <a:cubicBezTo>
                    <a:pt x="34" y="106"/>
                    <a:pt x="37" y="109"/>
                    <a:pt x="42" y="109"/>
                  </a:cubicBezTo>
                  <a:cubicBezTo>
                    <a:pt x="47" y="109"/>
                    <a:pt x="51" y="106"/>
                    <a:pt x="51" y="101"/>
                  </a:cubicBezTo>
                  <a:cubicBezTo>
                    <a:pt x="51" y="96"/>
                    <a:pt x="47" y="93"/>
                    <a:pt x="42" y="93"/>
                  </a:cubicBezTo>
                  <a:close/>
                  <a:moveTo>
                    <a:pt x="38" y="143"/>
                  </a:moveTo>
                  <a:cubicBezTo>
                    <a:pt x="36" y="143"/>
                    <a:pt x="34" y="145"/>
                    <a:pt x="34" y="147"/>
                  </a:cubicBezTo>
                  <a:cubicBezTo>
                    <a:pt x="34" y="150"/>
                    <a:pt x="36" y="152"/>
                    <a:pt x="38" y="152"/>
                  </a:cubicBezTo>
                  <a:cubicBezTo>
                    <a:pt x="40" y="152"/>
                    <a:pt x="42" y="150"/>
                    <a:pt x="42" y="147"/>
                  </a:cubicBezTo>
                  <a:cubicBezTo>
                    <a:pt x="42" y="145"/>
                    <a:pt x="40" y="143"/>
                    <a:pt x="38" y="143"/>
                  </a:cubicBezTo>
                  <a:close/>
                  <a:moveTo>
                    <a:pt x="11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1"/>
                    <a:pt x="21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77"/>
                    <a:pt x="0" y="87"/>
                    <a:pt x="0" y="135"/>
                  </a:cubicBezTo>
                  <a:cubicBezTo>
                    <a:pt x="0" y="163"/>
                    <a:pt x="23" y="185"/>
                    <a:pt x="51" y="185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29" y="185"/>
                    <a:pt x="152" y="163"/>
                    <a:pt x="152" y="135"/>
                  </a:cubicBezTo>
                  <a:cubicBezTo>
                    <a:pt x="152" y="87"/>
                    <a:pt x="121" y="77"/>
                    <a:pt x="118" y="25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42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1" y="44"/>
                    <a:pt x="115" y="58"/>
                    <a:pt x="121" y="69"/>
                  </a:cubicBezTo>
                  <a:cubicBezTo>
                    <a:pt x="114" y="74"/>
                    <a:pt x="95" y="88"/>
                    <a:pt x="73" y="75"/>
                  </a:cubicBezTo>
                  <a:cubicBezTo>
                    <a:pt x="56" y="65"/>
                    <a:pt x="41" y="66"/>
                    <a:pt x="32" y="68"/>
                  </a:cubicBezTo>
                  <a:cubicBezTo>
                    <a:pt x="37" y="56"/>
                    <a:pt x="41" y="43"/>
                    <a:pt x="42" y="25"/>
                  </a:cubicBezTo>
                  <a:close/>
                  <a:moveTo>
                    <a:pt x="101" y="177"/>
                  </a:moveTo>
                  <a:cubicBezTo>
                    <a:pt x="51" y="177"/>
                    <a:pt x="51" y="177"/>
                    <a:pt x="51" y="177"/>
                  </a:cubicBezTo>
                  <a:cubicBezTo>
                    <a:pt x="27" y="177"/>
                    <a:pt x="8" y="158"/>
                    <a:pt x="8" y="135"/>
                  </a:cubicBezTo>
                  <a:cubicBezTo>
                    <a:pt x="8" y="113"/>
                    <a:pt x="15" y="100"/>
                    <a:pt x="23" y="85"/>
                  </a:cubicBezTo>
                  <a:cubicBezTo>
                    <a:pt x="24" y="83"/>
                    <a:pt x="25" y="80"/>
                    <a:pt x="27" y="78"/>
                  </a:cubicBezTo>
                  <a:cubicBezTo>
                    <a:pt x="27" y="78"/>
                    <a:pt x="45" y="69"/>
                    <a:pt x="69" y="82"/>
                  </a:cubicBezTo>
                  <a:cubicBezTo>
                    <a:pt x="77" y="87"/>
                    <a:pt x="85" y="89"/>
                    <a:pt x="92" y="89"/>
                  </a:cubicBezTo>
                  <a:cubicBezTo>
                    <a:pt x="106" y="89"/>
                    <a:pt x="118" y="82"/>
                    <a:pt x="124" y="77"/>
                  </a:cubicBezTo>
                  <a:cubicBezTo>
                    <a:pt x="126" y="80"/>
                    <a:pt x="127" y="82"/>
                    <a:pt x="128" y="85"/>
                  </a:cubicBezTo>
                  <a:cubicBezTo>
                    <a:pt x="136" y="100"/>
                    <a:pt x="143" y="113"/>
                    <a:pt x="143" y="135"/>
                  </a:cubicBezTo>
                  <a:cubicBezTo>
                    <a:pt x="143" y="158"/>
                    <a:pt x="124" y="177"/>
                    <a:pt x="101" y="177"/>
                  </a:cubicBezTo>
                  <a:close/>
                  <a:moveTo>
                    <a:pt x="72" y="118"/>
                  </a:moveTo>
                  <a:cubicBezTo>
                    <a:pt x="65" y="118"/>
                    <a:pt x="59" y="124"/>
                    <a:pt x="59" y="131"/>
                  </a:cubicBezTo>
                  <a:cubicBezTo>
                    <a:pt x="59" y="138"/>
                    <a:pt x="65" y="143"/>
                    <a:pt x="72" y="143"/>
                  </a:cubicBezTo>
                  <a:cubicBezTo>
                    <a:pt x="79" y="143"/>
                    <a:pt x="84" y="138"/>
                    <a:pt x="84" y="131"/>
                  </a:cubicBezTo>
                  <a:cubicBezTo>
                    <a:pt x="84" y="124"/>
                    <a:pt x="79" y="118"/>
                    <a:pt x="72" y="118"/>
                  </a:cubicBezTo>
                  <a:close/>
                  <a:moveTo>
                    <a:pt x="72" y="135"/>
                  </a:moveTo>
                  <a:cubicBezTo>
                    <a:pt x="69" y="135"/>
                    <a:pt x="67" y="133"/>
                    <a:pt x="67" y="131"/>
                  </a:cubicBezTo>
                  <a:cubicBezTo>
                    <a:pt x="67" y="128"/>
                    <a:pt x="69" y="126"/>
                    <a:pt x="72" y="126"/>
                  </a:cubicBezTo>
                  <a:cubicBezTo>
                    <a:pt x="74" y="126"/>
                    <a:pt x="76" y="128"/>
                    <a:pt x="76" y="131"/>
                  </a:cubicBezTo>
                  <a:cubicBezTo>
                    <a:pt x="76" y="133"/>
                    <a:pt x="74" y="135"/>
                    <a:pt x="72" y="135"/>
                  </a:cubicBezTo>
                  <a:close/>
                  <a:moveTo>
                    <a:pt x="110" y="118"/>
                  </a:moveTo>
                  <a:cubicBezTo>
                    <a:pt x="105" y="118"/>
                    <a:pt x="101" y="122"/>
                    <a:pt x="101" y="126"/>
                  </a:cubicBezTo>
                  <a:cubicBezTo>
                    <a:pt x="101" y="131"/>
                    <a:pt x="105" y="135"/>
                    <a:pt x="110" y="135"/>
                  </a:cubicBezTo>
                  <a:cubicBezTo>
                    <a:pt x="114" y="135"/>
                    <a:pt x="118" y="131"/>
                    <a:pt x="118" y="126"/>
                  </a:cubicBezTo>
                  <a:cubicBezTo>
                    <a:pt x="118" y="122"/>
                    <a:pt x="114" y="118"/>
                    <a:pt x="110" y="118"/>
                  </a:cubicBezTo>
                  <a:close/>
                  <a:moveTo>
                    <a:pt x="122" y="101"/>
                  </a:moveTo>
                  <a:cubicBezTo>
                    <a:pt x="120" y="101"/>
                    <a:pt x="118" y="103"/>
                    <a:pt x="118" y="105"/>
                  </a:cubicBezTo>
                  <a:cubicBezTo>
                    <a:pt x="118" y="108"/>
                    <a:pt x="120" y="109"/>
                    <a:pt x="122" y="109"/>
                  </a:cubicBezTo>
                  <a:cubicBezTo>
                    <a:pt x="125" y="109"/>
                    <a:pt x="126" y="108"/>
                    <a:pt x="126" y="105"/>
                  </a:cubicBezTo>
                  <a:cubicBezTo>
                    <a:pt x="126" y="103"/>
                    <a:pt x="125" y="101"/>
                    <a:pt x="122" y="101"/>
                  </a:cubicBezTo>
                  <a:close/>
                  <a:moveTo>
                    <a:pt x="97" y="160"/>
                  </a:moveTo>
                  <a:cubicBezTo>
                    <a:pt x="95" y="160"/>
                    <a:pt x="93" y="162"/>
                    <a:pt x="93" y="164"/>
                  </a:cubicBezTo>
                  <a:cubicBezTo>
                    <a:pt x="93" y="167"/>
                    <a:pt x="95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8642620" y="1247756"/>
              <a:ext cx="334106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10983338" y="3706898"/>
              <a:ext cx="333117" cy="334106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92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5"/>
                    <a:pt x="41" y="186"/>
                    <a:pt x="92" y="186"/>
                  </a:cubicBezTo>
                  <a:cubicBezTo>
                    <a:pt x="144" y="186"/>
                    <a:pt x="185" y="145"/>
                    <a:pt x="185" y="93"/>
                  </a:cubicBezTo>
                  <a:cubicBezTo>
                    <a:pt x="185" y="42"/>
                    <a:pt x="144" y="0"/>
                    <a:pt x="92" y="0"/>
                  </a:cubicBezTo>
                  <a:close/>
                  <a:moveTo>
                    <a:pt x="92" y="178"/>
                  </a:moveTo>
                  <a:cubicBezTo>
                    <a:pt x="71" y="178"/>
                    <a:pt x="52" y="170"/>
                    <a:pt x="37" y="157"/>
                  </a:cubicBezTo>
                  <a:cubicBezTo>
                    <a:pt x="49" y="147"/>
                    <a:pt x="54" y="145"/>
                    <a:pt x="67" y="139"/>
                  </a:cubicBezTo>
                  <a:cubicBezTo>
                    <a:pt x="81" y="133"/>
                    <a:pt x="86" y="121"/>
                    <a:pt x="80" y="108"/>
                  </a:cubicBezTo>
                  <a:cubicBezTo>
                    <a:pt x="79" y="105"/>
                    <a:pt x="78" y="103"/>
                    <a:pt x="77" y="101"/>
                  </a:cubicBezTo>
                  <a:cubicBezTo>
                    <a:pt x="72" y="93"/>
                    <a:pt x="67" y="84"/>
                    <a:pt x="67" y="63"/>
                  </a:cubicBezTo>
                  <a:cubicBezTo>
                    <a:pt x="67" y="38"/>
                    <a:pt x="79" y="38"/>
                    <a:pt x="88" y="37"/>
                  </a:cubicBezTo>
                  <a:cubicBezTo>
                    <a:pt x="95" y="37"/>
                    <a:pt x="98" y="36"/>
                    <a:pt x="101" y="35"/>
                  </a:cubicBezTo>
                  <a:cubicBezTo>
                    <a:pt x="102" y="35"/>
                    <a:pt x="103" y="34"/>
                    <a:pt x="105" y="34"/>
                  </a:cubicBezTo>
                  <a:cubicBezTo>
                    <a:pt x="113" y="34"/>
                    <a:pt x="122" y="42"/>
                    <a:pt x="122" y="64"/>
                  </a:cubicBezTo>
                  <a:cubicBezTo>
                    <a:pt x="122" y="85"/>
                    <a:pt x="118" y="91"/>
                    <a:pt x="113" y="100"/>
                  </a:cubicBezTo>
                  <a:cubicBezTo>
                    <a:pt x="112" y="102"/>
                    <a:pt x="111" y="105"/>
                    <a:pt x="109" y="108"/>
                  </a:cubicBezTo>
                  <a:cubicBezTo>
                    <a:pt x="106" y="114"/>
                    <a:pt x="106" y="119"/>
                    <a:pt x="107" y="124"/>
                  </a:cubicBezTo>
                  <a:cubicBezTo>
                    <a:pt x="110" y="130"/>
                    <a:pt x="116" y="136"/>
                    <a:pt x="126" y="141"/>
                  </a:cubicBezTo>
                  <a:cubicBezTo>
                    <a:pt x="134" y="145"/>
                    <a:pt x="143" y="152"/>
                    <a:pt x="148" y="157"/>
                  </a:cubicBezTo>
                  <a:cubicBezTo>
                    <a:pt x="133" y="170"/>
                    <a:pt x="114" y="178"/>
                    <a:pt x="92" y="178"/>
                  </a:cubicBezTo>
                  <a:close/>
                  <a:moveTo>
                    <a:pt x="154" y="151"/>
                  </a:moveTo>
                  <a:cubicBezTo>
                    <a:pt x="149" y="146"/>
                    <a:pt x="139" y="137"/>
                    <a:pt x="129" y="133"/>
                  </a:cubicBezTo>
                  <a:cubicBezTo>
                    <a:pt x="121" y="129"/>
                    <a:pt x="117" y="125"/>
                    <a:pt x="115" y="121"/>
                  </a:cubicBezTo>
                  <a:cubicBezTo>
                    <a:pt x="114" y="118"/>
                    <a:pt x="115" y="115"/>
                    <a:pt x="117" y="111"/>
                  </a:cubicBezTo>
                  <a:cubicBezTo>
                    <a:pt x="118" y="108"/>
                    <a:pt x="120" y="106"/>
                    <a:pt x="121" y="104"/>
                  </a:cubicBezTo>
                  <a:cubicBezTo>
                    <a:pt x="126" y="94"/>
                    <a:pt x="130" y="88"/>
                    <a:pt x="130" y="64"/>
                  </a:cubicBezTo>
                  <a:cubicBezTo>
                    <a:pt x="130" y="28"/>
                    <a:pt x="109" y="26"/>
                    <a:pt x="105" y="26"/>
                  </a:cubicBezTo>
                  <a:cubicBezTo>
                    <a:pt x="102" y="26"/>
                    <a:pt x="100" y="27"/>
                    <a:pt x="98" y="27"/>
                  </a:cubicBezTo>
                  <a:cubicBezTo>
                    <a:pt x="96" y="28"/>
                    <a:pt x="93" y="29"/>
                    <a:pt x="88" y="29"/>
                  </a:cubicBezTo>
                  <a:cubicBezTo>
                    <a:pt x="78" y="29"/>
                    <a:pt x="59" y="29"/>
                    <a:pt x="59" y="63"/>
                  </a:cubicBezTo>
                  <a:cubicBezTo>
                    <a:pt x="59" y="86"/>
                    <a:pt x="65" y="96"/>
                    <a:pt x="69" y="105"/>
                  </a:cubicBezTo>
                  <a:cubicBezTo>
                    <a:pt x="71" y="107"/>
                    <a:pt x="72" y="109"/>
                    <a:pt x="73" y="111"/>
                  </a:cubicBezTo>
                  <a:cubicBezTo>
                    <a:pt x="77" y="120"/>
                    <a:pt x="74" y="127"/>
                    <a:pt x="63" y="131"/>
                  </a:cubicBezTo>
                  <a:cubicBezTo>
                    <a:pt x="50" y="137"/>
                    <a:pt x="44" y="140"/>
                    <a:pt x="31" y="151"/>
                  </a:cubicBezTo>
                  <a:cubicBezTo>
                    <a:pt x="17" y="136"/>
                    <a:pt x="8" y="116"/>
                    <a:pt x="8" y="93"/>
                  </a:cubicBezTo>
                  <a:cubicBezTo>
                    <a:pt x="8" y="47"/>
                    <a:pt x="46" y="9"/>
                    <a:pt x="92" y="9"/>
                  </a:cubicBezTo>
                  <a:cubicBezTo>
                    <a:pt x="139" y="9"/>
                    <a:pt x="177" y="47"/>
                    <a:pt x="177" y="93"/>
                  </a:cubicBezTo>
                  <a:cubicBezTo>
                    <a:pt x="177" y="116"/>
                    <a:pt x="168" y="136"/>
                    <a:pt x="154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 rot="21255315">
              <a:off x="10691096" y="2523650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 rot="19418196">
              <a:off x="11016888" y="3059538"/>
              <a:ext cx="335696" cy="198051"/>
            </a:xfrm>
            <a:custGeom>
              <a:avLst/>
              <a:gdLst/>
              <a:ahLst/>
              <a:cxnLst/>
              <a:rect l="l" t="t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 rot="723528">
              <a:off x="10780405" y="2023913"/>
              <a:ext cx="342127" cy="333228"/>
            </a:xfrm>
            <a:custGeom>
              <a:avLst/>
              <a:gdLst/>
              <a:ahLst/>
              <a:cxnLst/>
              <a:rect l="l" t="t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 rot="2544572">
              <a:off x="10932569" y="1571870"/>
              <a:ext cx="114354" cy="335205"/>
            </a:xfrm>
            <a:custGeom>
              <a:avLst/>
              <a:gdLst/>
              <a:ahLst/>
              <a:cxnLst/>
              <a:rect l="l" t="t" r="r" b="b"/>
              <a:pathLst>
                <a:path w="68" h="186">
                  <a:moveTo>
                    <a:pt x="67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3"/>
                    <a:pt x="63" y="80"/>
                  </a:cubicBezTo>
                  <a:cubicBezTo>
                    <a:pt x="63" y="78"/>
                    <a:pt x="61" y="76"/>
                    <a:pt x="59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7" y="24"/>
                    <a:pt x="68" y="23"/>
                    <a:pt x="68" y="21"/>
                  </a:cubicBezTo>
                  <a:cubicBezTo>
                    <a:pt x="68" y="9"/>
                    <a:pt x="52" y="0"/>
                    <a:pt x="34" y="0"/>
                  </a:cubicBezTo>
                  <a:cubicBezTo>
                    <a:pt x="15" y="0"/>
                    <a:pt x="0" y="9"/>
                    <a:pt x="0" y="21"/>
                  </a:cubicBezTo>
                  <a:cubicBezTo>
                    <a:pt x="0" y="23"/>
                    <a:pt x="1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9"/>
                    <a:pt x="1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3" y="186"/>
                    <a:pt x="34" y="186"/>
                  </a:cubicBezTo>
                  <a:cubicBezTo>
                    <a:pt x="35" y="186"/>
                    <a:pt x="36" y="185"/>
                    <a:pt x="37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8" y="149"/>
                    <a:pt x="68" y="148"/>
                  </a:cubicBezTo>
                  <a:cubicBezTo>
                    <a:pt x="68" y="147"/>
                    <a:pt x="67" y="147"/>
                    <a:pt x="67" y="147"/>
                  </a:cubicBezTo>
                  <a:close/>
                  <a:moveTo>
                    <a:pt x="9" y="19"/>
                  </a:moveTo>
                  <a:cubicBezTo>
                    <a:pt x="10" y="13"/>
                    <a:pt x="21" y="8"/>
                    <a:pt x="34" y="8"/>
                  </a:cubicBezTo>
                  <a:cubicBezTo>
                    <a:pt x="47" y="8"/>
                    <a:pt x="57" y="13"/>
                    <a:pt x="59" y="19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9" y="19"/>
                  </a:lnTo>
                  <a:close/>
                  <a:moveTo>
                    <a:pt x="34" y="175"/>
                  </a:moveTo>
                  <a:cubicBezTo>
                    <a:pt x="9" y="146"/>
                    <a:pt x="9" y="146"/>
                    <a:pt x="9" y="1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5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7" y="50"/>
                    <a:pt x="37" y="49"/>
                    <a:pt x="37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0" y="78"/>
                    <a:pt x="30" y="80"/>
                  </a:cubicBezTo>
                  <a:cubicBezTo>
                    <a:pt x="30" y="83"/>
                    <a:pt x="32" y="84"/>
                    <a:pt x="34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146"/>
                    <a:pt x="59" y="146"/>
                    <a:pt x="59" y="146"/>
                  </a:cubicBezTo>
                  <a:lnTo>
                    <a:pt x="34" y="175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 rot="20544572">
              <a:off x="10248473" y="1763885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18" y="51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58" y="51"/>
                    <a:pt x="51" y="58"/>
                    <a:pt x="51" y="67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27"/>
                    <a:pt x="58" y="135"/>
                    <a:pt x="68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28" y="135"/>
                    <a:pt x="135" y="127"/>
                    <a:pt x="135" y="11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58"/>
                    <a:pt x="128" y="51"/>
                    <a:pt x="118" y="51"/>
                  </a:cubicBezTo>
                  <a:close/>
                  <a:moveTo>
                    <a:pt x="110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0" y="76"/>
                    <a:pt x="110" y="76"/>
                    <a:pt x="110" y="76"/>
                  </a:cubicBezTo>
                  <a:lnTo>
                    <a:pt x="110" y="63"/>
                  </a:lnTo>
                  <a:close/>
                  <a:moveTo>
                    <a:pt x="93" y="76"/>
                  </a:move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10"/>
                    <a:pt x="93" y="110"/>
                  </a:cubicBezTo>
                  <a:cubicBezTo>
                    <a:pt x="84" y="110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lose/>
                  <a:moveTo>
                    <a:pt x="127" y="118"/>
                  </a:moveTo>
                  <a:cubicBezTo>
                    <a:pt x="127" y="123"/>
                    <a:pt x="123" y="126"/>
                    <a:pt x="11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3" y="126"/>
                    <a:pt x="59" y="123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8" y="91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91"/>
                    <a:pt x="118" y="90"/>
                    <a:pt x="118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18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10741040" y="5457157"/>
              <a:ext cx="334106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228600" y="990600"/>
            <a:ext cx="352147" cy="350069"/>
          </a:xfrm>
          <a:custGeom>
            <a:avLst/>
            <a:gdLst/>
            <a:ahLst/>
            <a:cxnLst/>
            <a:rect l="l" t="t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68" name="AutoShape 68"/>
          <p:cNvSpPr/>
          <p:nvPr/>
        </p:nvSpPr>
        <p:spPr>
          <a:xfrm>
            <a:off x="685800" y="1371600"/>
            <a:ext cx="3276600" cy="115467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50000"/>
              </a:lnSpc>
            </a:pPr>
            <a:r>
              <a:rPr lang="en-US" sz="14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</a:t>
            </a: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- iOS and Android applications 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Offline capabilities  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Push notifications</a:t>
            </a:r>
            <a:r>
              <a:rPr lang="en-US" sz="14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69" name="AutoShape 69"/>
          <p:cNvSpPr/>
          <p:nvPr/>
        </p:nvSpPr>
        <p:spPr>
          <a:xfrm rot="10800000" flipV="1">
            <a:off x="762000" y="990600"/>
            <a:ext cx="1676400" cy="36061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20000"/>
              </a:lnSpc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Mobile App</a:t>
            </a:r>
          </a:p>
        </p:txBody>
      </p:sp>
      <p:sp>
        <p:nvSpPr>
          <p:cNvPr id="70" name="Freeform 70"/>
          <p:cNvSpPr/>
          <p:nvPr/>
        </p:nvSpPr>
        <p:spPr>
          <a:xfrm>
            <a:off x="1905000" y="2743200"/>
            <a:ext cx="352147" cy="352146"/>
          </a:xfrm>
          <a:custGeom>
            <a:avLst/>
            <a:gdLst/>
            <a:ahLst/>
            <a:cxnLst/>
            <a:rect l="l" t="t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71" name="AutoShape 71"/>
          <p:cNvSpPr/>
          <p:nvPr/>
        </p:nvSpPr>
        <p:spPr>
          <a:xfrm>
            <a:off x="2362200" y="2971800"/>
            <a:ext cx="2667000" cy="1524007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Weather API integration 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Social media monitoring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Emergency services API   </a:t>
            </a:r>
          </a:p>
          <a:p>
            <a:pPr marL="0" algn="just">
              <a:lnSpc>
                <a:spcPct val="150000"/>
              </a:lnSpc>
            </a:pPr>
            <a:r>
              <a:rPr lang="en-US" sz="160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</a:rPr>
              <a:t> </a:t>
            </a: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- Calendar integration</a:t>
            </a:r>
          </a:p>
        </p:txBody>
      </p:sp>
      <p:sp>
        <p:nvSpPr>
          <p:cNvPr id="72" name="AutoShape 72"/>
          <p:cNvSpPr/>
          <p:nvPr/>
        </p:nvSpPr>
        <p:spPr>
          <a:xfrm>
            <a:off x="2286000" y="2667000"/>
            <a:ext cx="4450302" cy="367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20000"/>
              </a:lnSpc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Integration Capabilities</a:t>
            </a:r>
          </a:p>
        </p:txBody>
      </p:sp>
      <p:sp>
        <p:nvSpPr>
          <p:cNvPr id="73" name="Freeform 67">
            <a:extLst>
              <a:ext uri="{FF2B5EF4-FFF2-40B4-BE49-F238E27FC236}">
                <a16:creationId xmlns:a16="http://schemas.microsoft.com/office/drawing/2014/main" id="{FF8BBBE8-8F66-9ACC-B551-928B13C6E8CD}"/>
              </a:ext>
            </a:extLst>
          </p:cNvPr>
          <p:cNvSpPr/>
          <p:nvPr/>
        </p:nvSpPr>
        <p:spPr>
          <a:xfrm>
            <a:off x="4343400" y="1066800"/>
            <a:ext cx="352147" cy="350069"/>
          </a:xfrm>
          <a:custGeom>
            <a:avLst/>
            <a:gdLst/>
            <a:ahLst/>
            <a:cxnLst/>
            <a:rect l="l" t="t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74" name="AutoShape 69">
            <a:extLst>
              <a:ext uri="{FF2B5EF4-FFF2-40B4-BE49-F238E27FC236}">
                <a16:creationId xmlns:a16="http://schemas.microsoft.com/office/drawing/2014/main" id="{BD5D86CC-A19C-6900-D049-58A72AFFC691}"/>
              </a:ext>
            </a:extLst>
          </p:cNvPr>
          <p:cNvSpPr/>
          <p:nvPr/>
        </p:nvSpPr>
        <p:spPr>
          <a:xfrm rot="10800000" flipH="1" flipV="1">
            <a:off x="4876800" y="1066800"/>
            <a:ext cx="2286000" cy="360612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20000"/>
              </a:lnSpc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Advanced Analytics</a:t>
            </a:r>
          </a:p>
        </p:txBody>
      </p:sp>
      <p:sp>
        <p:nvSpPr>
          <p:cNvPr id="76" name="AutoShape 68">
            <a:extLst>
              <a:ext uri="{FF2B5EF4-FFF2-40B4-BE49-F238E27FC236}">
                <a16:creationId xmlns:a16="http://schemas.microsoft.com/office/drawing/2014/main" id="{ABD17509-ECD2-35C0-B2C2-32AE91F71CCC}"/>
              </a:ext>
            </a:extLst>
          </p:cNvPr>
          <p:cNvSpPr/>
          <p:nvPr/>
        </p:nvSpPr>
        <p:spPr>
          <a:xfrm>
            <a:off x="4800600" y="1447800"/>
            <a:ext cx="3276600" cy="115467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Plan execution metrics </a:t>
            </a:r>
          </a:p>
          <a:p>
            <a:pPr marL="0" algn="just">
              <a:lnSpc>
                <a:spcPct val="150000"/>
              </a:lnSpc>
            </a:pPr>
            <a:r>
              <a:rPr lang="en-US" sz="160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</a:rPr>
              <a:t> -Team performance analytics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- Response time tracking</a:t>
            </a:r>
          </a:p>
        </p:txBody>
      </p:sp>
      <p:sp>
        <p:nvSpPr>
          <p:cNvPr id="78" name="Freeform 70">
            <a:extLst>
              <a:ext uri="{FF2B5EF4-FFF2-40B4-BE49-F238E27FC236}">
                <a16:creationId xmlns:a16="http://schemas.microsoft.com/office/drawing/2014/main" id="{5928D3A2-9CB7-B527-A986-CB4577A84F8D}"/>
              </a:ext>
            </a:extLst>
          </p:cNvPr>
          <p:cNvSpPr/>
          <p:nvPr/>
        </p:nvSpPr>
        <p:spPr>
          <a:xfrm>
            <a:off x="1905000" y="4800600"/>
            <a:ext cx="352147" cy="352146"/>
          </a:xfrm>
          <a:custGeom>
            <a:avLst/>
            <a:gdLst/>
            <a:ahLst/>
            <a:cxnLst/>
            <a:rect l="l" t="t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80" name="AutoShape 72">
            <a:extLst>
              <a:ext uri="{FF2B5EF4-FFF2-40B4-BE49-F238E27FC236}">
                <a16:creationId xmlns:a16="http://schemas.microsoft.com/office/drawing/2014/main" id="{67F6D211-E7F7-2A88-F47B-94A9593E4084}"/>
              </a:ext>
            </a:extLst>
          </p:cNvPr>
          <p:cNvSpPr/>
          <p:nvPr/>
        </p:nvSpPr>
        <p:spPr>
          <a:xfrm>
            <a:off x="2286000" y="4724400"/>
            <a:ext cx="4450302" cy="367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20000"/>
              </a:lnSpc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Training and Simulation</a:t>
            </a:r>
          </a:p>
        </p:txBody>
      </p:sp>
      <p:sp>
        <p:nvSpPr>
          <p:cNvPr id="81" name="AutoShape 71">
            <a:extLst>
              <a:ext uri="{FF2B5EF4-FFF2-40B4-BE49-F238E27FC236}">
                <a16:creationId xmlns:a16="http://schemas.microsoft.com/office/drawing/2014/main" id="{BED975AE-5B74-F67E-B20F-462478DE6926}"/>
              </a:ext>
            </a:extLst>
          </p:cNvPr>
          <p:cNvSpPr/>
          <p:nvPr/>
        </p:nvSpPr>
        <p:spPr>
          <a:xfrm>
            <a:off x="2286000" y="5105400"/>
            <a:ext cx="3124200" cy="115467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 - Virtual training modules 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 - Crisis simulation scenarios </a:t>
            </a:r>
          </a:p>
          <a:p>
            <a:pPr marL="0" algn="just">
              <a:lnSpc>
                <a:spcPct val="150000"/>
              </a:lnSpc>
            </a:pPr>
            <a:r>
              <a:rPr lang="en-US" sz="16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  - Quiz/test 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Integration with Local Services</a:t>
            </a:r>
          </a:p>
        </p:txBody>
      </p:sp>
      <p:sp>
        <p:nvSpPr>
          <p:cNvPr id="3" name="Freeform 3"/>
          <p:cNvSpPr/>
          <p:nvPr/>
        </p:nvSpPr>
        <p:spPr>
          <a:xfrm>
            <a:off x="1165356" y="1578978"/>
            <a:ext cx="5232251" cy="4364186"/>
          </a:xfrm>
          <a:custGeom>
            <a:avLst/>
            <a:gdLst/>
            <a:ahLst/>
            <a:cxnLst/>
            <a:rect l="l" t="t" r="r" b="b"/>
            <a:pathLst>
              <a:path w="5232251" h="4239000">
                <a:moveTo>
                  <a:pt x="575868" y="0"/>
                </a:moveTo>
                <a:lnTo>
                  <a:pt x="4096415" y="0"/>
                </a:lnTo>
                <a:lnTo>
                  <a:pt x="5232251" y="4239000"/>
                </a:lnTo>
                <a:lnTo>
                  <a:pt x="575868" y="4239000"/>
                </a:lnTo>
                <a:cubicBezTo>
                  <a:pt x="257825" y="4239000"/>
                  <a:pt x="0" y="3981175"/>
                  <a:pt x="0" y="3663132"/>
                </a:cubicBezTo>
                <a:lnTo>
                  <a:pt x="0" y="575868"/>
                </a:lnTo>
                <a:cubicBezTo>
                  <a:pt x="0" y="257825"/>
                  <a:pt x="257825" y="0"/>
                  <a:pt x="575868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5542160" y="1578978"/>
            <a:ext cx="5407482" cy="4364186"/>
          </a:xfrm>
          <a:custGeom>
            <a:avLst/>
            <a:gdLst/>
            <a:ahLst/>
            <a:cxnLst/>
            <a:rect l="l" t="t" r="r" b="b"/>
            <a:pathLst>
              <a:path w="5407482" h="4239000">
                <a:moveTo>
                  <a:pt x="0" y="0"/>
                </a:moveTo>
                <a:lnTo>
                  <a:pt x="4831614" y="0"/>
                </a:lnTo>
                <a:cubicBezTo>
                  <a:pt x="5149657" y="0"/>
                  <a:pt x="5407482" y="257825"/>
                  <a:pt x="5407482" y="575868"/>
                </a:cubicBezTo>
                <a:lnTo>
                  <a:pt x="5407482" y="3663132"/>
                </a:lnTo>
                <a:cubicBezTo>
                  <a:pt x="5407482" y="3981175"/>
                  <a:pt x="5149657" y="4239000"/>
                  <a:pt x="4831614" y="4239000"/>
                </a:cubicBezTo>
                <a:lnTo>
                  <a:pt x="1135837" y="4239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365860" y="1714742"/>
            <a:ext cx="803982" cy="80397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422979" y="1771862"/>
            <a:ext cx="689743" cy="689741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670858" y="2012690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 flipH="1">
            <a:off x="1422980" y="3268858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Crisis Communicator aims to forge direct collaboration with local emergency services, allowing for real-time information sharing and streamlined communication channels that can improve local response efforts.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 flipH="1">
            <a:off x="1422978" y="2728241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Collaboration with Emergency Responders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9970429" y="4992069"/>
            <a:ext cx="803982" cy="803979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10027548" y="5049189"/>
            <a:ext cx="689743" cy="689741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275427" y="5290017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 flipH="1">
            <a:off x="6598113" y="2490893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By implementing swift action protocols, the system can mobilize emergency responders quickly. Automated alerts and clearly defined roles facilitate a quicker response during critical situations.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 flipH="1">
            <a:off x="6598111" y="1950276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Swift Action Mechanisms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44227" y="2861636"/>
            <a:ext cx="7774673" cy="1107996"/>
          </a:xfrm>
        </p:spPr>
        <p:txBody>
          <a:bodyPr vert="horz" lIns="91440" tIns="45720" rIns="91440" bIns="45720" anchor="t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66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750" y="1439708"/>
            <a:ext cx="2584674" cy="142192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0" u="none" baseline="0">
                <a:solidFill>
                  <a:srgbClr val="2F2F2F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09600" y="266701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Summary of Key Points</a:t>
            </a:r>
          </a:p>
        </p:txBody>
      </p:sp>
      <p:sp>
        <p:nvSpPr>
          <p:cNvPr id="3" name="Freeform 3"/>
          <p:cNvSpPr/>
          <p:nvPr/>
        </p:nvSpPr>
        <p:spPr>
          <a:xfrm>
            <a:off x="4208938" y="3109150"/>
            <a:ext cx="2010622" cy="1994326"/>
          </a:xfrm>
          <a:custGeom>
            <a:avLst/>
            <a:gdLst/>
            <a:ahLst/>
            <a:cxnLst/>
            <a:rect l="l" t="t" r="r" b="b"/>
            <a:pathLst>
              <a:path w="260" h="258">
                <a:moveTo>
                  <a:pt x="240" y="258"/>
                </a:moveTo>
                <a:cubicBezTo>
                  <a:pt x="221" y="258"/>
                  <a:pt x="189" y="242"/>
                  <a:pt x="153" y="215"/>
                </a:cubicBezTo>
                <a:cubicBezTo>
                  <a:pt x="84" y="161"/>
                  <a:pt x="16" y="80"/>
                  <a:pt x="3" y="33"/>
                </a:cubicBezTo>
                <a:cubicBezTo>
                  <a:pt x="0" y="20"/>
                  <a:pt x="0" y="11"/>
                  <a:pt x="5" y="6"/>
                </a:cubicBezTo>
                <a:cubicBezTo>
                  <a:pt x="8" y="2"/>
                  <a:pt x="13" y="0"/>
                  <a:pt x="20" y="0"/>
                </a:cubicBezTo>
                <a:cubicBezTo>
                  <a:pt x="39" y="0"/>
                  <a:pt x="70" y="15"/>
                  <a:pt x="107" y="43"/>
                </a:cubicBezTo>
                <a:cubicBezTo>
                  <a:pt x="176" y="96"/>
                  <a:pt x="243" y="178"/>
                  <a:pt x="256" y="225"/>
                </a:cubicBezTo>
                <a:cubicBezTo>
                  <a:pt x="260" y="237"/>
                  <a:pt x="259" y="246"/>
                  <a:pt x="255" y="252"/>
                </a:cubicBezTo>
                <a:cubicBezTo>
                  <a:pt x="252" y="256"/>
                  <a:pt x="247" y="258"/>
                  <a:pt x="240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4906301" y="2630119"/>
            <a:ext cx="2440772" cy="2427735"/>
          </a:xfrm>
          <a:custGeom>
            <a:avLst/>
            <a:gdLst/>
            <a:ahLst/>
            <a:cxnLst/>
            <a:rect l="l" t="t" r="r" b="b"/>
            <a:pathLst>
              <a:path w="316" h="314">
                <a:moveTo>
                  <a:pt x="292" y="314"/>
                </a:moveTo>
                <a:cubicBezTo>
                  <a:pt x="269" y="314"/>
                  <a:pt x="230" y="295"/>
                  <a:pt x="186" y="262"/>
                </a:cubicBezTo>
                <a:cubicBezTo>
                  <a:pt x="102" y="197"/>
                  <a:pt x="20" y="98"/>
                  <a:pt x="4" y="40"/>
                </a:cubicBezTo>
                <a:cubicBezTo>
                  <a:pt x="0" y="25"/>
                  <a:pt x="0" y="14"/>
                  <a:pt x="6" y="7"/>
                </a:cubicBezTo>
                <a:cubicBezTo>
                  <a:pt x="9" y="2"/>
                  <a:pt x="16" y="0"/>
                  <a:pt x="24" y="0"/>
                </a:cubicBezTo>
                <a:cubicBezTo>
                  <a:pt x="47" y="0"/>
                  <a:pt x="86" y="19"/>
                  <a:pt x="130" y="53"/>
                </a:cubicBezTo>
                <a:cubicBezTo>
                  <a:pt x="214" y="117"/>
                  <a:pt x="296" y="217"/>
                  <a:pt x="312" y="274"/>
                </a:cubicBezTo>
                <a:cubicBezTo>
                  <a:pt x="316" y="289"/>
                  <a:pt x="316" y="300"/>
                  <a:pt x="311" y="307"/>
                </a:cubicBezTo>
                <a:cubicBezTo>
                  <a:pt x="307" y="312"/>
                  <a:pt x="300" y="314"/>
                  <a:pt x="292" y="314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5277794" y="1831738"/>
            <a:ext cx="2215920" cy="2206144"/>
          </a:xfrm>
          <a:custGeom>
            <a:avLst/>
            <a:gdLst/>
            <a:ahLst/>
            <a:cxnLst/>
            <a:rect l="l" t="t" r="r" b="b"/>
            <a:pathLst>
              <a:path w="287" h="285">
                <a:moveTo>
                  <a:pt x="265" y="285"/>
                </a:moveTo>
                <a:cubicBezTo>
                  <a:pt x="244" y="285"/>
                  <a:pt x="209" y="267"/>
                  <a:pt x="169" y="237"/>
                </a:cubicBezTo>
                <a:cubicBezTo>
                  <a:pt x="92" y="178"/>
                  <a:pt x="18" y="88"/>
                  <a:pt x="4" y="36"/>
                </a:cubicBezTo>
                <a:cubicBezTo>
                  <a:pt x="0" y="22"/>
                  <a:pt x="0" y="13"/>
                  <a:pt x="5" y="6"/>
                </a:cubicBezTo>
                <a:cubicBezTo>
                  <a:pt x="8" y="2"/>
                  <a:pt x="14" y="0"/>
                  <a:pt x="22" y="0"/>
                </a:cubicBezTo>
                <a:cubicBezTo>
                  <a:pt x="43" y="0"/>
                  <a:pt x="78" y="17"/>
                  <a:pt x="118" y="47"/>
                </a:cubicBezTo>
                <a:cubicBezTo>
                  <a:pt x="194" y="106"/>
                  <a:pt x="269" y="196"/>
                  <a:pt x="283" y="248"/>
                </a:cubicBezTo>
                <a:cubicBezTo>
                  <a:pt x="287" y="262"/>
                  <a:pt x="286" y="272"/>
                  <a:pt x="282" y="278"/>
                </a:cubicBezTo>
                <a:cubicBezTo>
                  <a:pt x="278" y="283"/>
                  <a:pt x="273" y="285"/>
                  <a:pt x="265" y="285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accent3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4202420" y="3216686"/>
            <a:ext cx="1893308" cy="1903084"/>
          </a:xfrm>
          <a:custGeom>
            <a:avLst/>
            <a:gdLst/>
            <a:ahLst/>
            <a:cxnLst/>
            <a:rect l="l" t="t" r="r" b="b"/>
            <a:pathLst>
              <a:path w="245" h="246">
                <a:moveTo>
                  <a:pt x="245" y="243"/>
                </a:moveTo>
                <a:cubicBezTo>
                  <a:pt x="245" y="243"/>
                  <a:pt x="245" y="243"/>
                  <a:pt x="245" y="243"/>
                </a:cubicBezTo>
                <a:cubicBezTo>
                  <a:pt x="245" y="243"/>
                  <a:pt x="245" y="243"/>
                  <a:pt x="245" y="243"/>
                </a:cubicBezTo>
                <a:cubicBezTo>
                  <a:pt x="227" y="246"/>
                  <a:pt x="195" y="231"/>
                  <a:pt x="154" y="200"/>
                </a:cubicBezTo>
                <a:cubicBezTo>
                  <a:pt x="85" y="147"/>
                  <a:pt x="18" y="66"/>
                  <a:pt x="5" y="18"/>
                </a:cubicBezTo>
                <a:cubicBezTo>
                  <a:pt x="3" y="11"/>
                  <a:pt x="2" y="5"/>
                  <a:pt x="3" y="0"/>
                </a:cubicBezTo>
                <a:cubicBezTo>
                  <a:pt x="2" y="5"/>
                  <a:pt x="2" y="11"/>
                  <a:pt x="1" y="16"/>
                </a:cubicBezTo>
                <a:cubicBezTo>
                  <a:pt x="2" y="11"/>
                  <a:pt x="2" y="5"/>
                  <a:pt x="3" y="0"/>
                </a:cubicBezTo>
                <a:cubicBezTo>
                  <a:pt x="2" y="7"/>
                  <a:pt x="1" y="14"/>
                  <a:pt x="1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1" y="21"/>
                  <a:pt x="1" y="21"/>
                  <a:pt x="1" y="22"/>
                </a:cubicBezTo>
                <a:cubicBezTo>
                  <a:pt x="1" y="22"/>
                  <a:pt x="1" y="22"/>
                  <a:pt x="1" y="23"/>
                </a:cubicBezTo>
                <a:cubicBezTo>
                  <a:pt x="1" y="24"/>
                  <a:pt x="1" y="25"/>
                  <a:pt x="1" y="26"/>
                </a:cubicBezTo>
                <a:cubicBezTo>
                  <a:pt x="1" y="28"/>
                  <a:pt x="1" y="29"/>
                  <a:pt x="1" y="31"/>
                </a:cubicBezTo>
                <a:cubicBezTo>
                  <a:pt x="1" y="31"/>
                  <a:pt x="1" y="32"/>
                  <a:pt x="1" y="32"/>
                </a:cubicBezTo>
                <a:cubicBezTo>
                  <a:pt x="0" y="36"/>
                  <a:pt x="1" y="39"/>
                  <a:pt x="1" y="43"/>
                </a:cubicBezTo>
                <a:cubicBezTo>
                  <a:pt x="1" y="44"/>
                  <a:pt x="1" y="44"/>
                  <a:pt x="1" y="45"/>
                </a:cubicBezTo>
                <a:cubicBezTo>
                  <a:pt x="1" y="47"/>
                  <a:pt x="1" y="50"/>
                  <a:pt x="2" y="53"/>
                </a:cubicBezTo>
                <a:cubicBezTo>
                  <a:pt x="2" y="53"/>
                  <a:pt x="2" y="53"/>
                  <a:pt x="2" y="54"/>
                </a:cubicBezTo>
                <a:cubicBezTo>
                  <a:pt x="2" y="55"/>
                  <a:pt x="3" y="65"/>
                  <a:pt x="6" y="79"/>
                </a:cubicBezTo>
                <a:cubicBezTo>
                  <a:pt x="6" y="79"/>
                  <a:pt x="6" y="80"/>
                  <a:pt x="6" y="80"/>
                </a:cubicBezTo>
                <a:cubicBezTo>
                  <a:pt x="6" y="81"/>
                  <a:pt x="7" y="82"/>
                  <a:pt x="7" y="84"/>
                </a:cubicBezTo>
                <a:cubicBezTo>
                  <a:pt x="7" y="84"/>
                  <a:pt x="7" y="84"/>
                  <a:pt x="7" y="84"/>
                </a:cubicBezTo>
                <a:cubicBezTo>
                  <a:pt x="7" y="85"/>
                  <a:pt x="8" y="86"/>
                  <a:pt x="8" y="86"/>
                </a:cubicBezTo>
                <a:cubicBezTo>
                  <a:pt x="8" y="87"/>
                  <a:pt x="8" y="88"/>
                  <a:pt x="8" y="88"/>
                </a:cubicBezTo>
                <a:cubicBezTo>
                  <a:pt x="8" y="89"/>
                  <a:pt x="9" y="90"/>
                  <a:pt x="10" y="93"/>
                </a:cubicBezTo>
                <a:cubicBezTo>
                  <a:pt x="10" y="94"/>
                  <a:pt x="10" y="94"/>
                  <a:pt x="10" y="95"/>
                </a:cubicBezTo>
                <a:cubicBezTo>
                  <a:pt x="10" y="95"/>
                  <a:pt x="10" y="96"/>
                  <a:pt x="11" y="97"/>
                </a:cubicBezTo>
                <a:cubicBezTo>
                  <a:pt x="11" y="97"/>
                  <a:pt x="11" y="97"/>
                  <a:pt x="11" y="98"/>
                </a:cubicBezTo>
                <a:cubicBezTo>
                  <a:pt x="11" y="99"/>
                  <a:pt x="12" y="100"/>
                  <a:pt x="12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3" y="104"/>
                  <a:pt x="14" y="106"/>
                  <a:pt x="15" y="109"/>
                </a:cubicBezTo>
                <a:cubicBezTo>
                  <a:pt x="15" y="109"/>
                  <a:pt x="15" y="110"/>
                  <a:pt x="15" y="110"/>
                </a:cubicBezTo>
                <a:cubicBezTo>
                  <a:pt x="15" y="110"/>
                  <a:pt x="16" y="110"/>
                  <a:pt x="16" y="110"/>
                </a:cubicBezTo>
                <a:cubicBezTo>
                  <a:pt x="18" y="117"/>
                  <a:pt x="20" y="120"/>
                  <a:pt x="24" y="129"/>
                </a:cubicBezTo>
                <a:cubicBezTo>
                  <a:pt x="24" y="129"/>
                  <a:pt x="24" y="130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7" y="134"/>
                  <a:pt x="28" y="137"/>
                  <a:pt x="30" y="139"/>
                </a:cubicBezTo>
                <a:cubicBezTo>
                  <a:pt x="30" y="139"/>
                  <a:pt x="30" y="139"/>
                  <a:pt x="30" y="139"/>
                </a:cubicBezTo>
                <a:cubicBezTo>
                  <a:pt x="30" y="139"/>
                  <a:pt x="30" y="140"/>
                  <a:pt x="30" y="140"/>
                </a:cubicBezTo>
                <a:cubicBezTo>
                  <a:pt x="31" y="141"/>
                  <a:pt x="31" y="142"/>
                  <a:pt x="32" y="143"/>
                </a:cubicBezTo>
                <a:cubicBezTo>
                  <a:pt x="33" y="144"/>
                  <a:pt x="33" y="145"/>
                  <a:pt x="34" y="147"/>
                </a:cubicBezTo>
                <a:cubicBezTo>
                  <a:pt x="34" y="147"/>
                  <a:pt x="34" y="147"/>
                  <a:pt x="34" y="147"/>
                </a:cubicBezTo>
                <a:cubicBezTo>
                  <a:pt x="35" y="148"/>
                  <a:pt x="35" y="148"/>
                  <a:pt x="36" y="149"/>
                </a:cubicBezTo>
                <a:cubicBezTo>
                  <a:pt x="36" y="149"/>
                  <a:pt x="36" y="149"/>
                  <a:pt x="36" y="150"/>
                </a:cubicBezTo>
                <a:cubicBezTo>
                  <a:pt x="36" y="150"/>
                  <a:pt x="36" y="150"/>
                  <a:pt x="37" y="150"/>
                </a:cubicBezTo>
                <a:cubicBezTo>
                  <a:pt x="38" y="153"/>
                  <a:pt x="40" y="155"/>
                  <a:pt x="42" y="158"/>
                </a:cubicBezTo>
                <a:cubicBezTo>
                  <a:pt x="42" y="158"/>
                  <a:pt x="42" y="159"/>
                  <a:pt x="43" y="159"/>
                </a:cubicBezTo>
                <a:cubicBezTo>
                  <a:pt x="45" y="163"/>
                  <a:pt x="49" y="168"/>
                  <a:pt x="54" y="173"/>
                </a:cubicBezTo>
                <a:cubicBezTo>
                  <a:pt x="55" y="174"/>
                  <a:pt x="55" y="175"/>
                  <a:pt x="56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8" y="178"/>
                  <a:pt x="60" y="180"/>
                  <a:pt x="62" y="182"/>
                </a:cubicBezTo>
                <a:cubicBezTo>
                  <a:pt x="62" y="182"/>
                  <a:pt x="63" y="182"/>
                  <a:pt x="63" y="183"/>
                </a:cubicBezTo>
                <a:cubicBezTo>
                  <a:pt x="64" y="184"/>
                  <a:pt x="65" y="185"/>
                  <a:pt x="66" y="185"/>
                </a:cubicBezTo>
                <a:cubicBezTo>
                  <a:pt x="66" y="186"/>
                  <a:pt x="67" y="186"/>
                  <a:pt x="67" y="186"/>
                </a:cubicBezTo>
                <a:cubicBezTo>
                  <a:pt x="67" y="187"/>
                  <a:pt x="68" y="188"/>
                  <a:pt x="69" y="188"/>
                </a:cubicBezTo>
                <a:cubicBezTo>
                  <a:pt x="73" y="192"/>
                  <a:pt x="76" y="195"/>
                  <a:pt x="80" y="198"/>
                </a:cubicBezTo>
                <a:cubicBezTo>
                  <a:pt x="80" y="198"/>
                  <a:pt x="80" y="198"/>
                  <a:pt x="81" y="199"/>
                </a:cubicBezTo>
                <a:cubicBezTo>
                  <a:pt x="82" y="200"/>
                  <a:pt x="83" y="201"/>
                  <a:pt x="85" y="202"/>
                </a:cubicBezTo>
                <a:cubicBezTo>
                  <a:pt x="85" y="202"/>
                  <a:pt x="85" y="202"/>
                  <a:pt x="86" y="202"/>
                </a:cubicBezTo>
                <a:cubicBezTo>
                  <a:pt x="87" y="204"/>
                  <a:pt x="89" y="205"/>
                  <a:pt x="90" y="206"/>
                </a:cubicBezTo>
                <a:cubicBezTo>
                  <a:pt x="90" y="206"/>
                  <a:pt x="90" y="206"/>
                  <a:pt x="90" y="206"/>
                </a:cubicBezTo>
                <a:cubicBezTo>
                  <a:pt x="94" y="208"/>
                  <a:pt x="97" y="210"/>
                  <a:pt x="98" y="211"/>
                </a:cubicBezTo>
                <a:cubicBezTo>
                  <a:pt x="102" y="213"/>
                  <a:pt x="105" y="215"/>
                  <a:pt x="108" y="217"/>
                </a:cubicBezTo>
                <a:cubicBezTo>
                  <a:pt x="108" y="217"/>
                  <a:pt x="108" y="217"/>
                  <a:pt x="109" y="218"/>
                </a:cubicBezTo>
                <a:cubicBezTo>
                  <a:pt x="110" y="218"/>
                  <a:pt x="110" y="218"/>
                  <a:pt x="111" y="219"/>
                </a:cubicBezTo>
                <a:cubicBezTo>
                  <a:pt x="112" y="219"/>
                  <a:pt x="112" y="219"/>
                  <a:pt x="112" y="219"/>
                </a:cubicBezTo>
                <a:cubicBezTo>
                  <a:pt x="113" y="220"/>
                  <a:pt x="114" y="221"/>
                  <a:pt x="115" y="221"/>
                </a:cubicBezTo>
                <a:cubicBezTo>
                  <a:pt x="116" y="221"/>
                  <a:pt x="116" y="221"/>
                  <a:pt x="116" y="221"/>
                </a:cubicBezTo>
                <a:cubicBezTo>
                  <a:pt x="117" y="222"/>
                  <a:pt x="118" y="222"/>
                  <a:pt x="119" y="223"/>
                </a:cubicBezTo>
                <a:cubicBezTo>
                  <a:pt x="119" y="223"/>
                  <a:pt x="119" y="223"/>
                  <a:pt x="120" y="223"/>
                </a:cubicBezTo>
                <a:cubicBezTo>
                  <a:pt x="120" y="224"/>
                  <a:pt x="121" y="224"/>
                  <a:pt x="122" y="224"/>
                </a:cubicBezTo>
                <a:cubicBezTo>
                  <a:pt x="122" y="225"/>
                  <a:pt x="123" y="225"/>
                  <a:pt x="123" y="225"/>
                </a:cubicBezTo>
                <a:cubicBezTo>
                  <a:pt x="124" y="225"/>
                  <a:pt x="124" y="226"/>
                  <a:pt x="125" y="226"/>
                </a:cubicBezTo>
                <a:cubicBezTo>
                  <a:pt x="129" y="228"/>
                  <a:pt x="134" y="230"/>
                  <a:pt x="137" y="231"/>
                </a:cubicBezTo>
                <a:cubicBezTo>
                  <a:pt x="140" y="232"/>
                  <a:pt x="145" y="234"/>
                  <a:pt x="148" y="235"/>
                </a:cubicBezTo>
                <a:cubicBezTo>
                  <a:pt x="148" y="235"/>
                  <a:pt x="149" y="235"/>
                  <a:pt x="149" y="235"/>
                </a:cubicBezTo>
                <a:cubicBezTo>
                  <a:pt x="153" y="236"/>
                  <a:pt x="156" y="237"/>
                  <a:pt x="161" y="239"/>
                </a:cubicBezTo>
                <a:cubicBezTo>
                  <a:pt x="162" y="239"/>
                  <a:pt x="162" y="239"/>
                  <a:pt x="163" y="239"/>
                </a:cubicBezTo>
                <a:cubicBezTo>
                  <a:pt x="163" y="239"/>
                  <a:pt x="163" y="239"/>
                  <a:pt x="164" y="239"/>
                </a:cubicBezTo>
                <a:cubicBezTo>
                  <a:pt x="164" y="239"/>
                  <a:pt x="165" y="240"/>
                  <a:pt x="166" y="240"/>
                </a:cubicBezTo>
                <a:cubicBezTo>
                  <a:pt x="166" y="240"/>
                  <a:pt x="166" y="240"/>
                  <a:pt x="167" y="240"/>
                </a:cubicBezTo>
                <a:cubicBezTo>
                  <a:pt x="169" y="240"/>
                  <a:pt x="170" y="241"/>
                  <a:pt x="172" y="241"/>
                </a:cubicBezTo>
                <a:cubicBezTo>
                  <a:pt x="175" y="242"/>
                  <a:pt x="177" y="242"/>
                  <a:pt x="180" y="243"/>
                </a:cubicBezTo>
                <a:cubicBezTo>
                  <a:pt x="180" y="243"/>
                  <a:pt x="181" y="243"/>
                  <a:pt x="182" y="243"/>
                </a:cubicBezTo>
                <a:cubicBezTo>
                  <a:pt x="182" y="243"/>
                  <a:pt x="182" y="243"/>
                  <a:pt x="182" y="243"/>
                </a:cubicBezTo>
                <a:cubicBezTo>
                  <a:pt x="186" y="244"/>
                  <a:pt x="190" y="244"/>
                  <a:pt x="190" y="244"/>
                </a:cubicBezTo>
                <a:cubicBezTo>
                  <a:pt x="190" y="244"/>
                  <a:pt x="190" y="244"/>
                  <a:pt x="191" y="244"/>
                </a:cubicBezTo>
                <a:cubicBezTo>
                  <a:pt x="193" y="244"/>
                  <a:pt x="196" y="245"/>
                  <a:pt x="197" y="245"/>
                </a:cubicBezTo>
                <a:cubicBezTo>
                  <a:pt x="198" y="245"/>
                  <a:pt x="199" y="245"/>
                  <a:pt x="200" y="245"/>
                </a:cubicBezTo>
                <a:cubicBezTo>
                  <a:pt x="201" y="245"/>
                  <a:pt x="203" y="245"/>
                  <a:pt x="203" y="245"/>
                </a:cubicBezTo>
                <a:cubicBezTo>
                  <a:pt x="213" y="245"/>
                  <a:pt x="216" y="245"/>
                  <a:pt x="222" y="245"/>
                </a:cubicBezTo>
                <a:cubicBezTo>
                  <a:pt x="222" y="245"/>
                  <a:pt x="222" y="245"/>
                  <a:pt x="222" y="245"/>
                </a:cubicBezTo>
                <a:cubicBezTo>
                  <a:pt x="222" y="245"/>
                  <a:pt x="229" y="245"/>
                  <a:pt x="239" y="244"/>
                </a:cubicBezTo>
                <a:cubicBezTo>
                  <a:pt x="239" y="244"/>
                  <a:pt x="239" y="244"/>
                  <a:pt x="239" y="244"/>
                </a:cubicBezTo>
                <a:cubicBezTo>
                  <a:pt x="241" y="244"/>
                  <a:pt x="243" y="243"/>
                  <a:pt x="245" y="243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6776798" y="4771089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776798" y="4771089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4626052" y="2682259"/>
            <a:ext cx="2659104" cy="2694949"/>
          </a:xfrm>
          <a:custGeom>
            <a:avLst/>
            <a:gdLst/>
            <a:ahLst/>
            <a:cxnLst/>
            <a:rect l="l" t="t" r="r" b="b"/>
            <a:pathLst>
              <a:path w="344" h="348">
                <a:moveTo>
                  <a:pt x="223" y="254"/>
                </a:moveTo>
                <a:cubicBezTo>
                  <a:pt x="138" y="190"/>
                  <a:pt x="56" y="90"/>
                  <a:pt x="40" y="33"/>
                </a:cubicBezTo>
                <a:cubicBezTo>
                  <a:pt x="37" y="22"/>
                  <a:pt x="37" y="13"/>
                  <a:pt x="39" y="6"/>
                </a:cubicBezTo>
                <a:cubicBezTo>
                  <a:pt x="40" y="4"/>
                  <a:pt x="41" y="2"/>
                  <a:pt x="43" y="0"/>
                </a:cubicBezTo>
                <a:cubicBezTo>
                  <a:pt x="41" y="1"/>
                  <a:pt x="40" y="3"/>
                  <a:pt x="39" y="5"/>
                </a:cubicBezTo>
                <a:cubicBezTo>
                  <a:pt x="38" y="5"/>
                  <a:pt x="38" y="6"/>
                  <a:pt x="37" y="6"/>
                </a:cubicBezTo>
                <a:cubicBezTo>
                  <a:pt x="36" y="8"/>
                  <a:pt x="35" y="9"/>
                  <a:pt x="34" y="11"/>
                </a:cubicBezTo>
                <a:cubicBezTo>
                  <a:pt x="34" y="11"/>
                  <a:pt x="33" y="11"/>
                  <a:pt x="33" y="12"/>
                </a:cubicBezTo>
                <a:cubicBezTo>
                  <a:pt x="32" y="13"/>
                  <a:pt x="31" y="15"/>
                  <a:pt x="30" y="17"/>
                </a:cubicBezTo>
                <a:cubicBezTo>
                  <a:pt x="29" y="17"/>
                  <a:pt x="29" y="17"/>
                  <a:pt x="29" y="18"/>
                </a:cubicBezTo>
                <a:cubicBezTo>
                  <a:pt x="28" y="19"/>
                  <a:pt x="27" y="20"/>
                  <a:pt x="26" y="22"/>
                </a:cubicBezTo>
                <a:cubicBezTo>
                  <a:pt x="26" y="22"/>
                  <a:pt x="26" y="23"/>
                  <a:pt x="25" y="23"/>
                </a:cubicBezTo>
                <a:cubicBezTo>
                  <a:pt x="25" y="24"/>
                  <a:pt x="24" y="25"/>
                  <a:pt x="23" y="26"/>
                </a:cubicBezTo>
                <a:cubicBezTo>
                  <a:pt x="23" y="27"/>
                  <a:pt x="22" y="28"/>
                  <a:pt x="22" y="28"/>
                </a:cubicBezTo>
                <a:cubicBezTo>
                  <a:pt x="21" y="29"/>
                  <a:pt x="21" y="30"/>
                  <a:pt x="20" y="31"/>
                </a:cubicBezTo>
                <a:cubicBezTo>
                  <a:pt x="20" y="32"/>
                  <a:pt x="19" y="33"/>
                  <a:pt x="19" y="33"/>
                </a:cubicBezTo>
                <a:cubicBezTo>
                  <a:pt x="19" y="34"/>
                  <a:pt x="18" y="34"/>
                  <a:pt x="18" y="35"/>
                </a:cubicBezTo>
                <a:cubicBezTo>
                  <a:pt x="17" y="36"/>
                  <a:pt x="17" y="38"/>
                  <a:pt x="16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5" y="41"/>
                  <a:pt x="14" y="43"/>
                  <a:pt x="13" y="44"/>
                </a:cubicBezTo>
                <a:cubicBezTo>
                  <a:pt x="13" y="45"/>
                  <a:pt x="13" y="45"/>
                  <a:pt x="13" y="45"/>
                </a:cubicBezTo>
                <a:cubicBezTo>
                  <a:pt x="12" y="47"/>
                  <a:pt x="11" y="49"/>
                  <a:pt x="10" y="51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3"/>
                  <a:pt x="8" y="55"/>
                  <a:pt x="8" y="57"/>
                </a:cubicBezTo>
                <a:cubicBezTo>
                  <a:pt x="7" y="57"/>
                  <a:pt x="7" y="57"/>
                  <a:pt x="7" y="58"/>
                </a:cubicBezTo>
                <a:cubicBezTo>
                  <a:pt x="6" y="59"/>
                  <a:pt x="6" y="61"/>
                  <a:pt x="5" y="63"/>
                </a:cubicBezTo>
                <a:cubicBezTo>
                  <a:pt x="5" y="63"/>
                  <a:pt x="5" y="64"/>
                  <a:pt x="4" y="65"/>
                </a:cubicBezTo>
                <a:cubicBezTo>
                  <a:pt x="3" y="67"/>
                  <a:pt x="3" y="69"/>
                  <a:pt x="2" y="71"/>
                </a:cubicBezTo>
                <a:cubicBezTo>
                  <a:pt x="0" y="76"/>
                  <a:pt x="1" y="85"/>
                  <a:pt x="3" y="95"/>
                </a:cubicBezTo>
                <a:cubicBezTo>
                  <a:pt x="18" y="147"/>
                  <a:pt x="92" y="237"/>
                  <a:pt x="169" y="296"/>
                </a:cubicBezTo>
                <a:cubicBezTo>
                  <a:pt x="217" y="332"/>
                  <a:pt x="255" y="348"/>
                  <a:pt x="273" y="342"/>
                </a:cubicBezTo>
                <a:cubicBezTo>
                  <a:pt x="275" y="342"/>
                  <a:pt x="276" y="341"/>
                  <a:pt x="279" y="340"/>
                </a:cubicBezTo>
                <a:cubicBezTo>
                  <a:pt x="279" y="340"/>
                  <a:pt x="280" y="340"/>
                  <a:pt x="281" y="339"/>
                </a:cubicBezTo>
                <a:cubicBezTo>
                  <a:pt x="282" y="339"/>
                  <a:pt x="284" y="338"/>
                  <a:pt x="286" y="337"/>
                </a:cubicBezTo>
                <a:cubicBezTo>
                  <a:pt x="286" y="337"/>
                  <a:pt x="287" y="337"/>
                  <a:pt x="287" y="337"/>
                </a:cubicBezTo>
                <a:cubicBezTo>
                  <a:pt x="289" y="336"/>
                  <a:pt x="291" y="335"/>
                  <a:pt x="293" y="334"/>
                </a:cubicBezTo>
                <a:cubicBezTo>
                  <a:pt x="293" y="334"/>
                  <a:pt x="293" y="334"/>
                  <a:pt x="293" y="334"/>
                </a:cubicBezTo>
                <a:cubicBezTo>
                  <a:pt x="295" y="334"/>
                  <a:pt x="297" y="333"/>
                  <a:pt x="299" y="332"/>
                </a:cubicBezTo>
                <a:cubicBezTo>
                  <a:pt x="299" y="332"/>
                  <a:pt x="299" y="332"/>
                  <a:pt x="299" y="331"/>
                </a:cubicBezTo>
                <a:cubicBezTo>
                  <a:pt x="301" y="331"/>
                  <a:pt x="302" y="330"/>
                  <a:pt x="304" y="329"/>
                </a:cubicBezTo>
                <a:cubicBezTo>
                  <a:pt x="304" y="329"/>
                  <a:pt x="305" y="329"/>
                  <a:pt x="305" y="329"/>
                </a:cubicBezTo>
                <a:cubicBezTo>
                  <a:pt x="306" y="328"/>
                  <a:pt x="307" y="327"/>
                  <a:pt x="309" y="327"/>
                </a:cubicBezTo>
                <a:cubicBezTo>
                  <a:pt x="309" y="326"/>
                  <a:pt x="310" y="326"/>
                  <a:pt x="310" y="326"/>
                </a:cubicBezTo>
                <a:cubicBezTo>
                  <a:pt x="311" y="325"/>
                  <a:pt x="312" y="325"/>
                  <a:pt x="313" y="324"/>
                </a:cubicBezTo>
                <a:cubicBezTo>
                  <a:pt x="314" y="324"/>
                  <a:pt x="315" y="323"/>
                  <a:pt x="315" y="323"/>
                </a:cubicBezTo>
                <a:cubicBezTo>
                  <a:pt x="316" y="322"/>
                  <a:pt x="317" y="322"/>
                  <a:pt x="317" y="322"/>
                </a:cubicBezTo>
                <a:cubicBezTo>
                  <a:pt x="318" y="321"/>
                  <a:pt x="319" y="320"/>
                  <a:pt x="321" y="319"/>
                </a:cubicBezTo>
                <a:cubicBezTo>
                  <a:pt x="321" y="319"/>
                  <a:pt x="322" y="319"/>
                  <a:pt x="322" y="318"/>
                </a:cubicBezTo>
                <a:cubicBezTo>
                  <a:pt x="323" y="318"/>
                  <a:pt x="325" y="317"/>
                  <a:pt x="326" y="316"/>
                </a:cubicBezTo>
                <a:cubicBezTo>
                  <a:pt x="326" y="316"/>
                  <a:pt x="327" y="315"/>
                  <a:pt x="327" y="315"/>
                </a:cubicBezTo>
                <a:cubicBezTo>
                  <a:pt x="329" y="314"/>
                  <a:pt x="330" y="313"/>
                  <a:pt x="332" y="312"/>
                </a:cubicBezTo>
                <a:cubicBezTo>
                  <a:pt x="332" y="311"/>
                  <a:pt x="333" y="311"/>
                  <a:pt x="333" y="311"/>
                </a:cubicBezTo>
                <a:cubicBezTo>
                  <a:pt x="335" y="310"/>
                  <a:pt x="336" y="308"/>
                  <a:pt x="337" y="308"/>
                </a:cubicBezTo>
                <a:cubicBezTo>
                  <a:pt x="338" y="307"/>
                  <a:pt x="339" y="307"/>
                  <a:pt x="339" y="306"/>
                </a:cubicBezTo>
                <a:cubicBezTo>
                  <a:pt x="341" y="305"/>
                  <a:pt x="343" y="303"/>
                  <a:pt x="344" y="302"/>
                </a:cubicBezTo>
                <a:cubicBezTo>
                  <a:pt x="342" y="304"/>
                  <a:pt x="340" y="305"/>
                  <a:pt x="338" y="306"/>
                </a:cubicBezTo>
                <a:cubicBezTo>
                  <a:pt x="318" y="312"/>
                  <a:pt x="276" y="295"/>
                  <a:pt x="223" y="254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4766178" y="1838255"/>
            <a:ext cx="2704726" cy="2779676"/>
          </a:xfrm>
          <a:custGeom>
            <a:avLst/>
            <a:gdLst/>
            <a:ahLst/>
            <a:cxnLst/>
            <a:rect l="l" t="t" r="r" b="b"/>
            <a:pathLst>
              <a:path w="350" h="359">
                <a:moveTo>
                  <a:pt x="310" y="342"/>
                </a:moveTo>
                <a:cubicBezTo>
                  <a:pt x="336" y="312"/>
                  <a:pt x="346" y="283"/>
                  <a:pt x="350" y="272"/>
                </a:cubicBezTo>
                <a:cubicBezTo>
                  <a:pt x="342" y="296"/>
                  <a:pt x="297" y="283"/>
                  <a:pt x="235" y="236"/>
                </a:cubicBezTo>
                <a:cubicBezTo>
                  <a:pt x="158" y="177"/>
                  <a:pt x="84" y="87"/>
                  <a:pt x="70" y="35"/>
                </a:cubicBezTo>
                <a:cubicBezTo>
                  <a:pt x="65" y="15"/>
                  <a:pt x="68" y="4"/>
                  <a:pt x="79" y="0"/>
                </a:cubicBezTo>
                <a:cubicBezTo>
                  <a:pt x="41" y="13"/>
                  <a:pt x="17" y="33"/>
                  <a:pt x="8" y="40"/>
                </a:cubicBezTo>
                <a:cubicBezTo>
                  <a:pt x="1" y="46"/>
                  <a:pt x="0" y="58"/>
                  <a:pt x="4" y="75"/>
                </a:cubicBezTo>
                <a:cubicBezTo>
                  <a:pt x="20" y="133"/>
                  <a:pt x="102" y="232"/>
                  <a:pt x="187" y="296"/>
                </a:cubicBezTo>
                <a:cubicBezTo>
                  <a:pt x="249" y="344"/>
                  <a:pt x="295" y="359"/>
                  <a:pt x="310" y="342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5887172" y="2056587"/>
            <a:ext cx="2023657" cy="2095347"/>
          </a:xfrm>
          <a:custGeom>
            <a:avLst/>
            <a:gdLst/>
            <a:ahLst/>
            <a:cxnLst/>
            <a:rect l="l" t="t" r="r" b="b"/>
            <a:pathLst>
              <a:path w="262" h="271">
                <a:moveTo>
                  <a:pt x="259" y="245"/>
                </a:moveTo>
                <a:cubicBezTo>
                  <a:pt x="261" y="232"/>
                  <a:pt x="262" y="217"/>
                  <a:pt x="261" y="200"/>
                </a:cubicBezTo>
                <a:cubicBezTo>
                  <a:pt x="261" y="194"/>
                  <a:pt x="260" y="186"/>
                  <a:pt x="259" y="180"/>
                </a:cubicBezTo>
                <a:cubicBezTo>
                  <a:pt x="258" y="176"/>
                  <a:pt x="257" y="171"/>
                  <a:pt x="256" y="167"/>
                </a:cubicBezTo>
                <a:cubicBezTo>
                  <a:pt x="256" y="164"/>
                  <a:pt x="255" y="160"/>
                  <a:pt x="254" y="157"/>
                </a:cubicBezTo>
                <a:cubicBezTo>
                  <a:pt x="251" y="145"/>
                  <a:pt x="247" y="136"/>
                  <a:pt x="242" y="124"/>
                </a:cubicBezTo>
                <a:cubicBezTo>
                  <a:pt x="237" y="113"/>
                  <a:pt x="230" y="102"/>
                  <a:pt x="226" y="96"/>
                </a:cubicBezTo>
                <a:cubicBezTo>
                  <a:pt x="222" y="90"/>
                  <a:pt x="216" y="80"/>
                  <a:pt x="203" y="67"/>
                </a:cubicBezTo>
                <a:cubicBezTo>
                  <a:pt x="196" y="59"/>
                  <a:pt x="187" y="51"/>
                  <a:pt x="178" y="44"/>
                </a:cubicBezTo>
                <a:cubicBezTo>
                  <a:pt x="162" y="32"/>
                  <a:pt x="136" y="16"/>
                  <a:pt x="102" y="7"/>
                </a:cubicBezTo>
                <a:cubicBezTo>
                  <a:pt x="97" y="6"/>
                  <a:pt x="81" y="2"/>
                  <a:pt x="60" y="0"/>
                </a:cubicBezTo>
                <a:cubicBezTo>
                  <a:pt x="57" y="0"/>
                  <a:pt x="49" y="0"/>
                  <a:pt x="39" y="0"/>
                </a:cubicBezTo>
                <a:cubicBezTo>
                  <a:pt x="35" y="0"/>
                  <a:pt x="31" y="1"/>
                  <a:pt x="28" y="1"/>
                </a:cubicBezTo>
                <a:cubicBezTo>
                  <a:pt x="24" y="1"/>
                  <a:pt x="20" y="2"/>
                  <a:pt x="17" y="2"/>
                </a:cubicBezTo>
                <a:cubicBezTo>
                  <a:pt x="5" y="4"/>
                  <a:pt x="0" y="15"/>
                  <a:pt x="5" y="34"/>
                </a:cubicBezTo>
                <a:cubicBezTo>
                  <a:pt x="18" y="82"/>
                  <a:pt x="85" y="163"/>
                  <a:pt x="155" y="216"/>
                </a:cubicBezTo>
                <a:cubicBezTo>
                  <a:pt x="214" y="261"/>
                  <a:pt x="256" y="271"/>
                  <a:pt x="259" y="245"/>
                </a:cubicBezTo>
                <a:close/>
              </a:path>
            </a:pathLst>
          </a:custGeom>
          <a:solidFill>
            <a:srgbClr val="778495">
              <a:lumMod val="20000"/>
              <a:lumOff val="80000"/>
            </a:srgbClr>
          </a:solidFill>
          <a:ln w="57150">
            <a:solidFill>
              <a:srgbClr val="FFFFFF"/>
            </a:solidFill>
          </a:ln>
          <a:effectLst/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3782751" y="2883371"/>
            <a:ext cx="960616" cy="96061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7018331" y="4277697"/>
            <a:ext cx="732821" cy="73282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5288839" y="1622895"/>
            <a:ext cx="566310" cy="56630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AutoShape 15"/>
          <p:cNvSpPr/>
          <p:nvPr/>
        </p:nvSpPr>
        <p:spPr>
          <a:xfrm>
            <a:off x="4993455" y="1480792"/>
            <a:ext cx="178348" cy="178348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5288839" y="1498627"/>
            <a:ext cx="83223" cy="832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5141403" y="1725471"/>
            <a:ext cx="225285" cy="22528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7710777" y="4154100"/>
            <a:ext cx="230832" cy="230832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7802368" y="4481823"/>
            <a:ext cx="108461" cy="10846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AutoShape 20"/>
          <p:cNvSpPr/>
          <p:nvPr/>
        </p:nvSpPr>
        <p:spPr>
          <a:xfrm>
            <a:off x="7258285" y="4153194"/>
            <a:ext cx="200385" cy="200385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4502221" y="2835418"/>
            <a:ext cx="465979" cy="46597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4541949" y="2533979"/>
            <a:ext cx="147335" cy="147335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4716248" y="2652918"/>
            <a:ext cx="85766" cy="857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4" name="AutoShape 24"/>
          <p:cNvSpPr/>
          <p:nvPr/>
        </p:nvSpPr>
        <p:spPr>
          <a:xfrm>
            <a:off x="7265318" y="2411740"/>
            <a:ext cx="566310" cy="566309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5" name="AutoShape 25"/>
          <p:cNvSpPr/>
          <p:nvPr/>
        </p:nvSpPr>
        <p:spPr>
          <a:xfrm>
            <a:off x="7960009" y="2694894"/>
            <a:ext cx="218379" cy="218378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6" name="AutoShape 26"/>
          <p:cNvSpPr/>
          <p:nvPr/>
        </p:nvSpPr>
        <p:spPr>
          <a:xfrm>
            <a:off x="7887653" y="2476745"/>
            <a:ext cx="144711" cy="144711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7768848" y="2927160"/>
            <a:ext cx="93495" cy="93495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3793820" y="3889499"/>
            <a:ext cx="85766" cy="85766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AutoShape 29"/>
          <p:cNvSpPr/>
          <p:nvPr/>
        </p:nvSpPr>
        <p:spPr>
          <a:xfrm>
            <a:off x="4495342" y="1844550"/>
            <a:ext cx="83223" cy="83223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AutoShape 30"/>
          <p:cNvSpPr/>
          <p:nvPr/>
        </p:nvSpPr>
        <p:spPr>
          <a:xfrm>
            <a:off x="8315755" y="2267026"/>
            <a:ext cx="93495" cy="93495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1" name="AutoShape 31"/>
          <p:cNvSpPr/>
          <p:nvPr/>
        </p:nvSpPr>
        <p:spPr>
          <a:xfrm>
            <a:off x="8077200" y="4419600"/>
            <a:ext cx="108461" cy="108461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8170814" y="3446794"/>
            <a:ext cx="3350467" cy="18097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Crisis Communicator serves as an essential tool in enhancing public safety by streamlining communication, fostering awareness, and equipping communities to respond effectively during emergencies.</a:t>
            </a:r>
            <a:endParaRPr lang="en-US" sz="1100"/>
          </a:p>
        </p:txBody>
      </p:sp>
      <p:sp>
        <p:nvSpPr>
          <p:cNvPr id="33" name="AutoShape 33"/>
          <p:cNvSpPr/>
          <p:nvPr/>
        </p:nvSpPr>
        <p:spPr>
          <a:xfrm>
            <a:off x="8170814" y="2703844"/>
            <a:ext cx="3350467" cy="41910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The Role of Crisis Communicator in Public Safety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70718" y="3446794"/>
            <a:ext cx="3350470" cy="14478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Real-time communication is crucial in reducing chaos during emergencies. The ability to deliver accurate information rapidly can save lives and mitigate damage.</a:t>
            </a:r>
            <a:endParaRPr lang="en-US" sz="1100" dirty="0"/>
          </a:p>
        </p:txBody>
      </p:sp>
      <p:sp>
        <p:nvSpPr>
          <p:cNvPr id="35" name="AutoShape 35"/>
          <p:cNvSpPr/>
          <p:nvPr/>
        </p:nvSpPr>
        <p:spPr>
          <a:xfrm>
            <a:off x="670718" y="2703844"/>
            <a:ext cx="3350470" cy="419100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Importance of Real-time Communication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832" y="-2"/>
            <a:ext cx="12207832" cy="6858002"/>
            <a:chOff x="-15832" y="0"/>
            <a:chExt cx="12207832" cy="6858002"/>
          </a:xfrm>
        </p:grpSpPr>
        <p:sp>
          <p:nvSpPr>
            <p:cNvPr id="3" name="Freeform 3"/>
            <p:cNvSpPr/>
            <p:nvPr/>
          </p:nvSpPr>
          <p:spPr>
            <a:xfrm>
              <a:off x="5820229" y="6235702"/>
              <a:ext cx="6371771" cy="622300"/>
            </a:xfrm>
            <a:custGeom>
              <a:avLst/>
              <a:gdLst/>
              <a:ahLst/>
              <a:cxnLst/>
              <a:rect l="l" t="t" r="r" b="b"/>
              <a:pathLst>
                <a:path w="4597768" h="724749">
                  <a:moveTo>
                    <a:pt x="1587141" y="197"/>
                  </a:moveTo>
                  <a:cubicBezTo>
                    <a:pt x="1852766" y="3460"/>
                    <a:pt x="2243100" y="47472"/>
                    <a:pt x="2500579" y="150299"/>
                  </a:cubicBezTo>
                  <a:cubicBezTo>
                    <a:pt x="2758058" y="253126"/>
                    <a:pt x="3367780" y="635900"/>
                    <a:pt x="4480314" y="282622"/>
                  </a:cubicBezTo>
                  <a:lnTo>
                    <a:pt x="4597768" y="241241"/>
                  </a:lnTo>
                  <a:lnTo>
                    <a:pt x="4597768" y="724749"/>
                  </a:lnTo>
                  <a:lnTo>
                    <a:pt x="0" y="724749"/>
                  </a:lnTo>
                  <a:lnTo>
                    <a:pt x="2096" y="721436"/>
                  </a:lnTo>
                  <a:cubicBezTo>
                    <a:pt x="66321" y="623464"/>
                    <a:pt x="524645" y="-12852"/>
                    <a:pt x="1587141" y="197"/>
                  </a:cubicBezTo>
                  <a:close/>
                </a:path>
              </a:pathLst>
            </a:custGeom>
            <a:gradFill>
              <a:gsLst>
                <a:gs pos="0">
                  <a:srgbClr val="FFAB31">
                    <a:alpha val="0"/>
                  </a:srgbClr>
                </a:gs>
                <a:gs pos="100000">
                  <a:srgbClr val="FFAB31"/>
                </a:gs>
              </a:gsLst>
              <a:lin ang="30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432473" y="5994400"/>
              <a:ext cx="3759527" cy="863600"/>
            </a:xfrm>
            <a:custGeom>
              <a:avLst/>
              <a:gdLst/>
              <a:ahLst/>
              <a:cxnLst/>
              <a:rect l="l" t="t" r="r" b="b"/>
              <a:pathLst>
                <a:path w="3759527" h="863600">
                  <a:moveTo>
                    <a:pt x="2494723" y="235"/>
                  </a:moveTo>
                  <a:cubicBezTo>
                    <a:pt x="2807862" y="3151"/>
                    <a:pt x="3154387" y="33270"/>
                    <a:pt x="3536474" y="99921"/>
                  </a:cubicBezTo>
                  <a:lnTo>
                    <a:pt x="3759527" y="144740"/>
                  </a:lnTo>
                  <a:lnTo>
                    <a:pt x="3759527" y="863600"/>
                  </a:lnTo>
                  <a:lnTo>
                    <a:pt x="0" y="863600"/>
                  </a:lnTo>
                  <a:lnTo>
                    <a:pt x="3292" y="859655"/>
                  </a:lnTo>
                  <a:cubicBezTo>
                    <a:pt x="104243" y="742913"/>
                    <a:pt x="824653" y="-15315"/>
                    <a:pt x="2494723" y="235"/>
                  </a:cubicBezTo>
                  <a:close/>
                </a:path>
              </a:pathLst>
            </a:custGeom>
            <a:gradFill>
              <a:gsLst>
                <a:gs pos="0">
                  <a:srgbClr val="FFAB31">
                    <a:alpha val="0"/>
                  </a:srgbClr>
                </a:gs>
                <a:gs pos="100000">
                  <a:srgbClr val="FFAB31"/>
                </a:gs>
              </a:gsLst>
              <a:lin ang="3000000"/>
            </a:gradFill>
            <a:ln cap="flat">
              <a:noFill/>
              <a:prstDash val="solid"/>
              <a:miter lim="800000"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algn="l"/>
              <a:endParaRPr/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-15832" y="0"/>
              <a:ext cx="3657600" cy="2194693"/>
              <a:chOff x="-24145" y="0"/>
              <a:chExt cx="5752317" cy="34516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-24145" y="0"/>
                <a:ext cx="5752317" cy="3451600"/>
              </a:xfrm>
              <a:custGeom>
                <a:avLst/>
                <a:gdLst/>
                <a:ahLst/>
                <a:cxnLst/>
                <a:rect l="l" t="t" r="r" b="b"/>
                <a:pathLst>
                  <a:path w="5752317" h="3451600">
                    <a:moveTo>
                      <a:pt x="-1303" y="3451055"/>
                    </a:moveTo>
                    <a:cubicBezTo>
                      <a:pt x="-1303" y="3451055"/>
                      <a:pt x="523735" y="3278423"/>
                      <a:pt x="483413" y="1749932"/>
                    </a:cubicBezTo>
                    <a:cubicBezTo>
                      <a:pt x="485723" y="1569109"/>
                      <a:pt x="697208" y="821245"/>
                      <a:pt x="2142534" y="1092374"/>
                    </a:cubicBezTo>
                    <a:cubicBezTo>
                      <a:pt x="2940592" y="1273198"/>
                      <a:pt x="3728567" y="1486994"/>
                      <a:pt x="4763943" y="615849"/>
                    </a:cubicBezTo>
                    <a:cubicBezTo>
                      <a:pt x="4910953" y="488371"/>
                      <a:pt x="5751014" y="-545"/>
                      <a:pt x="5751014" y="-545"/>
                    </a:cubicBezTo>
                    <a:lnTo>
                      <a:pt x="38600" y="-545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-12700" y="0"/>
                <a:ext cx="4000500" cy="967956"/>
              </a:xfrm>
              <a:custGeom>
                <a:avLst/>
                <a:gdLst/>
                <a:ahLst/>
                <a:cxnLst/>
                <a:rect l="l" t="t" r="r" b="b"/>
                <a:pathLst>
                  <a:path w="5103446" h="1234824">
                    <a:moveTo>
                      <a:pt x="0" y="0"/>
                    </a:moveTo>
                    <a:lnTo>
                      <a:pt x="5103446" y="0"/>
                    </a:lnTo>
                    <a:lnTo>
                      <a:pt x="5022213" y="136874"/>
                    </a:lnTo>
                    <a:cubicBezTo>
                      <a:pt x="4515804" y="889860"/>
                      <a:pt x="3412365" y="1156937"/>
                      <a:pt x="2029636" y="965577"/>
                    </a:cubicBezTo>
                    <a:cubicBezTo>
                      <a:pt x="1015636" y="825248"/>
                      <a:pt x="366300" y="1049447"/>
                      <a:pt x="59488" y="1203275"/>
                    </a:cubicBezTo>
                    <a:lnTo>
                      <a:pt x="0" y="1234824"/>
                    </a:lnTo>
                    <a:close/>
                  </a:path>
                </a:pathLst>
              </a:custGeom>
              <a:gradFill>
                <a:gsLst>
                  <a:gs pos="0">
                    <a:srgbClr val="FFAB31">
                      <a:alpha val="20000"/>
                    </a:srgbClr>
                  </a:gs>
                  <a:gs pos="100000">
                    <a:srgbClr val="FFAB31"/>
                  </a:gs>
                </a:gsLst>
              </a:gradFill>
              <a:ln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anchor="ctr">
                <a:no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8" name="TextBox 8"/>
          <p:cNvSpPr txBox="1"/>
          <p:nvPr/>
        </p:nvSpPr>
        <p:spPr>
          <a:xfrm>
            <a:off x="685800" y="381001"/>
            <a:ext cx="4876800" cy="1524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/>
          <a:p>
            <a:pPr marL="0" algn="l">
              <a:defRPr/>
            </a:pPr>
            <a:r>
              <a:rPr lang="zh-CN" altLang="en-US" sz="66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Table of Contents</a:t>
            </a:r>
            <a:endParaRPr lang="en-US" sz="6600" dirty="0">
              <a:latin typeface="Gabriola" panose="04040605051002020D02" pitchFamily="82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50158" y="2326182"/>
            <a:ext cx="972669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marL="0" algn="ctr">
              <a:defRPr/>
            </a:pPr>
            <a:r>
              <a:rPr lang="en-US" sz="4800" b="1" i="0" u="none" baseline="0">
                <a:solidFill>
                  <a:schemeClr val="accent2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522826" y="2326182"/>
            <a:ext cx="2271933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800" b="1" i="0" u="none" baseline="0" dirty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Introduction to Crisis Communicator</a:t>
            </a:r>
            <a:endParaRPr lang="en-US" sz="1100" dirty="0"/>
          </a:p>
        </p:txBody>
      </p:sp>
      <p:sp>
        <p:nvSpPr>
          <p:cNvPr id="12" name="TextBox 12"/>
          <p:cNvSpPr txBox="1"/>
          <p:nvPr/>
        </p:nvSpPr>
        <p:spPr>
          <a:xfrm>
            <a:off x="4356893" y="2326182"/>
            <a:ext cx="972669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marL="0" algn="ctr">
              <a:defRPr/>
            </a:pPr>
            <a:r>
              <a:rPr lang="en-US" sz="4800" b="1" i="0" u="none" baseline="0" dirty="0">
                <a:solidFill>
                  <a:schemeClr val="accent4"/>
                </a:solidFill>
                <a:latin typeface="Arial"/>
                <a:ea typeface="Arial"/>
              </a:rPr>
              <a:t>02</a:t>
            </a:r>
            <a:endParaRPr lang="en-US" sz="1100" dirty="0"/>
          </a:p>
        </p:txBody>
      </p:sp>
      <p:sp>
        <p:nvSpPr>
          <p:cNvPr id="13" name="TextBox 13"/>
          <p:cNvSpPr txBox="1"/>
          <p:nvPr/>
        </p:nvSpPr>
        <p:spPr>
          <a:xfrm>
            <a:off x="5329561" y="2326182"/>
            <a:ext cx="2432298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800" b="1" i="0" u="none" baseline="0" dirty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Identifying the Problem</a:t>
            </a:r>
            <a:endParaRPr lang="en-US" sz="1100" dirty="0"/>
          </a:p>
        </p:txBody>
      </p:sp>
      <p:sp>
        <p:nvSpPr>
          <p:cNvPr id="14" name="TextBox 14"/>
          <p:cNvSpPr txBox="1"/>
          <p:nvPr/>
        </p:nvSpPr>
        <p:spPr>
          <a:xfrm>
            <a:off x="550158" y="3798519"/>
            <a:ext cx="972669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marL="0" algn="ctr">
              <a:defRPr/>
            </a:pPr>
            <a:r>
              <a:rPr lang="en-US" sz="4800" b="1" i="0" u="none" baseline="0">
                <a:solidFill>
                  <a:schemeClr val="accent3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1522826" y="3798519"/>
            <a:ext cx="2271933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800" b="1" i="0" u="none" baseline="0" dirty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Technological Framework</a:t>
            </a:r>
            <a:endParaRPr lang="en-US" sz="1100" dirty="0"/>
          </a:p>
        </p:txBody>
      </p:sp>
      <p:sp>
        <p:nvSpPr>
          <p:cNvPr id="16" name="TextBox 16"/>
          <p:cNvSpPr txBox="1"/>
          <p:nvPr/>
        </p:nvSpPr>
        <p:spPr>
          <a:xfrm>
            <a:off x="4356893" y="3732639"/>
            <a:ext cx="972669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marL="0" algn="ctr">
              <a:defRPr/>
            </a:pPr>
            <a:r>
              <a:rPr lang="en-US" sz="4800" b="1" i="0" u="none" baseline="0">
                <a:solidFill>
                  <a:srgbClr val="B25936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5329561" y="3732639"/>
            <a:ext cx="2432298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800" b="1" i="0" u="none" baseline="0" dirty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Impact of Crisis Communicator</a:t>
            </a:r>
            <a:endParaRPr lang="en-US" sz="1100" dirty="0"/>
          </a:p>
        </p:txBody>
      </p:sp>
      <p:sp>
        <p:nvSpPr>
          <p:cNvPr id="18" name="TextBox 18"/>
          <p:cNvSpPr txBox="1"/>
          <p:nvPr/>
        </p:nvSpPr>
        <p:spPr>
          <a:xfrm>
            <a:off x="561492" y="5270856"/>
            <a:ext cx="972669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marL="0" algn="ctr">
              <a:defRPr/>
            </a:pPr>
            <a:r>
              <a:rPr lang="en-US" sz="4800" b="1" i="0" u="none" baseline="0">
                <a:solidFill>
                  <a:schemeClr val="accent2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  <p:sp>
        <p:nvSpPr>
          <p:cNvPr id="19" name="TextBox 19"/>
          <p:cNvSpPr txBox="1"/>
          <p:nvPr/>
        </p:nvSpPr>
        <p:spPr>
          <a:xfrm>
            <a:off x="1534160" y="5270856"/>
            <a:ext cx="2271933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800" b="1" i="0" u="none" baseline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Future Developments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4368227" y="5270856"/>
            <a:ext cx="959423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spAutoFit/>
          </a:bodyPr>
          <a:lstStyle/>
          <a:p>
            <a:pPr marL="0" algn="ctr">
              <a:defRPr/>
            </a:pPr>
            <a:r>
              <a:rPr lang="en-US" sz="4800" b="1" i="0" u="none" baseline="0">
                <a:solidFill>
                  <a:schemeClr val="accent4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5340895" y="5270856"/>
            <a:ext cx="2432298" cy="830997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800" b="1" i="0" u="none" baseline="0">
                <a:solidFill>
                  <a:srgbClr val="2F2F2F">
                    <a:lumMod val="90000"/>
                    <a:lumOff val="10000"/>
                  </a:srgbClr>
                </a:solidFill>
                <a:latin typeface="微软雅黑"/>
                <a:ea typeface="微软雅黑"/>
              </a:rPr>
              <a:t>Conclusion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Call to Action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734859" y="1170274"/>
            <a:ext cx="5116471" cy="31877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58" y="1417685"/>
            <a:ext cx="5116475" cy="2675365"/>
          </a:xfrm>
          <a:prstGeom prst="rect">
            <a:avLst/>
          </a:prstGeom>
          <a:ln>
            <a:noFill/>
          </a:ln>
        </p:spPr>
      </p:pic>
      <p:sp>
        <p:nvSpPr>
          <p:cNvPr id="5" name="AutoShape 5"/>
          <p:cNvSpPr/>
          <p:nvPr/>
        </p:nvSpPr>
        <p:spPr>
          <a:xfrm>
            <a:off x="734859" y="4358068"/>
            <a:ext cx="5132541" cy="249993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364118" y="5253811"/>
            <a:ext cx="3964099" cy="5701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Stakeholders are encouraged to adopt and promote the use of Crisis Communicator within their communities to ensure widespread access to timely and accurate emergency information.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364119" y="4624609"/>
            <a:ext cx="4274402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Encouraging Adoption</a:t>
            </a:r>
            <a:endParaRPr lang="en-US" sz="1100"/>
          </a:p>
        </p:txBody>
      </p:sp>
      <p:pic>
        <p:nvPicPr>
          <p:cNvPr id="8" name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38" y="1435694"/>
            <a:ext cx="5116471" cy="2572795"/>
          </a:xfrm>
          <a:prstGeom prst="rect">
            <a:avLst/>
          </a:prstGeom>
          <a:ln>
            <a:noFill/>
          </a:ln>
        </p:spPr>
      </p:pic>
      <p:sp>
        <p:nvSpPr>
          <p:cNvPr id="9" name="AutoShape 9"/>
          <p:cNvSpPr/>
          <p:nvPr/>
        </p:nvSpPr>
        <p:spPr>
          <a:xfrm>
            <a:off x="6172200" y="4358068"/>
            <a:ext cx="5159813" cy="2499932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844798" y="5253811"/>
            <a:ext cx="3964099" cy="158101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 dirty="0">
                <a:solidFill>
                  <a:srgbClr val="2F2F2F"/>
                </a:solidFill>
                <a:latin typeface="+mn-ea"/>
                <a:ea typeface="+mn-ea"/>
              </a:rPr>
              <a:t>Ongoing training and awareness campaigns are vital to educate citizens on using the system effectively. Empowering communities through education fosters resilience and preparedness in the face of emergencies.</a:t>
            </a:r>
            <a:endParaRPr lang="en-US" sz="1100" dirty="0"/>
          </a:p>
        </p:txBody>
      </p:sp>
      <p:sp>
        <p:nvSpPr>
          <p:cNvPr id="11" name="TextBox 11"/>
          <p:cNvSpPr txBox="1"/>
          <p:nvPr/>
        </p:nvSpPr>
        <p:spPr>
          <a:xfrm>
            <a:off x="6844799" y="4624609"/>
            <a:ext cx="4274402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Promoting Awareness and Training</a:t>
            </a: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>
            <a:off x="6215535" y="1170274"/>
            <a:ext cx="5116471" cy="318779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cxnSp>
        <p:nvCxnSpPr>
          <p:cNvPr id="13" name="Connector 13"/>
          <p:cNvCxnSpPr/>
          <p:nvPr/>
        </p:nvCxnSpPr>
        <p:spPr>
          <a:xfrm>
            <a:off x="6629069" y="5018132"/>
            <a:ext cx="4490132" cy="0"/>
          </a:xfrm>
          <a:prstGeom prst="line">
            <a:avLst/>
          </a:prstGeom>
          <a:ln w="12700">
            <a:solidFill>
              <a:schemeClr val="bg1"/>
            </a:solidFill>
          </a:ln>
        </p:spPr>
      </p:cxnSp>
      <p:cxnSp>
        <p:nvCxnSpPr>
          <p:cNvPr id="14" name="Connector 14"/>
          <p:cNvCxnSpPr/>
          <p:nvPr/>
        </p:nvCxnSpPr>
        <p:spPr>
          <a:xfrm>
            <a:off x="1101101" y="5018132"/>
            <a:ext cx="4490132" cy="0"/>
          </a:xfrm>
          <a:prstGeom prst="line">
            <a:avLst/>
          </a:prstGeom>
          <a:ln w="12700">
            <a:solidFill>
              <a:schemeClr val="bg1"/>
            </a:solidFill>
          </a:ln>
        </p:spPr>
      </p:cxn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E108-89D1-B3AB-63A9-3D1955CE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81000"/>
            <a:ext cx="3048000" cy="2211368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Gabriola" panose="04040605051002020D02" pitchFamily="82" charset="0"/>
              </a:rPr>
              <a:t>References</a:t>
            </a:r>
            <a:endParaRPr lang="en-IN" sz="6000" b="1" dirty="0">
              <a:latin typeface="Gabriola" panose="04040605051002020D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1EDB-DD10-9CF6-51FE-69AA2855CC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24200" y="1371600"/>
            <a:ext cx="8588921" cy="5486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https://www.vanityfair.com/hollywood/story/altadena-california-wildfires-volunteers?utm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https://publichealth.gwu.edu/communication-failures-led-confusion-rumors-and-widespread-public-distrust-after-hurricane-marias?utm_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https://globalresilience.northeastern.edu/emergency-communications-during-californias-camp-fire-highlight-reliance-on-fragile-communication-systems/?utm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https://www.thebci.org/static/b23d44e4-e7ad-438c-90a11b956e131fa5/3d5d9d38-6679-4dd7-a2a27e4b31846ed9/BCI-Emergency-Communications-report-2020websingles.pdf?utm_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https://www.americancityandcounty.com/emergency-services/california-wildfires-spark-issues-of-bilingual-emergency-communications?utm_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35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810000" y="1295400"/>
            <a:ext cx="5715000" cy="16002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96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44227" y="2861636"/>
            <a:ext cx="7774673" cy="1754326"/>
          </a:xfrm>
        </p:spPr>
        <p:txBody>
          <a:bodyPr vert="horz" lIns="91440" tIns="45720" rIns="91440" bIns="45720" anchor="t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Introduction to Crisis Communicator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750" y="1439708"/>
            <a:ext cx="2584674" cy="142192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0" u="none" baseline="0">
                <a:solidFill>
                  <a:srgbClr val="2F2F2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flipV="1">
            <a:off x="6858000" y="2057400"/>
            <a:ext cx="2446518" cy="1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cxnSp>
        <p:nvCxnSpPr>
          <p:cNvPr id="3" name="Connector 3"/>
          <p:cNvCxnSpPr/>
          <p:nvPr/>
        </p:nvCxnSpPr>
        <p:spPr>
          <a:xfrm>
            <a:off x="2971800" y="2057400"/>
            <a:ext cx="2230071" cy="0"/>
          </a:xfrm>
          <a:prstGeom prst="line">
            <a:avLst/>
          </a:prstGeom>
          <a:ln w="3175" cap="rnd">
            <a:solidFill>
              <a:srgbClr val="FFFFFF">
                <a:lumMod val="75000"/>
              </a:srgbClr>
            </a:solidFill>
          </a:ln>
        </p:spPr>
      </p:cxnSp>
      <p:grpSp>
        <p:nvGrpSpPr>
          <p:cNvPr id="4" name="Group 4"/>
          <p:cNvGrpSpPr/>
          <p:nvPr/>
        </p:nvGrpSpPr>
        <p:grpSpPr>
          <a:xfrm>
            <a:off x="1752600" y="1066800"/>
            <a:ext cx="1106082" cy="1106078"/>
            <a:chOff x="5925418" y="1972855"/>
            <a:chExt cx="1106082" cy="1106078"/>
          </a:xfrm>
        </p:grpSpPr>
        <p:sp>
          <p:nvSpPr>
            <p:cNvPr id="5" name="AutoShape 5"/>
            <p:cNvSpPr/>
            <p:nvPr/>
          </p:nvSpPr>
          <p:spPr>
            <a:xfrm>
              <a:off x="5925418" y="1972855"/>
              <a:ext cx="1106082" cy="110607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vert="horz" wrap="none" lIns="90000" tIns="46800" rIns="90000" bIns="4680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6163759" y="2223148"/>
              <a:ext cx="629400" cy="605491"/>
            </a:xfrm>
            <a:custGeom>
              <a:avLst/>
              <a:gdLst/>
              <a:ahLst/>
              <a:cxnLst/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914400" y="2971800"/>
            <a:ext cx="2875945" cy="3611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Crisis Communicator is a comprehensive emergency management platform that combines real-time communication, plan management, and team collaboration features. Built with React and Firebase, it provides a robust solution for managing crisis situations effectively.</a:t>
            </a:r>
            <a:r>
              <a:rPr lang="zh-CN" altLang="en-US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" y="2438400"/>
            <a:ext cx="2875945" cy="340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Definition and Purpose</a:t>
            </a:r>
            <a:endParaRPr lang="en-US" sz="1100" dirty="0"/>
          </a:p>
        </p:txBody>
      </p:sp>
      <p:grpSp>
        <p:nvGrpSpPr>
          <p:cNvPr id="9" name="Group 9"/>
          <p:cNvGrpSpPr/>
          <p:nvPr/>
        </p:nvGrpSpPr>
        <p:grpSpPr>
          <a:xfrm>
            <a:off x="5486400" y="1066800"/>
            <a:ext cx="1106082" cy="1106078"/>
            <a:chOff x="10298172" y="1972855"/>
            <a:chExt cx="1106082" cy="1106078"/>
          </a:xfrm>
        </p:grpSpPr>
        <p:sp>
          <p:nvSpPr>
            <p:cNvPr id="10" name="AutoShape 10"/>
            <p:cNvSpPr/>
            <p:nvPr/>
          </p:nvSpPr>
          <p:spPr>
            <a:xfrm>
              <a:off x="10298172" y="1972855"/>
              <a:ext cx="1106082" cy="1106078"/>
            </a:xfrm>
            <a:prstGeom prst="ellipse">
              <a:avLst/>
            </a:prstGeom>
            <a:solidFill>
              <a:schemeClr val="accent2"/>
            </a:solidFill>
            <a:ln w="101600"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vert="horz" wrap="none" lIns="90000" tIns="46800" rIns="90000" bIns="4680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10536513" y="2223148"/>
              <a:ext cx="629400" cy="605491"/>
            </a:xfrm>
            <a:custGeom>
              <a:avLst/>
              <a:gdLst/>
              <a:ahLst/>
              <a:cxnLst/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4419600" y="3124200"/>
            <a:ext cx="3429000" cy="3611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The platform streamlines Emergency Plan Management with rich collaboration, advanced search, and team management </a:t>
            </a:r>
            <a:r>
              <a:rPr lang="en-US" altLang="zh-CN" sz="1400" b="0" i="0" u="none" baseline="0" dirty="0" err="1">
                <a:solidFill>
                  <a:srgbClr val="2F2F2F"/>
                </a:solidFill>
                <a:latin typeface="微软雅黑"/>
                <a:ea typeface="微软雅黑"/>
              </a:rPr>
              <a:t>tools.It</a:t>
            </a:r>
            <a:r>
              <a:rPr lang="en-US" altLang="zh-CN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 features a modern, mobile-friendly UI with real-time updates, role-based access, and intuitive </a:t>
            </a:r>
            <a:r>
              <a:rPr lang="en-US" altLang="zh-CN" sz="1400" b="0" i="0" u="none" baseline="0" dirty="0" err="1">
                <a:solidFill>
                  <a:srgbClr val="2F2F2F"/>
                </a:solidFill>
                <a:latin typeface="微软雅黑"/>
                <a:ea typeface="微软雅黑"/>
              </a:rPr>
              <a:t>navigation.Full</a:t>
            </a:r>
            <a:r>
              <a:rPr lang="en-US" altLang="zh-CN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 support for file sharing, progress tracking, and seamless communication ensures effective emergency response coordination.</a:t>
            </a:r>
            <a:endParaRPr lang="zh-CN" altLang="en-US" sz="1400" b="0" i="0" u="none" baseline="0" dirty="0">
              <a:solidFill>
                <a:srgbClr val="2F2F2F"/>
              </a:solidFill>
              <a:latin typeface="微软雅黑"/>
              <a:ea typeface="微软雅黑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648200" y="2438400"/>
            <a:ext cx="2875945" cy="586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 dirty="0">
                <a:solidFill>
                  <a:schemeClr val="accent2"/>
                </a:solidFill>
                <a:latin typeface="微软雅黑"/>
                <a:ea typeface="微软雅黑"/>
              </a:rPr>
              <a:t>Features of the Application</a:t>
            </a:r>
            <a:endParaRPr lang="en-US" sz="1100" dirty="0"/>
          </a:p>
        </p:txBody>
      </p:sp>
      <p:grpSp>
        <p:nvGrpSpPr>
          <p:cNvPr id="14" name="Group 14"/>
          <p:cNvGrpSpPr/>
          <p:nvPr/>
        </p:nvGrpSpPr>
        <p:grpSpPr>
          <a:xfrm>
            <a:off x="9372600" y="1066800"/>
            <a:ext cx="1106082" cy="1106078"/>
            <a:chOff x="10298172" y="1972855"/>
            <a:chExt cx="1106082" cy="1106078"/>
          </a:xfrm>
        </p:grpSpPr>
        <p:sp>
          <p:nvSpPr>
            <p:cNvPr id="15" name="AutoShape 15"/>
            <p:cNvSpPr/>
            <p:nvPr/>
          </p:nvSpPr>
          <p:spPr>
            <a:xfrm>
              <a:off x="10298172" y="1972855"/>
              <a:ext cx="1106082" cy="1106078"/>
            </a:xfrm>
            <a:prstGeom prst="ellipse">
              <a:avLst/>
            </a:prstGeom>
            <a:solidFill>
              <a:schemeClr val="accent1"/>
            </a:solidFill>
            <a:ln w="101600"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 vert="horz" wrap="none" lIns="90000" tIns="46800" rIns="90000" bIns="46800" anchor="ctr">
              <a:normAutofit/>
            </a:bodyPr>
            <a:lstStyle/>
            <a:p>
              <a:pPr marL="0" algn="ctr"/>
              <a:endParaRPr dirty="0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0536513" y="2223148"/>
              <a:ext cx="629400" cy="605491"/>
            </a:xfrm>
            <a:custGeom>
              <a:avLst/>
              <a:gdLst/>
              <a:ahLst/>
              <a:cxnLst/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8458201" y="3200400"/>
            <a:ext cx="2667000" cy="32880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altLang="zh-CN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Users benefit from faster emergency planning, seamless team collaboration, and easy information </a:t>
            </a:r>
            <a:r>
              <a:rPr lang="en-US" altLang="zh-CN" sz="1400" b="0" i="0" u="none" baseline="0" dirty="0" err="1">
                <a:solidFill>
                  <a:srgbClr val="2F2F2F"/>
                </a:solidFill>
                <a:latin typeface="微软雅黑"/>
                <a:ea typeface="微软雅黑"/>
              </a:rPr>
              <a:t>access.Real</a:t>
            </a:r>
            <a:r>
              <a:rPr lang="en-US" altLang="zh-CN" sz="14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-time updates, advanced search, and mobile-friendly design improve efficiency, communication, and response readiness.</a:t>
            </a:r>
            <a:endParaRPr lang="zh-CN" altLang="en-US" sz="1400" b="0" i="0" u="none" baseline="0" dirty="0">
              <a:solidFill>
                <a:srgbClr val="2F2F2F"/>
              </a:solidFill>
              <a:latin typeface="微软雅黑"/>
              <a:ea typeface="微软雅黑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458200" y="2514600"/>
            <a:ext cx="2875945" cy="3407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Benefits to Users</a:t>
            </a:r>
            <a:endParaRPr lang="en-US" sz="1100" dirty="0"/>
          </a:p>
        </p:txBody>
      </p:sp>
      <p:sp>
        <p:nvSpPr>
          <p:cNvPr id="19" name="AutoShape 19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Overview of the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48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Significance of Crisis Communication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396766" y="3121451"/>
            <a:ext cx="2888156" cy="3015824"/>
            <a:chOff x="4515091" y="3343406"/>
            <a:chExt cx="3365811" cy="3514594"/>
          </a:xfrm>
        </p:grpSpPr>
        <p:sp>
          <p:nvSpPr>
            <p:cNvPr id="4" name="Freeform 4"/>
            <p:cNvSpPr/>
            <p:nvPr/>
          </p:nvSpPr>
          <p:spPr>
            <a:xfrm>
              <a:off x="5356164" y="5663189"/>
              <a:ext cx="1392173" cy="1194811"/>
            </a:xfrm>
            <a:custGeom>
              <a:avLst/>
              <a:gdLst/>
              <a:ahLst/>
              <a:cxnLst/>
              <a:rect l="l" t="t" r="r" b="b"/>
              <a:pathLst>
                <a:path w="177" h="152">
                  <a:moveTo>
                    <a:pt x="0" y="31"/>
                  </a:moveTo>
                  <a:cubicBezTo>
                    <a:pt x="0" y="31"/>
                    <a:pt x="28" y="66"/>
                    <a:pt x="54" y="96"/>
                  </a:cubicBezTo>
                  <a:cubicBezTo>
                    <a:pt x="79" y="125"/>
                    <a:pt x="114" y="152"/>
                    <a:pt x="114" y="152"/>
                  </a:cubicBezTo>
                  <a:cubicBezTo>
                    <a:pt x="114" y="152"/>
                    <a:pt x="128" y="148"/>
                    <a:pt x="151" y="137"/>
                  </a:cubicBezTo>
                  <a:cubicBezTo>
                    <a:pt x="175" y="127"/>
                    <a:pt x="177" y="121"/>
                    <a:pt x="177" y="121"/>
                  </a:cubicBezTo>
                  <a:cubicBezTo>
                    <a:pt x="177" y="121"/>
                    <a:pt x="170" y="93"/>
                    <a:pt x="152" y="92"/>
                  </a:cubicBezTo>
                  <a:cubicBezTo>
                    <a:pt x="150" y="81"/>
                    <a:pt x="144" y="67"/>
                    <a:pt x="130" y="67"/>
                  </a:cubicBezTo>
                  <a:cubicBezTo>
                    <a:pt x="129" y="54"/>
                    <a:pt x="120" y="29"/>
                    <a:pt x="102" y="26"/>
                  </a:cubicBezTo>
                  <a:cubicBezTo>
                    <a:pt x="102" y="12"/>
                    <a:pt x="95" y="0"/>
                    <a:pt x="95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778495"/>
            </a:solidFill>
            <a:ln>
              <a:solidFill>
                <a:srgbClr val="FFFFFF"/>
              </a:solidFill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6134992" y="5623716"/>
              <a:ext cx="330964" cy="346146"/>
            </a:xfrm>
            <a:custGeom>
              <a:avLst/>
              <a:gdLst/>
              <a:ahLst/>
              <a:cxnLst/>
              <a:rect l="l" t="t" r="r" b="b"/>
              <a:pathLst>
                <a:path w="42" h="44">
                  <a:moveTo>
                    <a:pt x="26" y="0"/>
                  </a:moveTo>
                  <a:cubicBezTo>
                    <a:pt x="42" y="36"/>
                    <a:pt x="42" y="36"/>
                    <a:pt x="42" y="36"/>
                  </a:cubicBezTo>
                  <a:cubicBezTo>
                    <a:pt x="42" y="36"/>
                    <a:pt x="38" y="41"/>
                    <a:pt x="32" y="43"/>
                  </a:cubicBezTo>
                  <a:cubicBezTo>
                    <a:pt x="25" y="44"/>
                    <a:pt x="11" y="28"/>
                    <a:pt x="8" y="20"/>
                  </a:cubicBezTo>
                  <a:cubicBezTo>
                    <a:pt x="4" y="12"/>
                    <a:pt x="0" y="1"/>
                    <a:pt x="0" y="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778495">
                <a:lumMod val="75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4515091" y="5151562"/>
              <a:ext cx="620937" cy="818302"/>
            </a:xfrm>
            <a:custGeom>
              <a:avLst/>
              <a:gdLst/>
              <a:ahLst/>
              <a:cxnLst/>
              <a:rect l="l" t="t" r="r" b="b"/>
              <a:pathLst>
                <a:path w="79" h="104">
                  <a:moveTo>
                    <a:pt x="14" y="18"/>
                  </a:moveTo>
                  <a:cubicBezTo>
                    <a:pt x="14" y="18"/>
                    <a:pt x="13" y="23"/>
                    <a:pt x="15" y="33"/>
                  </a:cubicBezTo>
                  <a:cubicBezTo>
                    <a:pt x="4" y="42"/>
                    <a:pt x="0" y="57"/>
                    <a:pt x="6" y="71"/>
                  </a:cubicBezTo>
                  <a:cubicBezTo>
                    <a:pt x="11" y="84"/>
                    <a:pt x="24" y="92"/>
                    <a:pt x="38" y="92"/>
                  </a:cubicBezTo>
                  <a:cubicBezTo>
                    <a:pt x="43" y="101"/>
                    <a:pt x="48" y="104"/>
                    <a:pt x="48" y="104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39" y="0"/>
                    <a:pt x="39" y="0"/>
                    <a:pt x="39" y="0"/>
                  </a:cubicBezTo>
                  <a:lnTo>
                    <a:pt x="14" y="18"/>
                  </a:lnTo>
                  <a:close/>
                </a:path>
              </a:pathLst>
            </a:custGeom>
            <a:solidFill>
              <a:srgbClr val="778495"/>
            </a:solidFill>
            <a:ln>
              <a:solidFill>
                <a:srgbClr val="FFFFFF"/>
              </a:solidFill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782291" y="3454232"/>
              <a:ext cx="2839002" cy="2530812"/>
            </a:xfrm>
            <a:custGeom>
              <a:avLst/>
              <a:gdLst/>
              <a:ahLst/>
              <a:cxnLst/>
              <a:rect l="l" t="t" r="r" b="b"/>
              <a:pathLst>
                <a:path w="361" h="322">
                  <a:moveTo>
                    <a:pt x="188" y="85"/>
                  </a:moveTo>
                  <a:cubicBezTo>
                    <a:pt x="154" y="140"/>
                    <a:pt x="86" y="172"/>
                    <a:pt x="54" y="186"/>
                  </a:cubicBezTo>
                  <a:cubicBezTo>
                    <a:pt x="22" y="200"/>
                    <a:pt x="13" y="200"/>
                    <a:pt x="6" y="209"/>
                  </a:cubicBezTo>
                  <a:cubicBezTo>
                    <a:pt x="0" y="218"/>
                    <a:pt x="20" y="268"/>
                    <a:pt x="20" y="268"/>
                  </a:cubicBezTo>
                  <a:cubicBezTo>
                    <a:pt x="20" y="268"/>
                    <a:pt x="39" y="318"/>
                    <a:pt x="50" y="320"/>
                  </a:cubicBezTo>
                  <a:cubicBezTo>
                    <a:pt x="61" y="322"/>
                    <a:pt x="68" y="316"/>
                    <a:pt x="101" y="305"/>
                  </a:cubicBezTo>
                  <a:cubicBezTo>
                    <a:pt x="133" y="293"/>
                    <a:pt x="205" y="270"/>
                    <a:pt x="267" y="288"/>
                  </a:cubicBezTo>
                  <a:cubicBezTo>
                    <a:pt x="330" y="306"/>
                    <a:pt x="361" y="317"/>
                    <a:pt x="361" y="317"/>
                  </a:cubicBezTo>
                  <a:cubicBezTo>
                    <a:pt x="299" y="158"/>
                    <a:pt x="299" y="158"/>
                    <a:pt x="299" y="158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7" y="0"/>
                    <a:pt x="221" y="30"/>
                    <a:pt x="188" y="85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5034309" y="4891952"/>
              <a:ext cx="2586984" cy="1093092"/>
            </a:xfrm>
            <a:custGeom>
              <a:avLst/>
              <a:gdLst/>
              <a:ahLst/>
              <a:cxnLst/>
              <a:rect l="l" t="t" r="r" b="b"/>
              <a:pathLst>
                <a:path w="329" h="139">
                  <a:moveTo>
                    <a:pt x="127" y="28"/>
                  </a:moveTo>
                  <a:cubicBezTo>
                    <a:pt x="75" y="48"/>
                    <a:pt x="32" y="78"/>
                    <a:pt x="0" y="112"/>
                  </a:cubicBezTo>
                  <a:cubicBezTo>
                    <a:pt x="5" y="124"/>
                    <a:pt x="13" y="136"/>
                    <a:pt x="18" y="137"/>
                  </a:cubicBezTo>
                  <a:cubicBezTo>
                    <a:pt x="29" y="139"/>
                    <a:pt x="36" y="133"/>
                    <a:pt x="69" y="122"/>
                  </a:cubicBezTo>
                  <a:cubicBezTo>
                    <a:pt x="101" y="110"/>
                    <a:pt x="173" y="87"/>
                    <a:pt x="235" y="105"/>
                  </a:cubicBezTo>
                  <a:cubicBezTo>
                    <a:pt x="298" y="123"/>
                    <a:pt x="329" y="134"/>
                    <a:pt x="329" y="134"/>
                  </a:cubicBezTo>
                  <a:cubicBezTo>
                    <a:pt x="278" y="4"/>
                    <a:pt x="278" y="4"/>
                    <a:pt x="278" y="4"/>
                  </a:cubicBezTo>
                  <a:cubicBezTo>
                    <a:pt x="231" y="0"/>
                    <a:pt x="179" y="8"/>
                    <a:pt x="127" y="28"/>
                  </a:cubicBezTo>
                  <a:close/>
                </a:path>
              </a:pathLst>
            </a:custGeom>
            <a:solidFill>
              <a:srgbClr val="778495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590447" y="3343406"/>
              <a:ext cx="1290455" cy="2641638"/>
            </a:xfrm>
            <a:custGeom>
              <a:avLst/>
              <a:gdLst/>
              <a:ahLst/>
              <a:cxnLst/>
              <a:rect l="l" t="t" r="r" b="b"/>
              <a:pathLst>
                <a:path w="164" h="336">
                  <a:moveTo>
                    <a:pt x="160" y="293"/>
                  </a:moveTo>
                  <a:cubicBezTo>
                    <a:pt x="164" y="311"/>
                    <a:pt x="159" y="324"/>
                    <a:pt x="144" y="330"/>
                  </a:cubicBezTo>
                  <a:cubicBezTo>
                    <a:pt x="144" y="330"/>
                    <a:pt x="144" y="330"/>
                    <a:pt x="144" y="330"/>
                  </a:cubicBezTo>
                  <a:cubicBezTo>
                    <a:pt x="129" y="336"/>
                    <a:pt x="116" y="330"/>
                    <a:pt x="106" y="314"/>
                  </a:cubicBezTo>
                  <a:cubicBezTo>
                    <a:pt x="106" y="314"/>
                    <a:pt x="93" y="300"/>
                    <a:pt x="46" y="181"/>
                  </a:cubicBezTo>
                  <a:cubicBezTo>
                    <a:pt x="0" y="63"/>
                    <a:pt x="1" y="43"/>
                    <a:pt x="1" y="43"/>
                  </a:cubicBezTo>
                  <a:cubicBezTo>
                    <a:pt x="0" y="25"/>
                    <a:pt x="2" y="12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32" y="0"/>
                    <a:pt x="43" y="6"/>
                    <a:pt x="54" y="22"/>
                  </a:cubicBezTo>
                  <a:cubicBezTo>
                    <a:pt x="54" y="22"/>
                    <a:pt x="72" y="46"/>
                    <a:pt x="114" y="155"/>
                  </a:cubicBezTo>
                  <a:cubicBezTo>
                    <a:pt x="157" y="264"/>
                    <a:pt x="160" y="293"/>
                    <a:pt x="160" y="293"/>
                  </a:cubicBezTo>
                  <a:close/>
                </a:path>
              </a:pathLst>
            </a:custGeom>
            <a:solidFill>
              <a:srgbClr val="778495">
                <a:lumMod val="40000"/>
                <a:lumOff val="6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889529" y="3477006"/>
              <a:ext cx="895728" cy="2287902"/>
            </a:xfrm>
            <a:custGeom>
              <a:avLst/>
              <a:gdLst/>
              <a:ahLst/>
              <a:cxnLst/>
              <a:rect l="l" t="t" r="r" b="b"/>
              <a:pathLst>
                <a:path w="114" h="291">
                  <a:moveTo>
                    <a:pt x="71" y="140"/>
                  </a:moveTo>
                  <a:cubicBezTo>
                    <a:pt x="103" y="220"/>
                    <a:pt x="114" y="291"/>
                    <a:pt x="114" y="291"/>
                  </a:cubicBezTo>
                  <a:cubicBezTo>
                    <a:pt x="114" y="291"/>
                    <a:pt x="74" y="231"/>
                    <a:pt x="42" y="151"/>
                  </a:cubicBezTo>
                  <a:cubicBezTo>
                    <a:pt x="11" y="71"/>
                    <a:pt x="0" y="0"/>
                    <a:pt x="0" y="0"/>
                  </a:cubicBezTo>
                  <a:cubicBezTo>
                    <a:pt x="0" y="0"/>
                    <a:pt x="40" y="59"/>
                    <a:pt x="71" y="1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900914" y="1323203"/>
            <a:ext cx="3445379" cy="4104323"/>
            <a:chOff x="7337393" y="1247756"/>
            <a:chExt cx="4015191" cy="4783114"/>
          </a:xfrm>
        </p:grpSpPr>
        <p:sp>
          <p:nvSpPr>
            <p:cNvPr id="12" name="Freeform 12"/>
            <p:cNvSpPr/>
            <p:nvPr/>
          </p:nvSpPr>
          <p:spPr>
            <a:xfrm>
              <a:off x="8069721" y="3729656"/>
              <a:ext cx="272470" cy="332690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76" y="101"/>
                  </a:moveTo>
                  <a:cubicBezTo>
                    <a:pt x="55" y="101"/>
                    <a:pt x="50" y="113"/>
                    <a:pt x="50" y="126"/>
                  </a:cubicBezTo>
                  <a:cubicBezTo>
                    <a:pt x="50" y="139"/>
                    <a:pt x="55" y="168"/>
                    <a:pt x="59" y="177"/>
                  </a:cubicBezTo>
                  <a:cubicBezTo>
                    <a:pt x="63" y="185"/>
                    <a:pt x="67" y="185"/>
                    <a:pt x="67" y="185"/>
                  </a:cubicBezTo>
                  <a:cubicBezTo>
                    <a:pt x="84" y="185"/>
                    <a:pt x="84" y="185"/>
                    <a:pt x="84" y="185"/>
                  </a:cubicBezTo>
                  <a:cubicBezTo>
                    <a:pt x="84" y="185"/>
                    <a:pt x="88" y="185"/>
                    <a:pt x="93" y="177"/>
                  </a:cubicBezTo>
                  <a:cubicBezTo>
                    <a:pt x="97" y="168"/>
                    <a:pt x="101" y="139"/>
                    <a:pt x="101" y="126"/>
                  </a:cubicBezTo>
                  <a:cubicBezTo>
                    <a:pt x="101" y="113"/>
                    <a:pt x="97" y="101"/>
                    <a:pt x="76" y="101"/>
                  </a:cubicBezTo>
                  <a:close/>
                  <a:moveTo>
                    <a:pt x="85" y="173"/>
                  </a:moveTo>
                  <a:cubicBezTo>
                    <a:pt x="84" y="175"/>
                    <a:pt x="83" y="176"/>
                    <a:pt x="83" y="177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8" y="176"/>
                    <a:pt x="68" y="175"/>
                    <a:pt x="66" y="173"/>
                  </a:cubicBezTo>
                  <a:cubicBezTo>
                    <a:pt x="63" y="167"/>
                    <a:pt x="59" y="139"/>
                    <a:pt x="59" y="126"/>
                  </a:cubicBezTo>
                  <a:cubicBezTo>
                    <a:pt x="59" y="114"/>
                    <a:pt x="63" y="109"/>
                    <a:pt x="76" y="109"/>
                  </a:cubicBezTo>
                  <a:cubicBezTo>
                    <a:pt x="88" y="109"/>
                    <a:pt x="93" y="114"/>
                    <a:pt x="93" y="126"/>
                  </a:cubicBezTo>
                  <a:cubicBezTo>
                    <a:pt x="93" y="139"/>
                    <a:pt x="88" y="167"/>
                    <a:pt x="85" y="173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5"/>
                  </a:cubicBezTo>
                  <a:cubicBezTo>
                    <a:pt x="0" y="106"/>
                    <a:pt x="18" y="132"/>
                    <a:pt x="43" y="144"/>
                  </a:cubicBezTo>
                  <a:cubicBezTo>
                    <a:pt x="43" y="141"/>
                    <a:pt x="43" y="137"/>
                    <a:pt x="42" y="134"/>
                  </a:cubicBezTo>
                  <a:cubicBezTo>
                    <a:pt x="22" y="122"/>
                    <a:pt x="8" y="101"/>
                    <a:pt x="8" y="75"/>
                  </a:cubicBezTo>
                  <a:cubicBezTo>
                    <a:pt x="8" y="38"/>
                    <a:pt x="38" y="8"/>
                    <a:pt x="76" y="8"/>
                  </a:cubicBezTo>
                  <a:cubicBezTo>
                    <a:pt x="113" y="8"/>
                    <a:pt x="143" y="38"/>
                    <a:pt x="143" y="75"/>
                  </a:cubicBezTo>
                  <a:cubicBezTo>
                    <a:pt x="143" y="101"/>
                    <a:pt x="130" y="122"/>
                    <a:pt x="109" y="134"/>
                  </a:cubicBezTo>
                  <a:cubicBezTo>
                    <a:pt x="109" y="137"/>
                    <a:pt x="109" y="140"/>
                    <a:pt x="108" y="144"/>
                  </a:cubicBezTo>
                  <a:cubicBezTo>
                    <a:pt x="134" y="132"/>
                    <a:pt x="152" y="106"/>
                    <a:pt x="152" y="75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93" y="75"/>
                  </a:moveTo>
                  <a:cubicBezTo>
                    <a:pt x="93" y="66"/>
                    <a:pt x="85" y="59"/>
                    <a:pt x="76" y="59"/>
                  </a:cubicBezTo>
                  <a:cubicBezTo>
                    <a:pt x="66" y="59"/>
                    <a:pt x="59" y="66"/>
                    <a:pt x="59" y="75"/>
                  </a:cubicBezTo>
                  <a:cubicBezTo>
                    <a:pt x="59" y="85"/>
                    <a:pt x="66" y="92"/>
                    <a:pt x="76" y="92"/>
                  </a:cubicBezTo>
                  <a:cubicBezTo>
                    <a:pt x="85" y="92"/>
                    <a:pt x="93" y="85"/>
                    <a:pt x="93" y="75"/>
                  </a:cubicBezTo>
                  <a:close/>
                  <a:moveTo>
                    <a:pt x="67" y="75"/>
                  </a:moveTo>
                  <a:cubicBezTo>
                    <a:pt x="67" y="71"/>
                    <a:pt x="71" y="67"/>
                    <a:pt x="76" y="67"/>
                  </a:cubicBezTo>
                  <a:cubicBezTo>
                    <a:pt x="80" y="67"/>
                    <a:pt x="84" y="71"/>
                    <a:pt x="84" y="75"/>
                  </a:cubicBezTo>
                  <a:cubicBezTo>
                    <a:pt x="84" y="80"/>
                    <a:pt x="80" y="84"/>
                    <a:pt x="76" y="84"/>
                  </a:cubicBezTo>
                  <a:cubicBezTo>
                    <a:pt x="71" y="84"/>
                    <a:pt x="67" y="80"/>
                    <a:pt x="67" y="75"/>
                  </a:cubicBezTo>
                  <a:close/>
                  <a:moveTo>
                    <a:pt x="76" y="29"/>
                  </a:moveTo>
                  <a:cubicBezTo>
                    <a:pt x="50" y="29"/>
                    <a:pt x="29" y="50"/>
                    <a:pt x="29" y="75"/>
                  </a:cubicBezTo>
                  <a:cubicBezTo>
                    <a:pt x="29" y="89"/>
                    <a:pt x="35" y="102"/>
                    <a:pt x="45" y="110"/>
                  </a:cubicBezTo>
                  <a:cubicBezTo>
                    <a:pt x="46" y="107"/>
                    <a:pt x="47" y="105"/>
                    <a:pt x="49" y="103"/>
                  </a:cubicBezTo>
                  <a:cubicBezTo>
                    <a:pt x="42" y="96"/>
                    <a:pt x="38" y="86"/>
                    <a:pt x="38" y="75"/>
                  </a:cubicBezTo>
                  <a:cubicBezTo>
                    <a:pt x="38" y="55"/>
                    <a:pt x="55" y="38"/>
                    <a:pt x="76" y="38"/>
                  </a:cubicBezTo>
                  <a:cubicBezTo>
                    <a:pt x="97" y="38"/>
                    <a:pt x="114" y="55"/>
                    <a:pt x="114" y="75"/>
                  </a:cubicBezTo>
                  <a:cubicBezTo>
                    <a:pt x="114" y="86"/>
                    <a:pt x="109" y="96"/>
                    <a:pt x="102" y="103"/>
                  </a:cubicBezTo>
                  <a:cubicBezTo>
                    <a:pt x="104" y="105"/>
                    <a:pt x="105" y="108"/>
                    <a:pt x="106" y="110"/>
                  </a:cubicBezTo>
                  <a:cubicBezTo>
                    <a:pt x="116" y="102"/>
                    <a:pt x="122" y="89"/>
                    <a:pt x="122" y="75"/>
                  </a:cubicBezTo>
                  <a:cubicBezTo>
                    <a:pt x="122" y="50"/>
                    <a:pt x="101" y="29"/>
                    <a:pt x="76" y="2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483225" y="3739194"/>
              <a:ext cx="333676" cy="33269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37" y="60"/>
                  </a:moveTo>
                  <a:cubicBezTo>
                    <a:pt x="134" y="62"/>
                    <a:pt x="130" y="63"/>
                    <a:pt x="126" y="64"/>
                  </a:cubicBezTo>
                  <a:cubicBezTo>
                    <a:pt x="123" y="61"/>
                    <a:pt x="118" y="59"/>
                    <a:pt x="113" y="59"/>
                  </a:cubicBezTo>
                  <a:cubicBezTo>
                    <a:pt x="104" y="59"/>
                    <a:pt x="96" y="66"/>
                    <a:pt x="96" y="76"/>
                  </a:cubicBezTo>
                  <a:cubicBezTo>
                    <a:pt x="96" y="77"/>
                    <a:pt x="96" y="78"/>
                    <a:pt x="97" y="80"/>
                  </a:cubicBezTo>
                  <a:cubicBezTo>
                    <a:pt x="82" y="79"/>
                    <a:pt x="69" y="72"/>
                    <a:pt x="61" y="62"/>
                  </a:cubicBezTo>
                  <a:cubicBezTo>
                    <a:pt x="59" y="64"/>
                    <a:pt x="59" y="67"/>
                    <a:pt x="59" y="70"/>
                  </a:cubicBezTo>
                  <a:cubicBezTo>
                    <a:pt x="59" y="76"/>
                    <a:pt x="62" y="81"/>
                    <a:pt x="66" y="84"/>
                  </a:cubicBezTo>
                  <a:cubicBezTo>
                    <a:pt x="63" y="84"/>
                    <a:pt x="61" y="84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8" y="91"/>
                    <a:pt x="64" y="98"/>
                    <a:pt x="72" y="99"/>
                  </a:cubicBezTo>
                  <a:cubicBezTo>
                    <a:pt x="71" y="100"/>
                    <a:pt x="69" y="100"/>
                    <a:pt x="68" y="100"/>
                  </a:cubicBezTo>
                  <a:cubicBezTo>
                    <a:pt x="67" y="100"/>
                    <a:pt x="66" y="100"/>
                    <a:pt x="64" y="100"/>
                  </a:cubicBezTo>
                  <a:cubicBezTo>
                    <a:pt x="67" y="106"/>
                    <a:pt x="73" y="111"/>
                    <a:pt x="81" y="111"/>
                  </a:cubicBezTo>
                  <a:cubicBezTo>
                    <a:pt x="75" y="116"/>
                    <a:pt x="67" y="119"/>
                    <a:pt x="59" y="119"/>
                  </a:cubicBezTo>
                  <a:cubicBezTo>
                    <a:pt x="58" y="119"/>
                    <a:pt x="56" y="119"/>
                    <a:pt x="55" y="118"/>
                  </a:cubicBezTo>
                  <a:cubicBezTo>
                    <a:pt x="63" y="123"/>
                    <a:pt x="72" y="126"/>
                    <a:pt x="82" y="126"/>
                  </a:cubicBezTo>
                  <a:cubicBezTo>
                    <a:pt x="113" y="126"/>
                    <a:pt x="131" y="100"/>
                    <a:pt x="131" y="78"/>
                  </a:cubicBezTo>
                  <a:cubicBezTo>
                    <a:pt x="131" y="77"/>
                    <a:pt x="131" y="76"/>
                    <a:pt x="131" y="75"/>
                  </a:cubicBezTo>
                  <a:cubicBezTo>
                    <a:pt x="134" y="73"/>
                    <a:pt x="137" y="70"/>
                    <a:pt x="139" y="67"/>
                  </a:cubicBezTo>
                  <a:cubicBezTo>
                    <a:pt x="136" y="68"/>
                    <a:pt x="133" y="69"/>
                    <a:pt x="129" y="69"/>
                  </a:cubicBezTo>
                  <a:cubicBezTo>
                    <a:pt x="133" y="67"/>
                    <a:pt x="136" y="64"/>
                    <a:pt x="137" y="60"/>
                  </a:cubicBezTo>
                  <a:close/>
                  <a:moveTo>
                    <a:pt x="93" y="0"/>
                  </a:moveTo>
                  <a:cubicBezTo>
                    <a:pt x="42" y="0"/>
                    <a:pt x="0" y="41"/>
                    <a:pt x="0" y="92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2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2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2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9215014" y="5664176"/>
              <a:ext cx="332690" cy="33269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 rot="4506360">
              <a:off x="8713525" y="4366598"/>
              <a:ext cx="334664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7" y="177"/>
                    <a:pt x="9" y="139"/>
                    <a:pt x="9" y="93"/>
                  </a:cubicBezTo>
                  <a:cubicBezTo>
                    <a:pt x="9" y="46"/>
                    <a:pt x="47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27" y="63"/>
                  </a:moveTo>
                  <a:cubicBezTo>
                    <a:pt x="118" y="63"/>
                    <a:pt x="118" y="63"/>
                    <a:pt x="118" y="63"/>
                  </a:cubicBezTo>
                  <a:cubicBezTo>
                    <a:pt x="118" y="76"/>
                    <a:pt x="118" y="76"/>
                    <a:pt x="118" y="76"/>
                  </a:cubicBezTo>
                  <a:cubicBezTo>
                    <a:pt x="106" y="76"/>
                    <a:pt x="106" y="76"/>
                    <a:pt x="106" y="76"/>
                  </a:cubicBezTo>
                  <a:cubicBezTo>
                    <a:pt x="106" y="84"/>
                    <a:pt x="106" y="84"/>
                    <a:pt x="106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8" y="97"/>
                    <a:pt x="118" y="97"/>
                    <a:pt x="118" y="97"/>
                  </a:cubicBezTo>
                  <a:cubicBezTo>
                    <a:pt x="127" y="97"/>
                    <a:pt x="127" y="97"/>
                    <a:pt x="127" y="97"/>
                  </a:cubicBezTo>
                  <a:cubicBezTo>
                    <a:pt x="127" y="84"/>
                    <a:pt x="127" y="84"/>
                    <a:pt x="127" y="84"/>
                  </a:cubicBezTo>
                  <a:cubicBezTo>
                    <a:pt x="140" y="84"/>
                    <a:pt x="140" y="84"/>
                    <a:pt x="140" y="84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27" y="76"/>
                    <a:pt x="127" y="76"/>
                    <a:pt x="127" y="76"/>
                  </a:cubicBezTo>
                  <a:lnTo>
                    <a:pt x="127" y="63"/>
                  </a:lnTo>
                  <a:close/>
                  <a:moveTo>
                    <a:pt x="93" y="96"/>
                  </a:moveTo>
                  <a:cubicBezTo>
                    <a:pt x="91" y="95"/>
                    <a:pt x="89" y="92"/>
                    <a:pt x="89" y="91"/>
                  </a:cubicBezTo>
                  <a:cubicBezTo>
                    <a:pt x="89" y="90"/>
                    <a:pt x="89" y="90"/>
                    <a:pt x="92" y="87"/>
                  </a:cubicBezTo>
                  <a:cubicBezTo>
                    <a:pt x="96" y="84"/>
                    <a:pt x="98" y="80"/>
                    <a:pt x="98" y="75"/>
                  </a:cubicBezTo>
                  <a:cubicBezTo>
                    <a:pt x="98" y="72"/>
                    <a:pt x="97" y="68"/>
                    <a:pt x="95" y="66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2" y="59"/>
                    <a:pt x="63" y="67"/>
                    <a:pt x="63" y="75"/>
                  </a:cubicBezTo>
                  <a:cubicBezTo>
                    <a:pt x="63" y="84"/>
                    <a:pt x="70" y="91"/>
                    <a:pt x="79" y="91"/>
                  </a:cubicBezTo>
                  <a:cubicBezTo>
                    <a:pt x="79" y="92"/>
                    <a:pt x="79" y="93"/>
                    <a:pt x="79" y="93"/>
                  </a:cubicBezTo>
                  <a:cubicBezTo>
                    <a:pt x="79" y="95"/>
                    <a:pt x="79" y="96"/>
                    <a:pt x="80" y="97"/>
                  </a:cubicBezTo>
                  <a:cubicBezTo>
                    <a:pt x="69" y="97"/>
                    <a:pt x="59" y="104"/>
                    <a:pt x="59" y="113"/>
                  </a:cubicBezTo>
                  <a:cubicBezTo>
                    <a:pt x="59" y="121"/>
                    <a:pt x="68" y="126"/>
                    <a:pt x="80" y="126"/>
                  </a:cubicBezTo>
                  <a:cubicBezTo>
                    <a:pt x="94" y="126"/>
                    <a:pt x="101" y="118"/>
                    <a:pt x="101" y="110"/>
                  </a:cubicBezTo>
                  <a:cubicBezTo>
                    <a:pt x="101" y="104"/>
                    <a:pt x="99" y="100"/>
                    <a:pt x="93" y="96"/>
                  </a:cubicBezTo>
                  <a:close/>
                  <a:moveTo>
                    <a:pt x="74" y="75"/>
                  </a:moveTo>
                  <a:cubicBezTo>
                    <a:pt x="73" y="72"/>
                    <a:pt x="74" y="69"/>
                    <a:pt x="76" y="67"/>
                  </a:cubicBezTo>
                  <a:cubicBezTo>
                    <a:pt x="76" y="66"/>
                    <a:pt x="78" y="65"/>
                    <a:pt x="79" y="65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3" y="65"/>
                    <a:pt x="87" y="70"/>
                    <a:pt x="88" y="76"/>
                  </a:cubicBezTo>
                  <a:cubicBezTo>
                    <a:pt x="88" y="79"/>
                    <a:pt x="88" y="82"/>
                    <a:pt x="86" y="84"/>
                  </a:cubicBezTo>
                  <a:cubicBezTo>
                    <a:pt x="85" y="85"/>
                    <a:pt x="84" y="86"/>
                    <a:pt x="82" y="86"/>
                  </a:cubicBezTo>
                  <a:cubicBezTo>
                    <a:pt x="82" y="86"/>
                    <a:pt x="82" y="86"/>
                    <a:pt x="82" y="86"/>
                  </a:cubicBezTo>
                  <a:cubicBezTo>
                    <a:pt x="78" y="86"/>
                    <a:pt x="74" y="81"/>
                    <a:pt x="74" y="75"/>
                  </a:cubicBezTo>
                  <a:close/>
                  <a:moveTo>
                    <a:pt x="80" y="120"/>
                  </a:moveTo>
                  <a:cubicBezTo>
                    <a:pt x="74" y="120"/>
                    <a:pt x="70" y="116"/>
                    <a:pt x="70" y="111"/>
                  </a:cubicBezTo>
                  <a:cubicBezTo>
                    <a:pt x="70" y="106"/>
                    <a:pt x="75" y="102"/>
                    <a:pt x="81" y="102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1" y="101"/>
                    <a:pt x="81" y="101"/>
                    <a:pt x="81" y="101"/>
                  </a:cubicBezTo>
                  <a:cubicBezTo>
                    <a:pt x="82" y="102"/>
                    <a:pt x="82" y="102"/>
                    <a:pt x="82" y="102"/>
                  </a:cubicBezTo>
                  <a:cubicBezTo>
                    <a:pt x="83" y="102"/>
                    <a:pt x="84" y="103"/>
                    <a:pt x="86" y="103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0" y="106"/>
                    <a:pt x="92" y="108"/>
                    <a:pt x="92" y="110"/>
                  </a:cubicBezTo>
                  <a:cubicBezTo>
                    <a:pt x="92" y="110"/>
                    <a:pt x="92" y="111"/>
                    <a:pt x="92" y="111"/>
                  </a:cubicBezTo>
                  <a:cubicBezTo>
                    <a:pt x="92" y="117"/>
                    <a:pt x="88" y="120"/>
                    <a:pt x="80" y="12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616995" y="2643881"/>
              <a:ext cx="334664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7" y="177"/>
                    <a:pt x="9" y="139"/>
                    <a:pt x="9" y="93"/>
                  </a:cubicBezTo>
                  <a:cubicBezTo>
                    <a:pt x="9" y="46"/>
                    <a:pt x="47" y="8"/>
                    <a:pt x="93" y="8"/>
                  </a:cubicBezTo>
                  <a:cubicBezTo>
                    <a:pt x="140" y="8"/>
                    <a:pt x="178" y="46"/>
                    <a:pt x="178" y="93"/>
                  </a:cubicBezTo>
                  <a:cubicBezTo>
                    <a:pt x="178" y="139"/>
                    <a:pt x="140" y="177"/>
                    <a:pt x="93" y="177"/>
                  </a:cubicBezTo>
                  <a:close/>
                  <a:moveTo>
                    <a:pt x="115" y="117"/>
                  </a:moveTo>
                  <a:cubicBezTo>
                    <a:pt x="111" y="116"/>
                    <a:pt x="109" y="117"/>
                    <a:pt x="108" y="120"/>
                  </a:cubicBezTo>
                  <a:cubicBezTo>
                    <a:pt x="108" y="122"/>
                    <a:pt x="108" y="123"/>
                    <a:pt x="109" y="124"/>
                  </a:cubicBezTo>
                  <a:cubicBezTo>
                    <a:pt x="110" y="125"/>
                    <a:pt x="111" y="126"/>
                    <a:pt x="112" y="126"/>
                  </a:cubicBezTo>
                  <a:cubicBezTo>
                    <a:pt x="113" y="126"/>
                    <a:pt x="113" y="126"/>
                    <a:pt x="114" y="126"/>
                  </a:cubicBezTo>
                  <a:cubicBezTo>
                    <a:pt x="116" y="126"/>
                    <a:pt x="118" y="125"/>
                    <a:pt x="118" y="123"/>
                  </a:cubicBezTo>
                  <a:cubicBezTo>
                    <a:pt x="118" y="122"/>
                    <a:pt x="118" y="120"/>
                    <a:pt x="118" y="119"/>
                  </a:cubicBezTo>
                  <a:cubicBezTo>
                    <a:pt x="117" y="118"/>
                    <a:pt x="116" y="117"/>
                    <a:pt x="115" y="117"/>
                  </a:cubicBezTo>
                  <a:close/>
                  <a:moveTo>
                    <a:pt x="113" y="59"/>
                  </a:moveTo>
                  <a:cubicBezTo>
                    <a:pt x="112" y="59"/>
                    <a:pt x="112" y="59"/>
                    <a:pt x="112" y="59"/>
                  </a:cubicBezTo>
                  <a:cubicBezTo>
                    <a:pt x="111" y="59"/>
                    <a:pt x="111" y="59"/>
                    <a:pt x="111" y="59"/>
                  </a:cubicBezTo>
                  <a:cubicBezTo>
                    <a:pt x="109" y="60"/>
                    <a:pt x="106" y="60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67" y="60"/>
                    <a:pt x="64" y="60"/>
                    <a:pt x="61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5" y="126"/>
                    <a:pt x="88" y="126"/>
                    <a:pt x="90" y="126"/>
                  </a:cubicBezTo>
                  <a:cubicBezTo>
                    <a:pt x="91" y="126"/>
                    <a:pt x="91" y="126"/>
                    <a:pt x="91" y="126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91" y="96"/>
                    <a:pt x="96" y="88"/>
                    <a:pt x="101" y="79"/>
                  </a:cubicBezTo>
                  <a:cubicBezTo>
                    <a:pt x="106" y="70"/>
                    <a:pt x="112" y="60"/>
                    <a:pt x="112" y="60"/>
                  </a:cubicBezTo>
                  <a:lnTo>
                    <a:pt x="113" y="59"/>
                  </a:lnTo>
                  <a:close/>
                  <a:moveTo>
                    <a:pt x="123" y="60"/>
                  </a:moveTo>
                  <a:cubicBezTo>
                    <a:pt x="123" y="60"/>
                    <a:pt x="122" y="60"/>
                    <a:pt x="122" y="60"/>
                  </a:cubicBezTo>
                  <a:cubicBezTo>
                    <a:pt x="119" y="60"/>
                    <a:pt x="117" y="62"/>
                    <a:pt x="117" y="64"/>
                  </a:cubicBezTo>
                  <a:cubicBezTo>
                    <a:pt x="114" y="101"/>
                    <a:pt x="113" y="111"/>
                    <a:pt x="112" y="111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3" y="112"/>
                    <a:pt x="113" y="112"/>
                    <a:pt x="113" y="112"/>
                  </a:cubicBezTo>
                  <a:cubicBezTo>
                    <a:pt x="114" y="112"/>
                    <a:pt x="114" y="112"/>
                    <a:pt x="114" y="112"/>
                  </a:cubicBezTo>
                  <a:cubicBezTo>
                    <a:pt x="115" y="112"/>
                    <a:pt x="115" y="112"/>
                    <a:pt x="116" y="112"/>
                  </a:cubicBezTo>
                  <a:cubicBezTo>
                    <a:pt x="117" y="113"/>
                    <a:pt x="117" y="113"/>
                    <a:pt x="117" y="113"/>
                  </a:cubicBezTo>
                  <a:cubicBezTo>
                    <a:pt x="117" y="112"/>
                    <a:pt x="117" y="112"/>
                    <a:pt x="117" y="112"/>
                  </a:cubicBezTo>
                  <a:cubicBezTo>
                    <a:pt x="119" y="99"/>
                    <a:pt x="123" y="82"/>
                    <a:pt x="125" y="73"/>
                  </a:cubicBezTo>
                  <a:cubicBezTo>
                    <a:pt x="126" y="70"/>
                    <a:pt x="127" y="68"/>
                    <a:pt x="127" y="67"/>
                  </a:cubicBezTo>
                  <a:cubicBezTo>
                    <a:pt x="127" y="65"/>
                    <a:pt x="127" y="63"/>
                    <a:pt x="126" y="62"/>
                  </a:cubicBezTo>
                  <a:cubicBezTo>
                    <a:pt x="126" y="61"/>
                    <a:pt x="125" y="60"/>
                    <a:pt x="123" y="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681822" y="4237407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18" y="51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58" y="51"/>
                    <a:pt x="51" y="58"/>
                    <a:pt x="51" y="67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27"/>
                    <a:pt x="58" y="135"/>
                    <a:pt x="68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28" y="135"/>
                    <a:pt x="135" y="127"/>
                    <a:pt x="135" y="11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58"/>
                    <a:pt x="128" y="51"/>
                    <a:pt x="118" y="51"/>
                  </a:cubicBezTo>
                  <a:close/>
                  <a:moveTo>
                    <a:pt x="110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0" y="76"/>
                    <a:pt x="110" y="76"/>
                    <a:pt x="110" y="76"/>
                  </a:cubicBezTo>
                  <a:lnTo>
                    <a:pt x="110" y="63"/>
                  </a:lnTo>
                  <a:close/>
                  <a:moveTo>
                    <a:pt x="93" y="76"/>
                  </a:move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10"/>
                    <a:pt x="93" y="110"/>
                  </a:cubicBezTo>
                  <a:cubicBezTo>
                    <a:pt x="84" y="110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lose/>
                  <a:moveTo>
                    <a:pt x="127" y="118"/>
                  </a:moveTo>
                  <a:cubicBezTo>
                    <a:pt x="127" y="123"/>
                    <a:pt x="123" y="126"/>
                    <a:pt x="11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3" y="126"/>
                    <a:pt x="59" y="123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8" y="91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91"/>
                    <a:pt x="118" y="90"/>
                    <a:pt x="118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18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610588" y="5495857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72" y="84"/>
                  </a:moveTo>
                  <a:cubicBezTo>
                    <a:pt x="73" y="78"/>
                    <a:pt x="82" y="71"/>
                    <a:pt x="89" y="68"/>
                  </a:cubicBezTo>
                  <a:cubicBezTo>
                    <a:pt x="96" y="66"/>
                    <a:pt x="102" y="64"/>
                    <a:pt x="101" y="59"/>
                  </a:cubicBezTo>
                  <a:cubicBezTo>
                    <a:pt x="100" y="54"/>
                    <a:pt x="98" y="51"/>
                    <a:pt x="88" y="51"/>
                  </a:cubicBezTo>
                  <a:cubicBezTo>
                    <a:pt x="78" y="51"/>
                    <a:pt x="82" y="64"/>
                    <a:pt x="74" y="56"/>
                  </a:cubicBezTo>
                  <a:cubicBezTo>
                    <a:pt x="65" y="48"/>
                    <a:pt x="76" y="50"/>
                    <a:pt x="80" y="48"/>
                  </a:cubicBezTo>
                  <a:cubicBezTo>
                    <a:pt x="84" y="47"/>
                    <a:pt x="88" y="39"/>
                    <a:pt x="81" y="38"/>
                  </a:cubicBezTo>
                  <a:cubicBezTo>
                    <a:pt x="73" y="38"/>
                    <a:pt x="75" y="42"/>
                    <a:pt x="69" y="39"/>
                  </a:cubicBezTo>
                  <a:cubicBezTo>
                    <a:pt x="63" y="37"/>
                    <a:pt x="61" y="47"/>
                    <a:pt x="57" y="45"/>
                  </a:cubicBezTo>
                  <a:cubicBezTo>
                    <a:pt x="55" y="45"/>
                    <a:pt x="48" y="40"/>
                    <a:pt x="44" y="35"/>
                  </a:cubicBezTo>
                  <a:cubicBezTo>
                    <a:pt x="35" y="42"/>
                    <a:pt x="28" y="52"/>
                    <a:pt x="23" y="62"/>
                  </a:cubicBezTo>
                  <a:cubicBezTo>
                    <a:pt x="25" y="76"/>
                    <a:pt x="32" y="84"/>
                    <a:pt x="32" y="84"/>
                  </a:cubicBezTo>
                  <a:cubicBezTo>
                    <a:pt x="32" y="84"/>
                    <a:pt x="36" y="93"/>
                    <a:pt x="60" y="104"/>
                  </a:cubicBezTo>
                  <a:cubicBezTo>
                    <a:pt x="60" y="104"/>
                    <a:pt x="65" y="105"/>
                    <a:pt x="59" y="99"/>
                  </a:cubicBezTo>
                  <a:cubicBezTo>
                    <a:pt x="54" y="94"/>
                    <a:pt x="48" y="87"/>
                    <a:pt x="55" y="84"/>
                  </a:cubicBezTo>
                  <a:cubicBezTo>
                    <a:pt x="61" y="81"/>
                    <a:pt x="63" y="81"/>
                    <a:pt x="65" y="87"/>
                  </a:cubicBezTo>
                  <a:cubicBezTo>
                    <a:pt x="66" y="93"/>
                    <a:pt x="72" y="90"/>
                    <a:pt x="72" y="84"/>
                  </a:cubicBezTo>
                  <a:close/>
                  <a:moveTo>
                    <a:pt x="103" y="111"/>
                  </a:moveTo>
                  <a:cubicBezTo>
                    <a:pt x="94" y="104"/>
                    <a:pt x="95" y="100"/>
                    <a:pt x="84" y="100"/>
                  </a:cubicBezTo>
                  <a:cubicBezTo>
                    <a:pt x="73" y="100"/>
                    <a:pt x="66" y="103"/>
                    <a:pt x="68" y="119"/>
                  </a:cubicBezTo>
                  <a:cubicBezTo>
                    <a:pt x="71" y="135"/>
                    <a:pt x="80" y="127"/>
                    <a:pt x="79" y="140"/>
                  </a:cubicBezTo>
                  <a:cubicBezTo>
                    <a:pt x="78" y="152"/>
                    <a:pt x="81" y="154"/>
                    <a:pt x="83" y="157"/>
                  </a:cubicBezTo>
                  <a:cubicBezTo>
                    <a:pt x="85" y="160"/>
                    <a:pt x="90" y="169"/>
                    <a:pt x="92" y="157"/>
                  </a:cubicBezTo>
                  <a:cubicBezTo>
                    <a:pt x="95" y="145"/>
                    <a:pt x="99" y="138"/>
                    <a:pt x="103" y="132"/>
                  </a:cubicBezTo>
                  <a:cubicBezTo>
                    <a:pt x="108" y="127"/>
                    <a:pt x="112" y="119"/>
                    <a:pt x="103" y="111"/>
                  </a:cubicBezTo>
                  <a:close/>
                  <a:moveTo>
                    <a:pt x="93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8" y="140"/>
                    <a:pt x="8" y="93"/>
                  </a:cubicBezTo>
                  <a:cubicBezTo>
                    <a:pt x="8" y="46"/>
                    <a:pt x="46" y="9"/>
                    <a:pt x="93" y="9"/>
                  </a:cubicBezTo>
                  <a:cubicBezTo>
                    <a:pt x="139" y="9"/>
                    <a:pt x="177" y="46"/>
                    <a:pt x="177" y="93"/>
                  </a:cubicBezTo>
                  <a:cubicBezTo>
                    <a:pt x="177" y="140"/>
                    <a:pt x="139" y="177"/>
                    <a:pt x="93" y="177"/>
                  </a:cubicBezTo>
                  <a:close/>
                  <a:moveTo>
                    <a:pt x="168" y="86"/>
                  </a:moveTo>
                  <a:cubicBezTo>
                    <a:pt x="168" y="85"/>
                    <a:pt x="168" y="84"/>
                    <a:pt x="168" y="84"/>
                  </a:cubicBezTo>
                  <a:cubicBezTo>
                    <a:pt x="168" y="82"/>
                    <a:pt x="168" y="81"/>
                    <a:pt x="167" y="79"/>
                  </a:cubicBezTo>
                  <a:cubicBezTo>
                    <a:pt x="167" y="78"/>
                    <a:pt x="167" y="77"/>
                    <a:pt x="167" y="77"/>
                  </a:cubicBezTo>
                  <a:cubicBezTo>
                    <a:pt x="167" y="75"/>
                    <a:pt x="166" y="73"/>
                    <a:pt x="166" y="72"/>
                  </a:cubicBezTo>
                  <a:cubicBezTo>
                    <a:pt x="165" y="71"/>
                    <a:pt x="165" y="71"/>
                    <a:pt x="165" y="70"/>
                  </a:cubicBezTo>
                  <a:cubicBezTo>
                    <a:pt x="164" y="68"/>
                    <a:pt x="164" y="66"/>
                    <a:pt x="163" y="64"/>
                  </a:cubicBezTo>
                  <a:cubicBezTo>
                    <a:pt x="163" y="63"/>
                    <a:pt x="162" y="62"/>
                    <a:pt x="162" y="61"/>
                  </a:cubicBezTo>
                  <a:cubicBezTo>
                    <a:pt x="161" y="60"/>
                    <a:pt x="161" y="59"/>
                    <a:pt x="160" y="58"/>
                  </a:cubicBezTo>
                  <a:cubicBezTo>
                    <a:pt x="160" y="57"/>
                    <a:pt x="159" y="56"/>
                    <a:pt x="158" y="55"/>
                  </a:cubicBezTo>
                  <a:cubicBezTo>
                    <a:pt x="158" y="54"/>
                    <a:pt x="157" y="53"/>
                    <a:pt x="157" y="53"/>
                  </a:cubicBezTo>
                  <a:cubicBezTo>
                    <a:pt x="156" y="51"/>
                    <a:pt x="156" y="50"/>
                    <a:pt x="155" y="49"/>
                  </a:cubicBezTo>
                  <a:cubicBezTo>
                    <a:pt x="154" y="49"/>
                    <a:pt x="154" y="48"/>
                    <a:pt x="154" y="48"/>
                  </a:cubicBezTo>
                  <a:cubicBezTo>
                    <a:pt x="151" y="44"/>
                    <a:pt x="147" y="40"/>
                    <a:pt x="144" y="37"/>
                  </a:cubicBezTo>
                  <a:cubicBezTo>
                    <a:pt x="143" y="37"/>
                    <a:pt x="143" y="36"/>
                    <a:pt x="143" y="36"/>
                  </a:cubicBezTo>
                  <a:cubicBezTo>
                    <a:pt x="142" y="35"/>
                    <a:pt x="140" y="34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3" y="28"/>
                    <a:pt x="126" y="24"/>
                    <a:pt x="119" y="22"/>
                  </a:cubicBezTo>
                  <a:cubicBezTo>
                    <a:pt x="117" y="25"/>
                    <a:pt x="115" y="30"/>
                    <a:pt x="112" y="31"/>
                  </a:cubicBezTo>
                  <a:cubicBezTo>
                    <a:pt x="108" y="33"/>
                    <a:pt x="109" y="42"/>
                    <a:pt x="116" y="41"/>
                  </a:cubicBezTo>
                  <a:cubicBezTo>
                    <a:pt x="116" y="41"/>
                    <a:pt x="114" y="43"/>
                    <a:pt x="116" y="50"/>
                  </a:cubicBezTo>
                  <a:cubicBezTo>
                    <a:pt x="118" y="58"/>
                    <a:pt x="121" y="60"/>
                    <a:pt x="132" y="56"/>
                  </a:cubicBezTo>
                  <a:cubicBezTo>
                    <a:pt x="136" y="54"/>
                    <a:pt x="140" y="55"/>
                    <a:pt x="139" y="59"/>
                  </a:cubicBezTo>
                  <a:cubicBezTo>
                    <a:pt x="138" y="69"/>
                    <a:pt x="131" y="69"/>
                    <a:pt x="136" y="84"/>
                  </a:cubicBezTo>
                  <a:cubicBezTo>
                    <a:pt x="140" y="94"/>
                    <a:pt x="148" y="97"/>
                    <a:pt x="151" y="105"/>
                  </a:cubicBezTo>
                  <a:cubicBezTo>
                    <a:pt x="153" y="109"/>
                    <a:pt x="160" y="113"/>
                    <a:pt x="165" y="115"/>
                  </a:cubicBezTo>
                  <a:cubicBezTo>
                    <a:pt x="166" y="113"/>
                    <a:pt x="166" y="111"/>
                    <a:pt x="167" y="109"/>
                  </a:cubicBezTo>
                  <a:cubicBezTo>
                    <a:pt x="167" y="108"/>
                    <a:pt x="167" y="108"/>
                    <a:pt x="167" y="107"/>
                  </a:cubicBezTo>
                  <a:cubicBezTo>
                    <a:pt x="168" y="105"/>
                    <a:pt x="168" y="104"/>
                    <a:pt x="168" y="102"/>
                  </a:cubicBezTo>
                  <a:cubicBezTo>
                    <a:pt x="168" y="101"/>
                    <a:pt x="168" y="101"/>
                    <a:pt x="168" y="100"/>
                  </a:cubicBezTo>
                  <a:cubicBezTo>
                    <a:pt x="169" y="98"/>
                    <a:pt x="169" y="95"/>
                    <a:pt x="169" y="93"/>
                  </a:cubicBezTo>
                  <a:cubicBezTo>
                    <a:pt x="169" y="91"/>
                    <a:pt x="169" y="88"/>
                    <a:pt x="168" y="86"/>
                  </a:cubicBezTo>
                  <a:close/>
                  <a:moveTo>
                    <a:pt x="140" y="111"/>
                  </a:moveTo>
                  <a:cubicBezTo>
                    <a:pt x="137" y="113"/>
                    <a:pt x="137" y="117"/>
                    <a:pt x="139" y="119"/>
                  </a:cubicBezTo>
                  <a:cubicBezTo>
                    <a:pt x="142" y="121"/>
                    <a:pt x="147" y="124"/>
                    <a:pt x="148" y="119"/>
                  </a:cubicBezTo>
                  <a:cubicBezTo>
                    <a:pt x="150" y="114"/>
                    <a:pt x="143" y="109"/>
                    <a:pt x="140" y="11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8553927" y="4854572"/>
              <a:ext cx="272470" cy="334664"/>
            </a:xfrm>
            <a:custGeom>
              <a:avLst/>
              <a:gdLst/>
              <a:ahLst/>
              <a:cxnLst/>
              <a:rect l="l" t="t" r="r" b="b"/>
              <a:pathLst>
                <a:path w="152" h="186">
                  <a:moveTo>
                    <a:pt x="151" y="119"/>
                  </a:moveTo>
                  <a:cubicBezTo>
                    <a:pt x="125" y="94"/>
                    <a:pt x="125" y="94"/>
                    <a:pt x="125" y="94"/>
                  </a:cubicBezTo>
                  <a:cubicBezTo>
                    <a:pt x="124" y="93"/>
                    <a:pt x="123" y="93"/>
                    <a:pt x="122" y="93"/>
                  </a:cubicBezTo>
                  <a:cubicBezTo>
                    <a:pt x="89" y="93"/>
                    <a:pt x="89" y="93"/>
                    <a:pt x="89" y="93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131" y="76"/>
                    <a:pt x="131" y="76"/>
                    <a:pt x="131" y="76"/>
                  </a:cubicBezTo>
                  <a:cubicBezTo>
                    <a:pt x="133" y="76"/>
                    <a:pt x="135" y="74"/>
                    <a:pt x="135" y="72"/>
                  </a:cubicBezTo>
                  <a:cubicBezTo>
                    <a:pt x="135" y="21"/>
                    <a:pt x="135" y="21"/>
                    <a:pt x="135" y="21"/>
                  </a:cubicBezTo>
                  <a:cubicBezTo>
                    <a:pt x="135" y="19"/>
                    <a:pt x="133" y="17"/>
                    <a:pt x="131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7" y="0"/>
                    <a:pt x="63" y="4"/>
                    <a:pt x="63" y="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8" y="17"/>
                    <a:pt x="27" y="17"/>
                    <a:pt x="26" y="18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5"/>
                    <a:pt x="0" y="47"/>
                  </a:cubicBezTo>
                  <a:cubicBezTo>
                    <a:pt x="0" y="48"/>
                    <a:pt x="0" y="49"/>
                    <a:pt x="1" y="50"/>
                  </a:cubicBezTo>
                  <a:cubicBezTo>
                    <a:pt x="26" y="75"/>
                    <a:pt x="26" y="75"/>
                    <a:pt x="26" y="75"/>
                  </a:cubicBezTo>
                  <a:cubicBezTo>
                    <a:pt x="27" y="76"/>
                    <a:pt x="28" y="76"/>
                    <a:pt x="29" y="76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19" y="93"/>
                    <a:pt x="17" y="95"/>
                    <a:pt x="17" y="97"/>
                  </a:cubicBezTo>
                  <a:cubicBezTo>
                    <a:pt x="17" y="148"/>
                    <a:pt x="17" y="148"/>
                    <a:pt x="17" y="148"/>
                  </a:cubicBezTo>
                  <a:cubicBezTo>
                    <a:pt x="17" y="150"/>
                    <a:pt x="19" y="152"/>
                    <a:pt x="21" y="15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77"/>
                    <a:pt x="63" y="177"/>
                    <a:pt x="63" y="177"/>
                  </a:cubicBezTo>
                  <a:cubicBezTo>
                    <a:pt x="63" y="182"/>
                    <a:pt x="67" y="186"/>
                    <a:pt x="72" y="186"/>
                  </a:cubicBezTo>
                  <a:cubicBezTo>
                    <a:pt x="80" y="186"/>
                    <a:pt x="80" y="186"/>
                    <a:pt x="80" y="186"/>
                  </a:cubicBezTo>
                  <a:cubicBezTo>
                    <a:pt x="85" y="186"/>
                    <a:pt x="89" y="182"/>
                    <a:pt x="89" y="177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122" y="152"/>
                    <a:pt x="122" y="152"/>
                    <a:pt x="122" y="152"/>
                  </a:cubicBezTo>
                  <a:cubicBezTo>
                    <a:pt x="123" y="152"/>
                    <a:pt x="124" y="152"/>
                    <a:pt x="125" y="151"/>
                  </a:cubicBezTo>
                  <a:cubicBezTo>
                    <a:pt x="151" y="125"/>
                    <a:pt x="151" y="125"/>
                    <a:pt x="151" y="125"/>
                  </a:cubicBezTo>
                  <a:cubicBezTo>
                    <a:pt x="151" y="125"/>
                    <a:pt x="152" y="124"/>
                    <a:pt x="152" y="122"/>
                  </a:cubicBezTo>
                  <a:cubicBezTo>
                    <a:pt x="152" y="121"/>
                    <a:pt x="151" y="120"/>
                    <a:pt x="151" y="119"/>
                  </a:cubicBezTo>
                  <a:close/>
                  <a:moveTo>
                    <a:pt x="72" y="9"/>
                  </a:moveTo>
                  <a:cubicBezTo>
                    <a:pt x="80" y="9"/>
                    <a:pt x="80" y="9"/>
                    <a:pt x="80" y="9"/>
                  </a:cubicBezTo>
                  <a:cubicBezTo>
                    <a:pt x="80" y="17"/>
                    <a:pt x="80" y="17"/>
                    <a:pt x="80" y="17"/>
                  </a:cubicBezTo>
                  <a:cubicBezTo>
                    <a:pt x="72" y="17"/>
                    <a:pt x="72" y="17"/>
                    <a:pt x="72" y="17"/>
                  </a:cubicBezTo>
                  <a:lnTo>
                    <a:pt x="72" y="9"/>
                  </a:lnTo>
                  <a:close/>
                  <a:moveTo>
                    <a:pt x="31" y="68"/>
                  </a:moveTo>
                  <a:cubicBezTo>
                    <a:pt x="10" y="47"/>
                    <a:pt x="10" y="47"/>
                    <a:pt x="10" y="4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26" y="25"/>
                    <a:pt x="126" y="25"/>
                    <a:pt x="126" y="25"/>
                  </a:cubicBezTo>
                  <a:cubicBezTo>
                    <a:pt x="126" y="68"/>
                    <a:pt x="126" y="68"/>
                    <a:pt x="126" y="68"/>
                  </a:cubicBezTo>
                  <a:lnTo>
                    <a:pt x="31" y="68"/>
                  </a:lnTo>
                  <a:close/>
                  <a:moveTo>
                    <a:pt x="80" y="76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2" y="76"/>
                    <a:pt x="72" y="76"/>
                    <a:pt x="72" y="76"/>
                  </a:cubicBezTo>
                  <a:lnTo>
                    <a:pt x="80" y="76"/>
                  </a:lnTo>
                  <a:close/>
                  <a:moveTo>
                    <a:pt x="80" y="177"/>
                  </a:moveTo>
                  <a:cubicBezTo>
                    <a:pt x="72" y="177"/>
                    <a:pt x="72" y="177"/>
                    <a:pt x="72" y="177"/>
                  </a:cubicBezTo>
                  <a:cubicBezTo>
                    <a:pt x="72" y="152"/>
                    <a:pt x="72" y="152"/>
                    <a:pt x="72" y="152"/>
                  </a:cubicBezTo>
                  <a:cubicBezTo>
                    <a:pt x="80" y="152"/>
                    <a:pt x="80" y="152"/>
                    <a:pt x="80" y="152"/>
                  </a:cubicBezTo>
                  <a:lnTo>
                    <a:pt x="80" y="177"/>
                  </a:lnTo>
                  <a:close/>
                  <a:moveTo>
                    <a:pt x="121" y="144"/>
                  </a:moveTo>
                  <a:cubicBezTo>
                    <a:pt x="25" y="144"/>
                    <a:pt x="25" y="144"/>
                    <a:pt x="25" y="144"/>
                  </a:cubicBezTo>
                  <a:cubicBezTo>
                    <a:pt x="25" y="101"/>
                    <a:pt x="25" y="101"/>
                    <a:pt x="25" y="101"/>
                  </a:cubicBezTo>
                  <a:cubicBezTo>
                    <a:pt x="121" y="101"/>
                    <a:pt x="121" y="101"/>
                    <a:pt x="121" y="101"/>
                  </a:cubicBezTo>
                  <a:cubicBezTo>
                    <a:pt x="142" y="122"/>
                    <a:pt x="142" y="122"/>
                    <a:pt x="142" y="122"/>
                  </a:cubicBezTo>
                  <a:lnTo>
                    <a:pt x="121" y="144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870489" y="2152408"/>
              <a:ext cx="272910" cy="332239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42" y="93"/>
                  </a:moveTo>
                  <a:cubicBezTo>
                    <a:pt x="37" y="93"/>
                    <a:pt x="34" y="96"/>
                    <a:pt x="34" y="101"/>
                  </a:cubicBezTo>
                  <a:cubicBezTo>
                    <a:pt x="34" y="106"/>
                    <a:pt x="37" y="109"/>
                    <a:pt x="42" y="109"/>
                  </a:cubicBezTo>
                  <a:cubicBezTo>
                    <a:pt x="47" y="109"/>
                    <a:pt x="51" y="106"/>
                    <a:pt x="51" y="101"/>
                  </a:cubicBezTo>
                  <a:cubicBezTo>
                    <a:pt x="51" y="96"/>
                    <a:pt x="47" y="93"/>
                    <a:pt x="42" y="93"/>
                  </a:cubicBezTo>
                  <a:close/>
                  <a:moveTo>
                    <a:pt x="38" y="143"/>
                  </a:moveTo>
                  <a:cubicBezTo>
                    <a:pt x="36" y="143"/>
                    <a:pt x="34" y="145"/>
                    <a:pt x="34" y="147"/>
                  </a:cubicBezTo>
                  <a:cubicBezTo>
                    <a:pt x="34" y="150"/>
                    <a:pt x="36" y="152"/>
                    <a:pt x="38" y="152"/>
                  </a:cubicBezTo>
                  <a:cubicBezTo>
                    <a:pt x="40" y="152"/>
                    <a:pt x="42" y="150"/>
                    <a:pt x="42" y="147"/>
                  </a:cubicBezTo>
                  <a:cubicBezTo>
                    <a:pt x="42" y="145"/>
                    <a:pt x="40" y="143"/>
                    <a:pt x="38" y="143"/>
                  </a:cubicBezTo>
                  <a:close/>
                  <a:moveTo>
                    <a:pt x="11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1"/>
                    <a:pt x="21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77"/>
                    <a:pt x="0" y="87"/>
                    <a:pt x="0" y="135"/>
                  </a:cubicBezTo>
                  <a:cubicBezTo>
                    <a:pt x="0" y="163"/>
                    <a:pt x="23" y="185"/>
                    <a:pt x="51" y="185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29" y="185"/>
                    <a:pt x="152" y="163"/>
                    <a:pt x="152" y="135"/>
                  </a:cubicBezTo>
                  <a:cubicBezTo>
                    <a:pt x="152" y="87"/>
                    <a:pt x="121" y="77"/>
                    <a:pt x="118" y="25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42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1" y="44"/>
                    <a:pt x="115" y="58"/>
                    <a:pt x="121" y="69"/>
                  </a:cubicBezTo>
                  <a:cubicBezTo>
                    <a:pt x="114" y="74"/>
                    <a:pt x="95" y="88"/>
                    <a:pt x="73" y="75"/>
                  </a:cubicBezTo>
                  <a:cubicBezTo>
                    <a:pt x="56" y="65"/>
                    <a:pt x="41" y="66"/>
                    <a:pt x="32" y="68"/>
                  </a:cubicBezTo>
                  <a:cubicBezTo>
                    <a:pt x="37" y="56"/>
                    <a:pt x="41" y="43"/>
                    <a:pt x="42" y="25"/>
                  </a:cubicBezTo>
                  <a:close/>
                  <a:moveTo>
                    <a:pt x="101" y="177"/>
                  </a:moveTo>
                  <a:cubicBezTo>
                    <a:pt x="51" y="177"/>
                    <a:pt x="51" y="177"/>
                    <a:pt x="51" y="177"/>
                  </a:cubicBezTo>
                  <a:cubicBezTo>
                    <a:pt x="27" y="177"/>
                    <a:pt x="8" y="158"/>
                    <a:pt x="8" y="135"/>
                  </a:cubicBezTo>
                  <a:cubicBezTo>
                    <a:pt x="8" y="113"/>
                    <a:pt x="15" y="100"/>
                    <a:pt x="23" y="85"/>
                  </a:cubicBezTo>
                  <a:cubicBezTo>
                    <a:pt x="24" y="83"/>
                    <a:pt x="25" y="80"/>
                    <a:pt x="27" y="78"/>
                  </a:cubicBezTo>
                  <a:cubicBezTo>
                    <a:pt x="27" y="78"/>
                    <a:pt x="45" y="69"/>
                    <a:pt x="69" y="82"/>
                  </a:cubicBezTo>
                  <a:cubicBezTo>
                    <a:pt x="77" y="87"/>
                    <a:pt x="85" y="89"/>
                    <a:pt x="92" y="89"/>
                  </a:cubicBezTo>
                  <a:cubicBezTo>
                    <a:pt x="106" y="89"/>
                    <a:pt x="118" y="82"/>
                    <a:pt x="124" y="77"/>
                  </a:cubicBezTo>
                  <a:cubicBezTo>
                    <a:pt x="126" y="80"/>
                    <a:pt x="127" y="82"/>
                    <a:pt x="128" y="85"/>
                  </a:cubicBezTo>
                  <a:cubicBezTo>
                    <a:pt x="136" y="100"/>
                    <a:pt x="143" y="113"/>
                    <a:pt x="143" y="135"/>
                  </a:cubicBezTo>
                  <a:cubicBezTo>
                    <a:pt x="143" y="158"/>
                    <a:pt x="124" y="177"/>
                    <a:pt x="101" y="177"/>
                  </a:cubicBezTo>
                  <a:close/>
                  <a:moveTo>
                    <a:pt x="72" y="118"/>
                  </a:moveTo>
                  <a:cubicBezTo>
                    <a:pt x="65" y="118"/>
                    <a:pt x="59" y="124"/>
                    <a:pt x="59" y="131"/>
                  </a:cubicBezTo>
                  <a:cubicBezTo>
                    <a:pt x="59" y="138"/>
                    <a:pt x="65" y="143"/>
                    <a:pt x="72" y="143"/>
                  </a:cubicBezTo>
                  <a:cubicBezTo>
                    <a:pt x="79" y="143"/>
                    <a:pt x="84" y="138"/>
                    <a:pt x="84" y="131"/>
                  </a:cubicBezTo>
                  <a:cubicBezTo>
                    <a:pt x="84" y="124"/>
                    <a:pt x="79" y="118"/>
                    <a:pt x="72" y="118"/>
                  </a:cubicBezTo>
                  <a:close/>
                  <a:moveTo>
                    <a:pt x="72" y="135"/>
                  </a:moveTo>
                  <a:cubicBezTo>
                    <a:pt x="69" y="135"/>
                    <a:pt x="67" y="133"/>
                    <a:pt x="67" y="131"/>
                  </a:cubicBezTo>
                  <a:cubicBezTo>
                    <a:pt x="67" y="128"/>
                    <a:pt x="69" y="126"/>
                    <a:pt x="72" y="126"/>
                  </a:cubicBezTo>
                  <a:cubicBezTo>
                    <a:pt x="74" y="126"/>
                    <a:pt x="76" y="128"/>
                    <a:pt x="76" y="131"/>
                  </a:cubicBezTo>
                  <a:cubicBezTo>
                    <a:pt x="76" y="133"/>
                    <a:pt x="74" y="135"/>
                    <a:pt x="72" y="135"/>
                  </a:cubicBezTo>
                  <a:close/>
                  <a:moveTo>
                    <a:pt x="110" y="118"/>
                  </a:moveTo>
                  <a:cubicBezTo>
                    <a:pt x="105" y="118"/>
                    <a:pt x="101" y="122"/>
                    <a:pt x="101" y="126"/>
                  </a:cubicBezTo>
                  <a:cubicBezTo>
                    <a:pt x="101" y="131"/>
                    <a:pt x="105" y="135"/>
                    <a:pt x="110" y="135"/>
                  </a:cubicBezTo>
                  <a:cubicBezTo>
                    <a:pt x="114" y="135"/>
                    <a:pt x="118" y="131"/>
                    <a:pt x="118" y="126"/>
                  </a:cubicBezTo>
                  <a:cubicBezTo>
                    <a:pt x="118" y="122"/>
                    <a:pt x="114" y="118"/>
                    <a:pt x="110" y="118"/>
                  </a:cubicBezTo>
                  <a:close/>
                  <a:moveTo>
                    <a:pt x="122" y="101"/>
                  </a:moveTo>
                  <a:cubicBezTo>
                    <a:pt x="120" y="101"/>
                    <a:pt x="118" y="103"/>
                    <a:pt x="118" y="105"/>
                  </a:cubicBezTo>
                  <a:cubicBezTo>
                    <a:pt x="118" y="108"/>
                    <a:pt x="120" y="109"/>
                    <a:pt x="122" y="109"/>
                  </a:cubicBezTo>
                  <a:cubicBezTo>
                    <a:pt x="125" y="109"/>
                    <a:pt x="126" y="108"/>
                    <a:pt x="126" y="105"/>
                  </a:cubicBezTo>
                  <a:cubicBezTo>
                    <a:pt x="126" y="103"/>
                    <a:pt x="125" y="101"/>
                    <a:pt x="122" y="101"/>
                  </a:cubicBezTo>
                  <a:close/>
                  <a:moveTo>
                    <a:pt x="97" y="160"/>
                  </a:moveTo>
                  <a:cubicBezTo>
                    <a:pt x="95" y="160"/>
                    <a:pt x="93" y="162"/>
                    <a:pt x="93" y="164"/>
                  </a:cubicBezTo>
                  <a:cubicBezTo>
                    <a:pt x="93" y="167"/>
                    <a:pt x="95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 rot="20513194">
              <a:off x="7509483" y="3713775"/>
              <a:ext cx="335205" cy="335205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143399" y="5242453"/>
              <a:ext cx="342127" cy="333228"/>
            </a:xfrm>
            <a:custGeom>
              <a:avLst/>
              <a:gdLst/>
              <a:ahLst/>
              <a:cxnLst/>
              <a:rect l="l" t="t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8179985" y="4281864"/>
              <a:ext cx="338093" cy="339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18" y="76"/>
                  </a:moveTo>
                  <a:cubicBezTo>
                    <a:pt x="25" y="76"/>
                    <a:pt x="25" y="76"/>
                    <a:pt x="25" y="7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18" y="160"/>
                    <a:pt x="118" y="160"/>
                    <a:pt x="118" y="160"/>
                  </a:cubicBezTo>
                  <a:lnTo>
                    <a:pt x="118" y="76"/>
                  </a:lnTo>
                  <a:close/>
                  <a:moveTo>
                    <a:pt x="110" y="152"/>
                  </a:moveTo>
                  <a:cubicBezTo>
                    <a:pt x="34" y="152"/>
                    <a:pt x="34" y="152"/>
                    <a:pt x="34" y="152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110" y="84"/>
                    <a:pt x="110" y="84"/>
                    <a:pt x="110" y="84"/>
                  </a:cubicBezTo>
                  <a:lnTo>
                    <a:pt x="110" y="152"/>
                  </a:lnTo>
                  <a:close/>
                  <a:moveTo>
                    <a:pt x="160" y="76"/>
                  </a:moveTo>
                  <a:cubicBezTo>
                    <a:pt x="156" y="76"/>
                    <a:pt x="152" y="80"/>
                    <a:pt x="152" y="84"/>
                  </a:cubicBezTo>
                  <a:cubicBezTo>
                    <a:pt x="152" y="89"/>
                    <a:pt x="156" y="93"/>
                    <a:pt x="160" y="93"/>
                  </a:cubicBezTo>
                  <a:cubicBezTo>
                    <a:pt x="165" y="93"/>
                    <a:pt x="169" y="89"/>
                    <a:pt x="169" y="84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18"/>
                  </a:moveTo>
                  <a:cubicBezTo>
                    <a:pt x="158" y="118"/>
                    <a:pt x="156" y="120"/>
                    <a:pt x="156" y="122"/>
                  </a:cubicBezTo>
                  <a:cubicBezTo>
                    <a:pt x="156" y="125"/>
                    <a:pt x="158" y="127"/>
                    <a:pt x="160" y="127"/>
                  </a:cubicBezTo>
                  <a:cubicBezTo>
                    <a:pt x="163" y="127"/>
                    <a:pt x="165" y="125"/>
                    <a:pt x="165" y="122"/>
                  </a:cubicBezTo>
                  <a:cubicBezTo>
                    <a:pt x="165" y="120"/>
                    <a:pt x="163" y="118"/>
                    <a:pt x="160" y="118"/>
                  </a:cubicBezTo>
                  <a:close/>
                  <a:moveTo>
                    <a:pt x="169" y="51"/>
                  </a:moveTo>
                  <a:cubicBezTo>
                    <a:pt x="114" y="51"/>
                    <a:pt x="114" y="51"/>
                    <a:pt x="114" y="51"/>
                  </a:cubicBezTo>
                  <a:cubicBezTo>
                    <a:pt x="112" y="45"/>
                    <a:pt x="109" y="40"/>
                    <a:pt x="104" y="3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5" y="17"/>
                    <a:pt x="126" y="17"/>
                    <a:pt x="127" y="17"/>
                  </a:cubicBezTo>
                  <a:cubicBezTo>
                    <a:pt x="131" y="17"/>
                    <a:pt x="135" y="13"/>
                    <a:pt x="135" y="8"/>
                  </a:cubicBezTo>
                  <a:cubicBezTo>
                    <a:pt x="135" y="4"/>
                    <a:pt x="131" y="0"/>
                    <a:pt x="127" y="0"/>
                  </a:cubicBezTo>
                  <a:cubicBezTo>
                    <a:pt x="122" y="0"/>
                    <a:pt x="118" y="4"/>
                    <a:pt x="118" y="8"/>
                  </a:cubicBezTo>
                  <a:cubicBezTo>
                    <a:pt x="118" y="9"/>
                    <a:pt x="118" y="10"/>
                    <a:pt x="118" y="11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4" y="34"/>
                    <a:pt x="93" y="34"/>
                  </a:cubicBezTo>
                  <a:cubicBezTo>
                    <a:pt x="92" y="34"/>
                    <a:pt x="91" y="34"/>
                    <a:pt x="91" y="34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0"/>
                    <a:pt x="68" y="9"/>
                    <a:pt x="68" y="8"/>
                  </a:cubicBezTo>
                  <a:cubicBezTo>
                    <a:pt x="68" y="4"/>
                    <a:pt x="64" y="0"/>
                    <a:pt x="59" y="0"/>
                  </a:cubicBezTo>
                  <a:cubicBezTo>
                    <a:pt x="54" y="0"/>
                    <a:pt x="51" y="4"/>
                    <a:pt x="51" y="8"/>
                  </a:cubicBezTo>
                  <a:cubicBezTo>
                    <a:pt x="51" y="13"/>
                    <a:pt x="54" y="17"/>
                    <a:pt x="59" y="17"/>
                  </a:cubicBezTo>
                  <a:cubicBezTo>
                    <a:pt x="60" y="17"/>
                    <a:pt x="61" y="17"/>
                    <a:pt x="61" y="1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77" y="40"/>
                    <a:pt x="73" y="45"/>
                    <a:pt x="72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51"/>
                    <a:pt x="0" y="58"/>
                    <a:pt x="0" y="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8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6" y="178"/>
                    <a:pt x="186" y="169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58"/>
                    <a:pt x="178" y="51"/>
                    <a:pt x="169" y="51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3"/>
                    <a:pt x="12" y="59"/>
                    <a:pt x="17" y="59"/>
                  </a:cubicBezTo>
                  <a:cubicBezTo>
                    <a:pt x="135" y="59"/>
                    <a:pt x="135" y="59"/>
                    <a:pt x="135" y="59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73" y="59"/>
                    <a:pt x="177" y="63"/>
                    <a:pt x="177" y="68"/>
                  </a:cubicBezTo>
                  <a:lnTo>
                    <a:pt x="177" y="169"/>
                  </a:lnTo>
                  <a:close/>
                  <a:moveTo>
                    <a:pt x="160" y="101"/>
                  </a:moveTo>
                  <a:cubicBezTo>
                    <a:pt x="158" y="101"/>
                    <a:pt x="156" y="103"/>
                    <a:pt x="156" y="106"/>
                  </a:cubicBezTo>
                  <a:cubicBezTo>
                    <a:pt x="156" y="108"/>
                    <a:pt x="158" y="110"/>
                    <a:pt x="160" y="110"/>
                  </a:cubicBezTo>
                  <a:cubicBezTo>
                    <a:pt x="163" y="110"/>
                    <a:pt x="165" y="108"/>
                    <a:pt x="165" y="106"/>
                  </a:cubicBezTo>
                  <a:cubicBezTo>
                    <a:pt x="165" y="103"/>
                    <a:pt x="163" y="101"/>
                    <a:pt x="160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 rot="17236993">
              <a:off x="7948696" y="4766840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37393" y="3148148"/>
              <a:ext cx="339093" cy="306084"/>
            </a:xfrm>
            <a:custGeom>
              <a:avLst/>
              <a:gdLst/>
              <a:ahLst/>
              <a:cxnLst/>
              <a:rect l="l" t="t" r="r" b="b"/>
              <a:pathLst>
                <a:path w="186" h="168">
                  <a:moveTo>
                    <a:pt x="169" y="59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5"/>
                    <a:pt x="163" y="0"/>
                    <a:pt x="156" y="0"/>
                  </a:cubicBezTo>
                  <a:cubicBezTo>
                    <a:pt x="149" y="0"/>
                    <a:pt x="144" y="5"/>
                    <a:pt x="144" y="12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0" y="55"/>
                    <a:pt x="19" y="54"/>
                    <a:pt x="1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8"/>
                    <a:pt x="0" y="6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4" y="113"/>
                    <a:pt x="9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9" y="113"/>
                    <a:pt x="20" y="113"/>
                    <a:pt x="21" y="113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6" y="133"/>
                    <a:pt x="41" y="142"/>
                    <a:pt x="50" y="145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3" y="162"/>
                    <a:pt x="113" y="157"/>
                    <a:pt x="116" y="148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44" y="156"/>
                    <a:pt x="144" y="156"/>
                    <a:pt x="144" y="156"/>
                  </a:cubicBezTo>
                  <a:cubicBezTo>
                    <a:pt x="144" y="163"/>
                    <a:pt x="149" y="168"/>
                    <a:pt x="156" y="168"/>
                  </a:cubicBezTo>
                  <a:cubicBezTo>
                    <a:pt x="163" y="168"/>
                    <a:pt x="169" y="163"/>
                    <a:pt x="169" y="15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8" y="109"/>
                    <a:pt x="186" y="102"/>
                    <a:pt x="186" y="92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6"/>
                    <a:pt x="178" y="59"/>
                    <a:pt x="169" y="59"/>
                  </a:cubicBezTo>
                  <a:close/>
                  <a:moveTo>
                    <a:pt x="17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17" y="105"/>
                  </a:lnTo>
                  <a:close/>
                  <a:moveTo>
                    <a:pt x="108" y="146"/>
                  </a:moveTo>
                  <a:cubicBezTo>
                    <a:pt x="106" y="150"/>
                    <a:pt x="101" y="153"/>
                    <a:pt x="97" y="151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8" y="136"/>
                    <a:pt x="46" y="131"/>
                    <a:pt x="47" y="127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109" y="141"/>
                    <a:pt x="109" y="141"/>
                    <a:pt x="109" y="141"/>
                  </a:cubicBezTo>
                  <a:lnTo>
                    <a:pt x="108" y="146"/>
                  </a:lnTo>
                  <a:close/>
                  <a:moveTo>
                    <a:pt x="144" y="143"/>
                  </a:moveTo>
                  <a:cubicBezTo>
                    <a:pt x="26" y="105"/>
                    <a:pt x="26" y="105"/>
                    <a:pt x="26" y="10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4" y="25"/>
                    <a:pt x="144" y="25"/>
                    <a:pt x="144" y="25"/>
                  </a:cubicBezTo>
                  <a:lnTo>
                    <a:pt x="144" y="143"/>
                  </a:lnTo>
                  <a:close/>
                  <a:moveTo>
                    <a:pt x="161" y="156"/>
                  </a:moveTo>
                  <a:cubicBezTo>
                    <a:pt x="161" y="158"/>
                    <a:pt x="159" y="160"/>
                    <a:pt x="156" y="160"/>
                  </a:cubicBezTo>
                  <a:cubicBezTo>
                    <a:pt x="154" y="160"/>
                    <a:pt x="152" y="158"/>
                    <a:pt x="152" y="156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0"/>
                    <a:pt x="154" y="8"/>
                    <a:pt x="156" y="8"/>
                  </a:cubicBezTo>
                  <a:cubicBezTo>
                    <a:pt x="159" y="8"/>
                    <a:pt x="161" y="10"/>
                    <a:pt x="161" y="12"/>
                  </a:cubicBezTo>
                  <a:lnTo>
                    <a:pt x="161" y="156"/>
                  </a:lnTo>
                  <a:close/>
                  <a:moveTo>
                    <a:pt x="177" y="92"/>
                  </a:moveTo>
                  <a:cubicBezTo>
                    <a:pt x="177" y="97"/>
                    <a:pt x="174" y="101"/>
                    <a:pt x="169" y="101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74" y="67"/>
                    <a:pt x="177" y="71"/>
                    <a:pt x="177" y="76"/>
                  </a:cubicBezTo>
                  <a:lnTo>
                    <a:pt x="177" y="92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8976726" y="5105380"/>
              <a:ext cx="333117" cy="333117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40" y="57"/>
                  </a:moveTo>
                  <a:cubicBezTo>
                    <a:pt x="38" y="56"/>
                    <a:pt x="35" y="57"/>
                    <a:pt x="34" y="59"/>
                  </a:cubicBezTo>
                  <a:cubicBezTo>
                    <a:pt x="33" y="61"/>
                    <a:pt x="33" y="63"/>
                    <a:pt x="35" y="64"/>
                  </a:cubicBezTo>
                  <a:cubicBezTo>
                    <a:pt x="37" y="66"/>
                    <a:pt x="40" y="65"/>
                    <a:pt x="41" y="63"/>
                  </a:cubicBezTo>
                  <a:cubicBezTo>
                    <a:pt x="42" y="61"/>
                    <a:pt x="42" y="58"/>
                    <a:pt x="40" y="57"/>
                  </a:cubicBezTo>
                  <a:close/>
                  <a:moveTo>
                    <a:pt x="63" y="143"/>
                  </a:moveTo>
                  <a:cubicBezTo>
                    <a:pt x="61" y="142"/>
                    <a:pt x="58" y="143"/>
                    <a:pt x="57" y="145"/>
                  </a:cubicBezTo>
                  <a:cubicBezTo>
                    <a:pt x="56" y="147"/>
                    <a:pt x="57" y="150"/>
                    <a:pt x="59" y="151"/>
                  </a:cubicBezTo>
                  <a:cubicBezTo>
                    <a:pt x="61" y="152"/>
                    <a:pt x="63" y="151"/>
                    <a:pt x="64" y="149"/>
                  </a:cubicBezTo>
                  <a:cubicBezTo>
                    <a:pt x="66" y="147"/>
                    <a:pt x="65" y="145"/>
                    <a:pt x="63" y="143"/>
                  </a:cubicBezTo>
                  <a:close/>
                  <a:moveTo>
                    <a:pt x="59" y="34"/>
                  </a:moveTo>
                  <a:cubicBezTo>
                    <a:pt x="57" y="35"/>
                    <a:pt x="56" y="38"/>
                    <a:pt x="57" y="40"/>
                  </a:cubicBezTo>
                  <a:cubicBezTo>
                    <a:pt x="58" y="42"/>
                    <a:pt x="61" y="42"/>
                    <a:pt x="63" y="41"/>
                  </a:cubicBezTo>
                  <a:cubicBezTo>
                    <a:pt x="65" y="40"/>
                    <a:pt x="66" y="37"/>
                    <a:pt x="64" y="35"/>
                  </a:cubicBezTo>
                  <a:cubicBezTo>
                    <a:pt x="63" y="33"/>
                    <a:pt x="61" y="33"/>
                    <a:pt x="59" y="34"/>
                  </a:cubicBezTo>
                  <a:close/>
                  <a:moveTo>
                    <a:pt x="122" y="41"/>
                  </a:moveTo>
                  <a:cubicBezTo>
                    <a:pt x="124" y="42"/>
                    <a:pt x="127" y="42"/>
                    <a:pt x="128" y="40"/>
                  </a:cubicBezTo>
                  <a:cubicBezTo>
                    <a:pt x="129" y="38"/>
                    <a:pt x="128" y="35"/>
                    <a:pt x="126" y="34"/>
                  </a:cubicBezTo>
                  <a:cubicBezTo>
                    <a:pt x="124" y="33"/>
                    <a:pt x="122" y="33"/>
                    <a:pt x="120" y="35"/>
                  </a:cubicBezTo>
                  <a:cubicBezTo>
                    <a:pt x="119" y="37"/>
                    <a:pt x="120" y="40"/>
                    <a:pt x="122" y="41"/>
                  </a:cubicBezTo>
                  <a:close/>
                  <a:moveTo>
                    <a:pt x="35" y="120"/>
                  </a:moveTo>
                  <a:cubicBezTo>
                    <a:pt x="33" y="121"/>
                    <a:pt x="33" y="124"/>
                    <a:pt x="34" y="126"/>
                  </a:cubicBezTo>
                  <a:cubicBezTo>
                    <a:pt x="35" y="128"/>
                    <a:pt x="38" y="129"/>
                    <a:pt x="40" y="128"/>
                  </a:cubicBezTo>
                  <a:cubicBezTo>
                    <a:pt x="42" y="126"/>
                    <a:pt x="42" y="124"/>
                    <a:pt x="41" y="122"/>
                  </a:cubicBezTo>
                  <a:cubicBezTo>
                    <a:pt x="40" y="120"/>
                    <a:pt x="37" y="119"/>
                    <a:pt x="35" y="120"/>
                  </a:cubicBezTo>
                  <a:close/>
                  <a:moveTo>
                    <a:pt x="29" y="88"/>
                  </a:moveTo>
                  <a:cubicBezTo>
                    <a:pt x="27" y="88"/>
                    <a:pt x="25" y="90"/>
                    <a:pt x="25" y="92"/>
                  </a:cubicBezTo>
                  <a:cubicBezTo>
                    <a:pt x="25" y="95"/>
                    <a:pt x="27" y="97"/>
                    <a:pt x="29" y="97"/>
                  </a:cubicBezTo>
                  <a:cubicBezTo>
                    <a:pt x="31" y="97"/>
                    <a:pt x="33" y="95"/>
                    <a:pt x="33" y="92"/>
                  </a:cubicBezTo>
                  <a:cubicBezTo>
                    <a:pt x="33" y="90"/>
                    <a:pt x="31" y="88"/>
                    <a:pt x="29" y="88"/>
                  </a:cubicBezTo>
                  <a:close/>
                  <a:moveTo>
                    <a:pt x="149" y="120"/>
                  </a:moveTo>
                  <a:cubicBezTo>
                    <a:pt x="147" y="119"/>
                    <a:pt x="145" y="120"/>
                    <a:pt x="144" y="122"/>
                  </a:cubicBezTo>
                  <a:cubicBezTo>
                    <a:pt x="142" y="124"/>
                    <a:pt x="143" y="126"/>
                    <a:pt x="145" y="128"/>
                  </a:cubicBezTo>
                  <a:cubicBezTo>
                    <a:pt x="147" y="129"/>
                    <a:pt x="150" y="128"/>
                    <a:pt x="151" y="126"/>
                  </a:cubicBezTo>
                  <a:cubicBezTo>
                    <a:pt x="152" y="124"/>
                    <a:pt x="151" y="121"/>
                    <a:pt x="149" y="120"/>
                  </a:cubicBezTo>
                  <a:close/>
                  <a:moveTo>
                    <a:pt x="145" y="57"/>
                  </a:moveTo>
                  <a:cubicBezTo>
                    <a:pt x="143" y="58"/>
                    <a:pt x="142" y="61"/>
                    <a:pt x="144" y="63"/>
                  </a:cubicBezTo>
                  <a:cubicBezTo>
                    <a:pt x="145" y="65"/>
                    <a:pt x="147" y="66"/>
                    <a:pt x="149" y="64"/>
                  </a:cubicBezTo>
                  <a:cubicBezTo>
                    <a:pt x="151" y="63"/>
                    <a:pt x="152" y="61"/>
                    <a:pt x="151" y="59"/>
                  </a:cubicBezTo>
                  <a:cubicBezTo>
                    <a:pt x="150" y="57"/>
                    <a:pt x="147" y="56"/>
                    <a:pt x="145" y="57"/>
                  </a:cubicBezTo>
                  <a:close/>
                  <a:moveTo>
                    <a:pt x="156" y="88"/>
                  </a:moveTo>
                  <a:cubicBezTo>
                    <a:pt x="153" y="88"/>
                    <a:pt x="151" y="90"/>
                    <a:pt x="151" y="92"/>
                  </a:cubicBezTo>
                  <a:cubicBezTo>
                    <a:pt x="151" y="95"/>
                    <a:pt x="153" y="97"/>
                    <a:pt x="156" y="97"/>
                  </a:cubicBezTo>
                  <a:cubicBezTo>
                    <a:pt x="158" y="97"/>
                    <a:pt x="160" y="95"/>
                    <a:pt x="160" y="92"/>
                  </a:cubicBezTo>
                  <a:cubicBezTo>
                    <a:pt x="160" y="90"/>
                    <a:pt x="158" y="88"/>
                    <a:pt x="156" y="88"/>
                  </a:cubicBez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  <a:moveTo>
                    <a:pt x="130" y="88"/>
                  </a:moveTo>
                  <a:cubicBezTo>
                    <a:pt x="109" y="88"/>
                    <a:pt x="109" y="88"/>
                    <a:pt x="109" y="88"/>
                  </a:cubicBezTo>
                  <a:cubicBezTo>
                    <a:pt x="107" y="82"/>
                    <a:pt x="103" y="78"/>
                    <a:pt x="97" y="76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7" y="27"/>
                    <a:pt x="95" y="25"/>
                    <a:pt x="92" y="25"/>
                  </a:cubicBezTo>
                  <a:cubicBezTo>
                    <a:pt x="90" y="25"/>
                    <a:pt x="88" y="27"/>
                    <a:pt x="88" y="29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1" y="78"/>
                    <a:pt x="76" y="84"/>
                    <a:pt x="76" y="92"/>
                  </a:cubicBezTo>
                  <a:cubicBezTo>
                    <a:pt x="76" y="102"/>
                    <a:pt x="83" y="109"/>
                    <a:pt x="92" y="109"/>
                  </a:cubicBezTo>
                  <a:cubicBezTo>
                    <a:pt x="100" y="109"/>
                    <a:pt x="107" y="104"/>
                    <a:pt x="109" y="97"/>
                  </a:cubicBezTo>
                  <a:cubicBezTo>
                    <a:pt x="130" y="97"/>
                    <a:pt x="130" y="97"/>
                    <a:pt x="130" y="97"/>
                  </a:cubicBezTo>
                  <a:cubicBezTo>
                    <a:pt x="133" y="97"/>
                    <a:pt x="135" y="95"/>
                    <a:pt x="135" y="92"/>
                  </a:cubicBezTo>
                  <a:cubicBezTo>
                    <a:pt x="135" y="90"/>
                    <a:pt x="133" y="88"/>
                    <a:pt x="130" y="88"/>
                  </a:cubicBezTo>
                  <a:close/>
                  <a:moveTo>
                    <a:pt x="92" y="101"/>
                  </a:moveTo>
                  <a:cubicBezTo>
                    <a:pt x="88" y="101"/>
                    <a:pt x="84" y="97"/>
                    <a:pt x="84" y="92"/>
                  </a:cubicBezTo>
                  <a:cubicBezTo>
                    <a:pt x="84" y="88"/>
                    <a:pt x="88" y="84"/>
                    <a:pt x="92" y="84"/>
                  </a:cubicBezTo>
                  <a:cubicBezTo>
                    <a:pt x="97" y="84"/>
                    <a:pt x="101" y="88"/>
                    <a:pt x="101" y="92"/>
                  </a:cubicBezTo>
                  <a:cubicBezTo>
                    <a:pt x="101" y="97"/>
                    <a:pt x="97" y="101"/>
                    <a:pt x="92" y="101"/>
                  </a:cubicBezTo>
                  <a:close/>
                  <a:moveTo>
                    <a:pt x="122" y="143"/>
                  </a:moveTo>
                  <a:cubicBezTo>
                    <a:pt x="120" y="145"/>
                    <a:pt x="119" y="147"/>
                    <a:pt x="120" y="149"/>
                  </a:cubicBezTo>
                  <a:cubicBezTo>
                    <a:pt x="122" y="151"/>
                    <a:pt x="124" y="152"/>
                    <a:pt x="126" y="151"/>
                  </a:cubicBezTo>
                  <a:cubicBezTo>
                    <a:pt x="128" y="150"/>
                    <a:pt x="129" y="147"/>
                    <a:pt x="128" y="145"/>
                  </a:cubicBezTo>
                  <a:cubicBezTo>
                    <a:pt x="127" y="143"/>
                    <a:pt x="124" y="142"/>
                    <a:pt x="122" y="143"/>
                  </a:cubicBezTo>
                  <a:close/>
                  <a:moveTo>
                    <a:pt x="92" y="151"/>
                  </a:moveTo>
                  <a:cubicBezTo>
                    <a:pt x="90" y="151"/>
                    <a:pt x="88" y="153"/>
                    <a:pt x="88" y="156"/>
                  </a:cubicBezTo>
                  <a:cubicBezTo>
                    <a:pt x="88" y="158"/>
                    <a:pt x="90" y="160"/>
                    <a:pt x="92" y="160"/>
                  </a:cubicBezTo>
                  <a:cubicBezTo>
                    <a:pt x="95" y="160"/>
                    <a:pt x="97" y="158"/>
                    <a:pt x="97" y="156"/>
                  </a:cubicBezTo>
                  <a:cubicBezTo>
                    <a:pt x="97" y="153"/>
                    <a:pt x="95" y="151"/>
                    <a:pt x="92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 rot="1539904">
              <a:off x="7959793" y="3185690"/>
              <a:ext cx="273808" cy="335094"/>
            </a:xfrm>
            <a:custGeom>
              <a:avLst/>
              <a:gdLst/>
              <a:ahLst/>
              <a:cxnLst/>
              <a:rect l="l" t="t" r="r" b="b"/>
              <a:pathLst>
                <a:path w="152" h="186">
                  <a:moveTo>
                    <a:pt x="144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2"/>
                    <a:pt x="106" y="8"/>
                    <a:pt x="101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4"/>
                    <a:pt x="81" y="0"/>
                    <a:pt x="76" y="0"/>
                  </a:cubicBezTo>
                  <a:cubicBezTo>
                    <a:pt x="71" y="0"/>
                    <a:pt x="68" y="4"/>
                    <a:pt x="68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6" y="8"/>
                    <a:pt x="42" y="12"/>
                    <a:pt x="42" y="17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9"/>
                    <a:pt x="0" y="3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2"/>
                    <a:pt x="4" y="186"/>
                    <a:pt x="9" y="186"/>
                  </a:cubicBezTo>
                  <a:cubicBezTo>
                    <a:pt x="144" y="186"/>
                    <a:pt x="144" y="186"/>
                    <a:pt x="144" y="186"/>
                  </a:cubicBezTo>
                  <a:cubicBezTo>
                    <a:pt x="148" y="186"/>
                    <a:pt x="152" y="182"/>
                    <a:pt x="152" y="177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29"/>
                    <a:pt x="148" y="25"/>
                    <a:pt x="144" y="25"/>
                  </a:cubicBezTo>
                  <a:close/>
                  <a:moveTo>
                    <a:pt x="51" y="17"/>
                  </a:moveTo>
                  <a:cubicBezTo>
                    <a:pt x="101" y="17"/>
                    <a:pt x="101" y="17"/>
                    <a:pt x="101" y="1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51" y="17"/>
                  </a:lnTo>
                  <a:close/>
                  <a:moveTo>
                    <a:pt x="144" y="177"/>
                  </a:moveTo>
                  <a:cubicBezTo>
                    <a:pt x="9" y="177"/>
                    <a:pt x="9" y="177"/>
                    <a:pt x="9" y="17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44" y="59"/>
                    <a:pt x="144" y="59"/>
                    <a:pt x="144" y="59"/>
                  </a:cubicBezTo>
                  <a:lnTo>
                    <a:pt x="144" y="177"/>
                  </a:lnTo>
                  <a:close/>
                  <a:moveTo>
                    <a:pt x="144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8"/>
                    <a:pt x="46" y="42"/>
                    <a:pt x="5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6" y="42"/>
                    <a:pt x="110" y="38"/>
                    <a:pt x="110" y="34"/>
                  </a:cubicBezTo>
                  <a:cubicBezTo>
                    <a:pt x="144" y="34"/>
                    <a:pt x="144" y="34"/>
                    <a:pt x="144" y="34"/>
                  </a:cubicBezTo>
                  <a:lnTo>
                    <a:pt x="144" y="51"/>
                  </a:lnTo>
                  <a:close/>
                  <a:moveTo>
                    <a:pt x="30" y="93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83" y="93"/>
                    <a:pt x="85" y="91"/>
                    <a:pt x="85" y="88"/>
                  </a:cubicBezTo>
                  <a:cubicBezTo>
                    <a:pt x="85" y="86"/>
                    <a:pt x="83" y="84"/>
                    <a:pt x="8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1"/>
                    <a:pt x="27" y="93"/>
                    <a:pt x="30" y="93"/>
                  </a:cubicBezTo>
                  <a:close/>
                  <a:moveTo>
                    <a:pt x="30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7" y="135"/>
                    <a:pt x="25" y="137"/>
                    <a:pt x="25" y="139"/>
                  </a:cubicBezTo>
                  <a:cubicBezTo>
                    <a:pt x="25" y="141"/>
                    <a:pt x="27" y="143"/>
                    <a:pt x="30" y="143"/>
                  </a:cubicBezTo>
                  <a:close/>
                  <a:moveTo>
                    <a:pt x="30" y="118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5" y="118"/>
                    <a:pt x="127" y="116"/>
                    <a:pt x="127" y="114"/>
                  </a:cubicBezTo>
                  <a:cubicBezTo>
                    <a:pt x="127" y="111"/>
                    <a:pt x="125" y="110"/>
                    <a:pt x="123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7" y="110"/>
                    <a:pt x="25" y="111"/>
                    <a:pt x="25" y="114"/>
                  </a:cubicBezTo>
                  <a:cubicBezTo>
                    <a:pt x="25" y="116"/>
                    <a:pt x="27" y="118"/>
                    <a:pt x="30" y="11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8205956" y="2673401"/>
              <a:ext cx="333117" cy="334106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92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5"/>
                    <a:pt x="41" y="186"/>
                    <a:pt x="92" y="186"/>
                  </a:cubicBezTo>
                  <a:cubicBezTo>
                    <a:pt x="144" y="186"/>
                    <a:pt x="185" y="145"/>
                    <a:pt x="185" y="93"/>
                  </a:cubicBezTo>
                  <a:cubicBezTo>
                    <a:pt x="185" y="42"/>
                    <a:pt x="144" y="0"/>
                    <a:pt x="92" y="0"/>
                  </a:cubicBezTo>
                  <a:close/>
                  <a:moveTo>
                    <a:pt x="92" y="178"/>
                  </a:moveTo>
                  <a:cubicBezTo>
                    <a:pt x="71" y="178"/>
                    <a:pt x="52" y="170"/>
                    <a:pt x="37" y="157"/>
                  </a:cubicBezTo>
                  <a:cubicBezTo>
                    <a:pt x="49" y="147"/>
                    <a:pt x="54" y="145"/>
                    <a:pt x="67" y="139"/>
                  </a:cubicBezTo>
                  <a:cubicBezTo>
                    <a:pt x="81" y="133"/>
                    <a:pt x="86" y="121"/>
                    <a:pt x="80" y="108"/>
                  </a:cubicBezTo>
                  <a:cubicBezTo>
                    <a:pt x="79" y="105"/>
                    <a:pt x="78" y="103"/>
                    <a:pt x="77" y="101"/>
                  </a:cubicBezTo>
                  <a:cubicBezTo>
                    <a:pt x="72" y="93"/>
                    <a:pt x="67" y="84"/>
                    <a:pt x="67" y="63"/>
                  </a:cubicBezTo>
                  <a:cubicBezTo>
                    <a:pt x="67" y="38"/>
                    <a:pt x="79" y="38"/>
                    <a:pt x="88" y="37"/>
                  </a:cubicBezTo>
                  <a:cubicBezTo>
                    <a:pt x="95" y="37"/>
                    <a:pt x="98" y="36"/>
                    <a:pt x="101" y="35"/>
                  </a:cubicBezTo>
                  <a:cubicBezTo>
                    <a:pt x="102" y="35"/>
                    <a:pt x="103" y="34"/>
                    <a:pt x="105" y="34"/>
                  </a:cubicBezTo>
                  <a:cubicBezTo>
                    <a:pt x="113" y="34"/>
                    <a:pt x="122" y="42"/>
                    <a:pt x="122" y="64"/>
                  </a:cubicBezTo>
                  <a:cubicBezTo>
                    <a:pt x="122" y="85"/>
                    <a:pt x="118" y="91"/>
                    <a:pt x="113" y="100"/>
                  </a:cubicBezTo>
                  <a:cubicBezTo>
                    <a:pt x="112" y="102"/>
                    <a:pt x="111" y="105"/>
                    <a:pt x="109" y="108"/>
                  </a:cubicBezTo>
                  <a:cubicBezTo>
                    <a:pt x="106" y="114"/>
                    <a:pt x="106" y="119"/>
                    <a:pt x="107" y="124"/>
                  </a:cubicBezTo>
                  <a:cubicBezTo>
                    <a:pt x="110" y="130"/>
                    <a:pt x="116" y="136"/>
                    <a:pt x="126" y="141"/>
                  </a:cubicBezTo>
                  <a:cubicBezTo>
                    <a:pt x="134" y="145"/>
                    <a:pt x="143" y="152"/>
                    <a:pt x="148" y="157"/>
                  </a:cubicBezTo>
                  <a:cubicBezTo>
                    <a:pt x="133" y="170"/>
                    <a:pt x="114" y="178"/>
                    <a:pt x="92" y="178"/>
                  </a:cubicBezTo>
                  <a:close/>
                  <a:moveTo>
                    <a:pt x="154" y="151"/>
                  </a:moveTo>
                  <a:cubicBezTo>
                    <a:pt x="149" y="146"/>
                    <a:pt x="139" y="137"/>
                    <a:pt x="129" y="133"/>
                  </a:cubicBezTo>
                  <a:cubicBezTo>
                    <a:pt x="121" y="129"/>
                    <a:pt x="117" y="125"/>
                    <a:pt x="115" y="121"/>
                  </a:cubicBezTo>
                  <a:cubicBezTo>
                    <a:pt x="114" y="118"/>
                    <a:pt x="115" y="115"/>
                    <a:pt x="117" y="111"/>
                  </a:cubicBezTo>
                  <a:cubicBezTo>
                    <a:pt x="118" y="108"/>
                    <a:pt x="120" y="106"/>
                    <a:pt x="121" y="104"/>
                  </a:cubicBezTo>
                  <a:cubicBezTo>
                    <a:pt x="126" y="94"/>
                    <a:pt x="130" y="88"/>
                    <a:pt x="130" y="64"/>
                  </a:cubicBezTo>
                  <a:cubicBezTo>
                    <a:pt x="130" y="28"/>
                    <a:pt x="109" y="26"/>
                    <a:pt x="105" y="26"/>
                  </a:cubicBezTo>
                  <a:cubicBezTo>
                    <a:pt x="102" y="26"/>
                    <a:pt x="100" y="27"/>
                    <a:pt x="98" y="27"/>
                  </a:cubicBezTo>
                  <a:cubicBezTo>
                    <a:pt x="96" y="28"/>
                    <a:pt x="93" y="29"/>
                    <a:pt x="88" y="29"/>
                  </a:cubicBezTo>
                  <a:cubicBezTo>
                    <a:pt x="78" y="29"/>
                    <a:pt x="59" y="29"/>
                    <a:pt x="59" y="63"/>
                  </a:cubicBezTo>
                  <a:cubicBezTo>
                    <a:pt x="59" y="86"/>
                    <a:pt x="65" y="96"/>
                    <a:pt x="69" y="105"/>
                  </a:cubicBezTo>
                  <a:cubicBezTo>
                    <a:pt x="71" y="107"/>
                    <a:pt x="72" y="109"/>
                    <a:pt x="73" y="111"/>
                  </a:cubicBezTo>
                  <a:cubicBezTo>
                    <a:pt x="77" y="120"/>
                    <a:pt x="74" y="127"/>
                    <a:pt x="63" y="131"/>
                  </a:cubicBezTo>
                  <a:cubicBezTo>
                    <a:pt x="50" y="137"/>
                    <a:pt x="44" y="140"/>
                    <a:pt x="31" y="151"/>
                  </a:cubicBezTo>
                  <a:cubicBezTo>
                    <a:pt x="17" y="136"/>
                    <a:pt x="8" y="116"/>
                    <a:pt x="8" y="93"/>
                  </a:cubicBezTo>
                  <a:cubicBezTo>
                    <a:pt x="8" y="47"/>
                    <a:pt x="46" y="9"/>
                    <a:pt x="92" y="9"/>
                  </a:cubicBezTo>
                  <a:cubicBezTo>
                    <a:pt x="139" y="9"/>
                    <a:pt x="177" y="47"/>
                    <a:pt x="177" y="93"/>
                  </a:cubicBezTo>
                  <a:cubicBezTo>
                    <a:pt x="177" y="116"/>
                    <a:pt x="168" y="136"/>
                    <a:pt x="154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 rot="2479839">
              <a:off x="8391232" y="2251705"/>
              <a:ext cx="335696" cy="198051"/>
            </a:xfrm>
            <a:custGeom>
              <a:avLst/>
              <a:gdLst/>
              <a:ahLst/>
              <a:cxnLst/>
              <a:rect l="l" t="t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8271831" y="1727304"/>
              <a:ext cx="122612" cy="335205"/>
            </a:xfrm>
            <a:custGeom>
              <a:avLst/>
              <a:gdLst/>
              <a:ahLst/>
              <a:cxnLst/>
              <a:rect l="l" t="t" r="r" b="b"/>
              <a:pathLst>
                <a:path w="68" h="186">
                  <a:moveTo>
                    <a:pt x="67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3"/>
                    <a:pt x="63" y="80"/>
                  </a:cubicBezTo>
                  <a:cubicBezTo>
                    <a:pt x="63" y="78"/>
                    <a:pt x="61" y="76"/>
                    <a:pt x="59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7" y="24"/>
                    <a:pt x="68" y="23"/>
                    <a:pt x="68" y="21"/>
                  </a:cubicBezTo>
                  <a:cubicBezTo>
                    <a:pt x="68" y="9"/>
                    <a:pt x="52" y="0"/>
                    <a:pt x="34" y="0"/>
                  </a:cubicBezTo>
                  <a:cubicBezTo>
                    <a:pt x="15" y="0"/>
                    <a:pt x="0" y="9"/>
                    <a:pt x="0" y="21"/>
                  </a:cubicBezTo>
                  <a:cubicBezTo>
                    <a:pt x="0" y="23"/>
                    <a:pt x="1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9"/>
                    <a:pt x="1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3" y="186"/>
                    <a:pt x="34" y="186"/>
                  </a:cubicBezTo>
                  <a:cubicBezTo>
                    <a:pt x="35" y="186"/>
                    <a:pt x="36" y="185"/>
                    <a:pt x="37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8" y="149"/>
                    <a:pt x="68" y="148"/>
                  </a:cubicBezTo>
                  <a:cubicBezTo>
                    <a:pt x="68" y="147"/>
                    <a:pt x="67" y="147"/>
                    <a:pt x="67" y="147"/>
                  </a:cubicBezTo>
                  <a:close/>
                  <a:moveTo>
                    <a:pt x="9" y="19"/>
                  </a:moveTo>
                  <a:cubicBezTo>
                    <a:pt x="10" y="13"/>
                    <a:pt x="21" y="8"/>
                    <a:pt x="34" y="8"/>
                  </a:cubicBezTo>
                  <a:cubicBezTo>
                    <a:pt x="47" y="8"/>
                    <a:pt x="57" y="13"/>
                    <a:pt x="59" y="19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9" y="19"/>
                  </a:lnTo>
                  <a:close/>
                  <a:moveTo>
                    <a:pt x="34" y="175"/>
                  </a:moveTo>
                  <a:cubicBezTo>
                    <a:pt x="9" y="146"/>
                    <a:pt x="9" y="146"/>
                    <a:pt x="9" y="1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5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7" y="50"/>
                    <a:pt x="37" y="49"/>
                    <a:pt x="37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0" y="78"/>
                    <a:pt x="30" y="80"/>
                  </a:cubicBezTo>
                  <a:cubicBezTo>
                    <a:pt x="30" y="83"/>
                    <a:pt x="32" y="84"/>
                    <a:pt x="34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146"/>
                    <a:pt x="59" y="146"/>
                    <a:pt x="59" y="146"/>
                  </a:cubicBezTo>
                  <a:lnTo>
                    <a:pt x="34" y="175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8685680" y="1793606"/>
              <a:ext cx="335205" cy="332239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57" y="159"/>
                  </a:moveTo>
                  <a:cubicBezTo>
                    <a:pt x="175" y="143"/>
                    <a:pt x="186" y="119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19"/>
                    <a:pt x="11" y="143"/>
                    <a:pt x="29" y="159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8" y="179"/>
                    <a:pt x="17" y="180"/>
                    <a:pt x="17" y="181"/>
                  </a:cubicBezTo>
                  <a:cubicBezTo>
                    <a:pt x="17" y="183"/>
                    <a:pt x="19" y="185"/>
                    <a:pt x="21" y="185"/>
                  </a:cubicBezTo>
                  <a:cubicBezTo>
                    <a:pt x="22" y="185"/>
                    <a:pt x="24" y="185"/>
                    <a:pt x="24" y="184"/>
                  </a:cubicBezTo>
                  <a:cubicBezTo>
                    <a:pt x="25" y="184"/>
                    <a:pt x="25" y="183"/>
                    <a:pt x="25" y="182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51" y="178"/>
                    <a:pt x="71" y="185"/>
                    <a:pt x="93" y="185"/>
                  </a:cubicBezTo>
                  <a:cubicBezTo>
                    <a:pt x="115" y="185"/>
                    <a:pt x="135" y="178"/>
                    <a:pt x="151" y="165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1" y="184"/>
                    <a:pt x="163" y="185"/>
                    <a:pt x="165" y="185"/>
                  </a:cubicBezTo>
                  <a:cubicBezTo>
                    <a:pt x="167" y="185"/>
                    <a:pt x="169" y="183"/>
                    <a:pt x="169" y="181"/>
                  </a:cubicBezTo>
                  <a:cubicBezTo>
                    <a:pt x="169" y="180"/>
                    <a:pt x="168" y="179"/>
                    <a:pt x="168" y="178"/>
                  </a:cubicBezTo>
                  <a:lnTo>
                    <a:pt x="157" y="159"/>
                  </a:ln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93" y="34"/>
                  </a:moveTo>
                  <a:cubicBezTo>
                    <a:pt x="60" y="34"/>
                    <a:pt x="34" y="60"/>
                    <a:pt x="34" y="93"/>
                  </a:cubicBezTo>
                  <a:cubicBezTo>
                    <a:pt x="34" y="125"/>
                    <a:pt x="60" y="152"/>
                    <a:pt x="93" y="152"/>
                  </a:cubicBezTo>
                  <a:cubicBezTo>
                    <a:pt x="126" y="152"/>
                    <a:pt x="152" y="125"/>
                    <a:pt x="152" y="93"/>
                  </a:cubicBezTo>
                  <a:cubicBezTo>
                    <a:pt x="152" y="60"/>
                    <a:pt x="126" y="34"/>
                    <a:pt x="93" y="34"/>
                  </a:cubicBezTo>
                  <a:close/>
                  <a:moveTo>
                    <a:pt x="93" y="143"/>
                  </a:moveTo>
                  <a:cubicBezTo>
                    <a:pt x="65" y="143"/>
                    <a:pt x="42" y="121"/>
                    <a:pt x="42" y="93"/>
                  </a:cubicBezTo>
                  <a:cubicBezTo>
                    <a:pt x="42" y="65"/>
                    <a:pt x="65" y="42"/>
                    <a:pt x="93" y="42"/>
                  </a:cubicBezTo>
                  <a:cubicBezTo>
                    <a:pt x="121" y="42"/>
                    <a:pt x="144" y="65"/>
                    <a:pt x="144" y="93"/>
                  </a:cubicBezTo>
                  <a:cubicBezTo>
                    <a:pt x="144" y="121"/>
                    <a:pt x="121" y="143"/>
                    <a:pt x="93" y="143"/>
                  </a:cubicBezTo>
                  <a:close/>
                  <a:moveTo>
                    <a:pt x="93" y="67"/>
                  </a:moveTo>
                  <a:cubicBezTo>
                    <a:pt x="79" y="67"/>
                    <a:pt x="68" y="79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79"/>
                    <a:pt x="107" y="67"/>
                    <a:pt x="93" y="67"/>
                  </a:cubicBezTo>
                  <a:close/>
                  <a:moveTo>
                    <a:pt x="93" y="109"/>
                  </a:moveTo>
                  <a:cubicBezTo>
                    <a:pt x="84" y="109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09"/>
                    <a:pt x="93" y="10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9939218" y="5756971"/>
              <a:ext cx="333228" cy="273899"/>
            </a:xfrm>
            <a:custGeom>
              <a:avLst/>
              <a:gdLst/>
              <a:ahLst/>
              <a:cxnLst/>
              <a:rect l="l" t="t" r="r" b="b"/>
              <a:pathLst>
                <a:path w="185" h="152">
                  <a:moveTo>
                    <a:pt x="42" y="84"/>
                  </a:moveTo>
                  <a:cubicBezTo>
                    <a:pt x="28" y="84"/>
                    <a:pt x="17" y="95"/>
                    <a:pt x="17" y="109"/>
                  </a:cubicBezTo>
                  <a:cubicBezTo>
                    <a:pt x="17" y="112"/>
                    <a:pt x="19" y="114"/>
                    <a:pt x="21" y="114"/>
                  </a:cubicBezTo>
                  <a:cubicBezTo>
                    <a:pt x="23" y="114"/>
                    <a:pt x="25" y="112"/>
                    <a:pt x="25" y="109"/>
                  </a:cubicBezTo>
                  <a:cubicBezTo>
                    <a:pt x="25" y="100"/>
                    <a:pt x="33" y="93"/>
                    <a:pt x="42" y="93"/>
                  </a:cubicBezTo>
                  <a:cubicBezTo>
                    <a:pt x="44" y="93"/>
                    <a:pt x="46" y="91"/>
                    <a:pt x="46" y="88"/>
                  </a:cubicBezTo>
                  <a:cubicBezTo>
                    <a:pt x="46" y="86"/>
                    <a:pt x="44" y="84"/>
                    <a:pt x="42" y="84"/>
                  </a:cubicBezTo>
                  <a:close/>
                  <a:moveTo>
                    <a:pt x="181" y="91"/>
                  </a:moveTo>
                  <a:cubicBezTo>
                    <a:pt x="150" y="17"/>
                    <a:pt x="150" y="17"/>
                    <a:pt x="150" y="17"/>
                  </a:cubicBezTo>
                  <a:cubicBezTo>
                    <a:pt x="150" y="17"/>
                    <a:pt x="150" y="17"/>
                    <a:pt x="150" y="17"/>
                  </a:cubicBezTo>
                  <a:cubicBezTo>
                    <a:pt x="147" y="7"/>
                    <a:pt x="137" y="0"/>
                    <a:pt x="126" y="0"/>
                  </a:cubicBezTo>
                  <a:cubicBezTo>
                    <a:pt x="112" y="0"/>
                    <a:pt x="101" y="11"/>
                    <a:pt x="101" y="25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11"/>
                    <a:pt x="73" y="0"/>
                    <a:pt x="59" y="0"/>
                  </a:cubicBezTo>
                  <a:cubicBezTo>
                    <a:pt x="48" y="0"/>
                    <a:pt x="39" y="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1" y="97"/>
                    <a:pt x="0" y="103"/>
                    <a:pt x="0" y="109"/>
                  </a:cubicBezTo>
                  <a:cubicBezTo>
                    <a:pt x="0" y="133"/>
                    <a:pt x="19" y="152"/>
                    <a:pt x="42" y="152"/>
                  </a:cubicBezTo>
                  <a:cubicBezTo>
                    <a:pt x="62" y="152"/>
                    <a:pt x="79" y="137"/>
                    <a:pt x="83" y="118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6" y="137"/>
                    <a:pt x="123" y="152"/>
                    <a:pt x="143" y="152"/>
                  </a:cubicBezTo>
                  <a:cubicBezTo>
                    <a:pt x="167" y="152"/>
                    <a:pt x="185" y="133"/>
                    <a:pt x="185" y="109"/>
                  </a:cubicBezTo>
                  <a:cubicBezTo>
                    <a:pt x="185" y="103"/>
                    <a:pt x="184" y="97"/>
                    <a:pt x="181" y="91"/>
                  </a:cubicBezTo>
                  <a:close/>
                  <a:moveTo>
                    <a:pt x="42" y="143"/>
                  </a:moveTo>
                  <a:cubicBezTo>
                    <a:pt x="23" y="143"/>
                    <a:pt x="8" y="128"/>
                    <a:pt x="8" y="109"/>
                  </a:cubicBezTo>
                  <a:cubicBezTo>
                    <a:pt x="8" y="91"/>
                    <a:pt x="23" y="76"/>
                    <a:pt x="42" y="76"/>
                  </a:cubicBezTo>
                  <a:cubicBezTo>
                    <a:pt x="61" y="76"/>
                    <a:pt x="76" y="91"/>
                    <a:pt x="76" y="109"/>
                  </a:cubicBezTo>
                  <a:cubicBezTo>
                    <a:pt x="76" y="128"/>
                    <a:pt x="61" y="143"/>
                    <a:pt x="42" y="143"/>
                  </a:cubicBezTo>
                  <a:close/>
                  <a:moveTo>
                    <a:pt x="76" y="84"/>
                  </a:moveTo>
                  <a:cubicBezTo>
                    <a:pt x="68" y="74"/>
                    <a:pt x="56" y="67"/>
                    <a:pt x="42" y="67"/>
                  </a:cubicBezTo>
                  <a:cubicBezTo>
                    <a:pt x="34" y="67"/>
                    <a:pt x="27" y="69"/>
                    <a:pt x="21" y="73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6" y="12"/>
                    <a:pt x="52" y="8"/>
                    <a:pt x="59" y="8"/>
                  </a:cubicBezTo>
                  <a:cubicBezTo>
                    <a:pt x="68" y="8"/>
                    <a:pt x="75" y="15"/>
                    <a:pt x="76" y="24"/>
                  </a:cubicBezTo>
                  <a:cubicBezTo>
                    <a:pt x="76" y="24"/>
                    <a:pt x="76" y="24"/>
                    <a:pt x="76" y="24"/>
                  </a:cubicBezTo>
                  <a:lnTo>
                    <a:pt x="76" y="84"/>
                  </a:lnTo>
                  <a:close/>
                  <a:moveTo>
                    <a:pt x="101" y="109"/>
                  </a:moveTo>
                  <a:cubicBezTo>
                    <a:pt x="84" y="109"/>
                    <a:pt x="84" y="109"/>
                    <a:pt x="84" y="109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101" y="101"/>
                    <a:pt x="101" y="101"/>
                    <a:pt x="101" y="101"/>
                  </a:cubicBezTo>
                  <a:lnTo>
                    <a:pt x="101" y="109"/>
                  </a:lnTo>
                  <a:close/>
                  <a:moveTo>
                    <a:pt x="101" y="93"/>
                  </a:moveTo>
                  <a:cubicBezTo>
                    <a:pt x="84" y="93"/>
                    <a:pt x="84" y="93"/>
                    <a:pt x="84" y="9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101" y="33"/>
                    <a:pt x="101" y="33"/>
                    <a:pt x="101" y="33"/>
                  </a:cubicBezTo>
                  <a:lnTo>
                    <a:pt x="101" y="93"/>
                  </a:lnTo>
                  <a:close/>
                  <a:moveTo>
                    <a:pt x="109" y="24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110" y="15"/>
                    <a:pt x="118" y="8"/>
                    <a:pt x="126" y="8"/>
                  </a:cubicBezTo>
                  <a:cubicBezTo>
                    <a:pt x="133" y="8"/>
                    <a:pt x="139" y="12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58" y="69"/>
                    <a:pt x="151" y="67"/>
                    <a:pt x="143" y="67"/>
                  </a:cubicBezTo>
                  <a:cubicBezTo>
                    <a:pt x="129" y="67"/>
                    <a:pt x="117" y="74"/>
                    <a:pt x="109" y="84"/>
                  </a:cubicBezTo>
                  <a:lnTo>
                    <a:pt x="109" y="24"/>
                  </a:lnTo>
                  <a:close/>
                  <a:moveTo>
                    <a:pt x="143" y="143"/>
                  </a:moveTo>
                  <a:cubicBezTo>
                    <a:pt x="125" y="143"/>
                    <a:pt x="109" y="128"/>
                    <a:pt x="109" y="109"/>
                  </a:cubicBezTo>
                  <a:cubicBezTo>
                    <a:pt x="109" y="91"/>
                    <a:pt x="125" y="76"/>
                    <a:pt x="143" y="76"/>
                  </a:cubicBezTo>
                  <a:cubicBezTo>
                    <a:pt x="162" y="76"/>
                    <a:pt x="177" y="91"/>
                    <a:pt x="177" y="109"/>
                  </a:cubicBezTo>
                  <a:cubicBezTo>
                    <a:pt x="177" y="128"/>
                    <a:pt x="162" y="143"/>
                    <a:pt x="143" y="143"/>
                  </a:cubicBezTo>
                  <a:close/>
                  <a:moveTo>
                    <a:pt x="143" y="84"/>
                  </a:moveTo>
                  <a:cubicBezTo>
                    <a:pt x="129" y="84"/>
                    <a:pt x="118" y="95"/>
                    <a:pt x="118" y="109"/>
                  </a:cubicBezTo>
                  <a:cubicBezTo>
                    <a:pt x="118" y="112"/>
                    <a:pt x="120" y="114"/>
                    <a:pt x="122" y="114"/>
                  </a:cubicBezTo>
                  <a:cubicBezTo>
                    <a:pt x="124" y="114"/>
                    <a:pt x="126" y="112"/>
                    <a:pt x="126" y="109"/>
                  </a:cubicBezTo>
                  <a:cubicBezTo>
                    <a:pt x="126" y="100"/>
                    <a:pt x="134" y="93"/>
                    <a:pt x="143" y="93"/>
                  </a:cubicBezTo>
                  <a:cubicBezTo>
                    <a:pt x="146" y="93"/>
                    <a:pt x="147" y="91"/>
                    <a:pt x="147" y="88"/>
                  </a:cubicBezTo>
                  <a:cubicBezTo>
                    <a:pt x="147" y="86"/>
                    <a:pt x="146" y="84"/>
                    <a:pt x="143" y="84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8518078" y="3104695"/>
              <a:ext cx="335205" cy="333228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 rot="710743">
              <a:off x="8980073" y="3859201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 rot="20513194">
              <a:off x="8807787" y="2591351"/>
              <a:ext cx="335205" cy="335205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 rot="2177439">
              <a:off x="9555425" y="5187185"/>
              <a:ext cx="338093" cy="339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18" y="76"/>
                  </a:moveTo>
                  <a:cubicBezTo>
                    <a:pt x="25" y="76"/>
                    <a:pt x="25" y="76"/>
                    <a:pt x="25" y="7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118" y="160"/>
                    <a:pt x="118" y="160"/>
                    <a:pt x="118" y="160"/>
                  </a:cubicBezTo>
                  <a:lnTo>
                    <a:pt x="118" y="76"/>
                  </a:lnTo>
                  <a:close/>
                  <a:moveTo>
                    <a:pt x="110" y="152"/>
                  </a:moveTo>
                  <a:cubicBezTo>
                    <a:pt x="34" y="152"/>
                    <a:pt x="34" y="152"/>
                    <a:pt x="34" y="152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110" y="84"/>
                    <a:pt x="110" y="84"/>
                    <a:pt x="110" y="84"/>
                  </a:cubicBezTo>
                  <a:lnTo>
                    <a:pt x="110" y="152"/>
                  </a:lnTo>
                  <a:close/>
                  <a:moveTo>
                    <a:pt x="160" y="76"/>
                  </a:moveTo>
                  <a:cubicBezTo>
                    <a:pt x="156" y="76"/>
                    <a:pt x="152" y="80"/>
                    <a:pt x="152" y="84"/>
                  </a:cubicBezTo>
                  <a:cubicBezTo>
                    <a:pt x="152" y="89"/>
                    <a:pt x="156" y="93"/>
                    <a:pt x="160" y="93"/>
                  </a:cubicBezTo>
                  <a:cubicBezTo>
                    <a:pt x="165" y="93"/>
                    <a:pt x="169" y="89"/>
                    <a:pt x="169" y="84"/>
                  </a:cubicBezTo>
                  <a:cubicBezTo>
                    <a:pt x="169" y="80"/>
                    <a:pt x="165" y="76"/>
                    <a:pt x="160" y="76"/>
                  </a:cubicBezTo>
                  <a:close/>
                  <a:moveTo>
                    <a:pt x="160" y="118"/>
                  </a:moveTo>
                  <a:cubicBezTo>
                    <a:pt x="158" y="118"/>
                    <a:pt x="156" y="120"/>
                    <a:pt x="156" y="122"/>
                  </a:cubicBezTo>
                  <a:cubicBezTo>
                    <a:pt x="156" y="125"/>
                    <a:pt x="158" y="127"/>
                    <a:pt x="160" y="127"/>
                  </a:cubicBezTo>
                  <a:cubicBezTo>
                    <a:pt x="163" y="127"/>
                    <a:pt x="165" y="125"/>
                    <a:pt x="165" y="122"/>
                  </a:cubicBezTo>
                  <a:cubicBezTo>
                    <a:pt x="165" y="120"/>
                    <a:pt x="163" y="118"/>
                    <a:pt x="160" y="118"/>
                  </a:cubicBezTo>
                  <a:close/>
                  <a:moveTo>
                    <a:pt x="169" y="51"/>
                  </a:moveTo>
                  <a:cubicBezTo>
                    <a:pt x="114" y="51"/>
                    <a:pt x="114" y="51"/>
                    <a:pt x="114" y="51"/>
                  </a:cubicBezTo>
                  <a:cubicBezTo>
                    <a:pt x="112" y="45"/>
                    <a:pt x="109" y="40"/>
                    <a:pt x="104" y="37"/>
                  </a:cubicBezTo>
                  <a:cubicBezTo>
                    <a:pt x="124" y="17"/>
                    <a:pt x="124" y="17"/>
                    <a:pt x="124" y="17"/>
                  </a:cubicBezTo>
                  <a:cubicBezTo>
                    <a:pt x="125" y="17"/>
                    <a:pt x="126" y="17"/>
                    <a:pt x="127" y="17"/>
                  </a:cubicBezTo>
                  <a:cubicBezTo>
                    <a:pt x="131" y="17"/>
                    <a:pt x="135" y="13"/>
                    <a:pt x="135" y="8"/>
                  </a:cubicBezTo>
                  <a:cubicBezTo>
                    <a:pt x="135" y="4"/>
                    <a:pt x="131" y="0"/>
                    <a:pt x="127" y="0"/>
                  </a:cubicBezTo>
                  <a:cubicBezTo>
                    <a:pt x="122" y="0"/>
                    <a:pt x="118" y="4"/>
                    <a:pt x="118" y="8"/>
                  </a:cubicBezTo>
                  <a:cubicBezTo>
                    <a:pt x="118" y="9"/>
                    <a:pt x="118" y="10"/>
                    <a:pt x="118" y="11"/>
                  </a:cubicBezTo>
                  <a:cubicBezTo>
                    <a:pt x="95" y="34"/>
                    <a:pt x="95" y="34"/>
                    <a:pt x="95" y="34"/>
                  </a:cubicBezTo>
                  <a:cubicBezTo>
                    <a:pt x="94" y="34"/>
                    <a:pt x="94" y="34"/>
                    <a:pt x="93" y="34"/>
                  </a:cubicBezTo>
                  <a:cubicBezTo>
                    <a:pt x="92" y="34"/>
                    <a:pt x="91" y="34"/>
                    <a:pt x="91" y="34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0"/>
                    <a:pt x="68" y="9"/>
                    <a:pt x="68" y="8"/>
                  </a:cubicBezTo>
                  <a:cubicBezTo>
                    <a:pt x="68" y="4"/>
                    <a:pt x="64" y="0"/>
                    <a:pt x="59" y="0"/>
                  </a:cubicBezTo>
                  <a:cubicBezTo>
                    <a:pt x="54" y="0"/>
                    <a:pt x="51" y="4"/>
                    <a:pt x="51" y="8"/>
                  </a:cubicBezTo>
                  <a:cubicBezTo>
                    <a:pt x="51" y="13"/>
                    <a:pt x="54" y="17"/>
                    <a:pt x="59" y="17"/>
                  </a:cubicBezTo>
                  <a:cubicBezTo>
                    <a:pt x="60" y="17"/>
                    <a:pt x="61" y="17"/>
                    <a:pt x="61" y="17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77" y="40"/>
                    <a:pt x="73" y="45"/>
                    <a:pt x="72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8" y="51"/>
                    <a:pt x="0" y="58"/>
                    <a:pt x="0" y="68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8"/>
                    <a:pt x="8" y="186"/>
                    <a:pt x="17" y="186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8" y="186"/>
                    <a:pt x="186" y="178"/>
                    <a:pt x="186" y="169"/>
                  </a:cubicBezTo>
                  <a:cubicBezTo>
                    <a:pt x="186" y="68"/>
                    <a:pt x="186" y="68"/>
                    <a:pt x="186" y="68"/>
                  </a:cubicBezTo>
                  <a:cubicBezTo>
                    <a:pt x="186" y="58"/>
                    <a:pt x="178" y="51"/>
                    <a:pt x="169" y="51"/>
                  </a:cubicBezTo>
                  <a:close/>
                  <a:moveTo>
                    <a:pt x="135" y="177"/>
                  </a:moveTo>
                  <a:cubicBezTo>
                    <a:pt x="17" y="177"/>
                    <a:pt x="17" y="177"/>
                    <a:pt x="17" y="177"/>
                  </a:cubicBezTo>
                  <a:cubicBezTo>
                    <a:pt x="12" y="177"/>
                    <a:pt x="8" y="173"/>
                    <a:pt x="8" y="169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63"/>
                    <a:pt x="12" y="59"/>
                    <a:pt x="17" y="59"/>
                  </a:cubicBezTo>
                  <a:cubicBezTo>
                    <a:pt x="135" y="59"/>
                    <a:pt x="135" y="59"/>
                    <a:pt x="135" y="59"/>
                  </a:cubicBezTo>
                  <a:lnTo>
                    <a:pt x="135" y="177"/>
                  </a:lnTo>
                  <a:close/>
                  <a:moveTo>
                    <a:pt x="177" y="169"/>
                  </a:moveTo>
                  <a:cubicBezTo>
                    <a:pt x="177" y="173"/>
                    <a:pt x="173" y="177"/>
                    <a:pt x="169" y="177"/>
                  </a:cubicBezTo>
                  <a:cubicBezTo>
                    <a:pt x="143" y="177"/>
                    <a:pt x="143" y="177"/>
                    <a:pt x="143" y="17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69" y="59"/>
                    <a:pt x="169" y="59"/>
                    <a:pt x="169" y="59"/>
                  </a:cubicBezTo>
                  <a:cubicBezTo>
                    <a:pt x="173" y="59"/>
                    <a:pt x="177" y="63"/>
                    <a:pt x="177" y="68"/>
                  </a:cubicBezTo>
                  <a:lnTo>
                    <a:pt x="177" y="169"/>
                  </a:lnTo>
                  <a:close/>
                  <a:moveTo>
                    <a:pt x="160" y="101"/>
                  </a:moveTo>
                  <a:cubicBezTo>
                    <a:pt x="158" y="101"/>
                    <a:pt x="156" y="103"/>
                    <a:pt x="156" y="106"/>
                  </a:cubicBezTo>
                  <a:cubicBezTo>
                    <a:pt x="156" y="108"/>
                    <a:pt x="158" y="110"/>
                    <a:pt x="160" y="110"/>
                  </a:cubicBezTo>
                  <a:cubicBezTo>
                    <a:pt x="163" y="110"/>
                    <a:pt x="165" y="108"/>
                    <a:pt x="165" y="106"/>
                  </a:cubicBezTo>
                  <a:cubicBezTo>
                    <a:pt x="165" y="103"/>
                    <a:pt x="163" y="101"/>
                    <a:pt x="160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 rot="3670637">
              <a:off x="9140213" y="4605279"/>
              <a:ext cx="272470" cy="332690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76" y="101"/>
                  </a:moveTo>
                  <a:cubicBezTo>
                    <a:pt x="55" y="101"/>
                    <a:pt x="50" y="113"/>
                    <a:pt x="50" y="126"/>
                  </a:cubicBezTo>
                  <a:cubicBezTo>
                    <a:pt x="50" y="139"/>
                    <a:pt x="55" y="168"/>
                    <a:pt x="59" y="177"/>
                  </a:cubicBezTo>
                  <a:cubicBezTo>
                    <a:pt x="63" y="185"/>
                    <a:pt x="67" y="185"/>
                    <a:pt x="67" y="185"/>
                  </a:cubicBezTo>
                  <a:cubicBezTo>
                    <a:pt x="84" y="185"/>
                    <a:pt x="84" y="185"/>
                    <a:pt x="84" y="185"/>
                  </a:cubicBezTo>
                  <a:cubicBezTo>
                    <a:pt x="84" y="185"/>
                    <a:pt x="88" y="185"/>
                    <a:pt x="93" y="177"/>
                  </a:cubicBezTo>
                  <a:cubicBezTo>
                    <a:pt x="97" y="168"/>
                    <a:pt x="101" y="139"/>
                    <a:pt x="101" y="126"/>
                  </a:cubicBezTo>
                  <a:cubicBezTo>
                    <a:pt x="101" y="113"/>
                    <a:pt x="97" y="101"/>
                    <a:pt x="76" y="101"/>
                  </a:cubicBezTo>
                  <a:close/>
                  <a:moveTo>
                    <a:pt x="85" y="173"/>
                  </a:moveTo>
                  <a:cubicBezTo>
                    <a:pt x="84" y="175"/>
                    <a:pt x="83" y="176"/>
                    <a:pt x="83" y="177"/>
                  </a:cubicBezTo>
                  <a:cubicBezTo>
                    <a:pt x="69" y="177"/>
                    <a:pt x="69" y="177"/>
                    <a:pt x="69" y="177"/>
                  </a:cubicBezTo>
                  <a:cubicBezTo>
                    <a:pt x="68" y="176"/>
                    <a:pt x="68" y="175"/>
                    <a:pt x="66" y="173"/>
                  </a:cubicBezTo>
                  <a:cubicBezTo>
                    <a:pt x="63" y="167"/>
                    <a:pt x="59" y="139"/>
                    <a:pt x="59" y="126"/>
                  </a:cubicBezTo>
                  <a:cubicBezTo>
                    <a:pt x="59" y="114"/>
                    <a:pt x="63" y="109"/>
                    <a:pt x="76" y="109"/>
                  </a:cubicBezTo>
                  <a:cubicBezTo>
                    <a:pt x="88" y="109"/>
                    <a:pt x="93" y="114"/>
                    <a:pt x="93" y="126"/>
                  </a:cubicBezTo>
                  <a:cubicBezTo>
                    <a:pt x="93" y="139"/>
                    <a:pt x="88" y="167"/>
                    <a:pt x="85" y="173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5"/>
                  </a:cubicBezTo>
                  <a:cubicBezTo>
                    <a:pt x="0" y="106"/>
                    <a:pt x="18" y="132"/>
                    <a:pt x="43" y="144"/>
                  </a:cubicBezTo>
                  <a:cubicBezTo>
                    <a:pt x="43" y="141"/>
                    <a:pt x="43" y="137"/>
                    <a:pt x="42" y="134"/>
                  </a:cubicBezTo>
                  <a:cubicBezTo>
                    <a:pt x="22" y="122"/>
                    <a:pt x="8" y="101"/>
                    <a:pt x="8" y="75"/>
                  </a:cubicBezTo>
                  <a:cubicBezTo>
                    <a:pt x="8" y="38"/>
                    <a:pt x="38" y="8"/>
                    <a:pt x="76" y="8"/>
                  </a:cubicBezTo>
                  <a:cubicBezTo>
                    <a:pt x="113" y="8"/>
                    <a:pt x="143" y="38"/>
                    <a:pt x="143" y="75"/>
                  </a:cubicBezTo>
                  <a:cubicBezTo>
                    <a:pt x="143" y="101"/>
                    <a:pt x="130" y="122"/>
                    <a:pt x="109" y="134"/>
                  </a:cubicBezTo>
                  <a:cubicBezTo>
                    <a:pt x="109" y="137"/>
                    <a:pt x="109" y="140"/>
                    <a:pt x="108" y="144"/>
                  </a:cubicBezTo>
                  <a:cubicBezTo>
                    <a:pt x="134" y="132"/>
                    <a:pt x="152" y="106"/>
                    <a:pt x="152" y="75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93" y="75"/>
                  </a:moveTo>
                  <a:cubicBezTo>
                    <a:pt x="93" y="66"/>
                    <a:pt x="85" y="59"/>
                    <a:pt x="76" y="59"/>
                  </a:cubicBezTo>
                  <a:cubicBezTo>
                    <a:pt x="66" y="59"/>
                    <a:pt x="59" y="66"/>
                    <a:pt x="59" y="75"/>
                  </a:cubicBezTo>
                  <a:cubicBezTo>
                    <a:pt x="59" y="85"/>
                    <a:pt x="66" y="92"/>
                    <a:pt x="76" y="92"/>
                  </a:cubicBezTo>
                  <a:cubicBezTo>
                    <a:pt x="85" y="92"/>
                    <a:pt x="93" y="85"/>
                    <a:pt x="93" y="75"/>
                  </a:cubicBezTo>
                  <a:close/>
                  <a:moveTo>
                    <a:pt x="67" y="75"/>
                  </a:moveTo>
                  <a:cubicBezTo>
                    <a:pt x="67" y="71"/>
                    <a:pt x="71" y="67"/>
                    <a:pt x="76" y="67"/>
                  </a:cubicBezTo>
                  <a:cubicBezTo>
                    <a:pt x="80" y="67"/>
                    <a:pt x="84" y="71"/>
                    <a:pt x="84" y="75"/>
                  </a:cubicBezTo>
                  <a:cubicBezTo>
                    <a:pt x="84" y="80"/>
                    <a:pt x="80" y="84"/>
                    <a:pt x="76" y="84"/>
                  </a:cubicBezTo>
                  <a:cubicBezTo>
                    <a:pt x="71" y="84"/>
                    <a:pt x="67" y="80"/>
                    <a:pt x="67" y="75"/>
                  </a:cubicBezTo>
                  <a:close/>
                  <a:moveTo>
                    <a:pt x="76" y="29"/>
                  </a:moveTo>
                  <a:cubicBezTo>
                    <a:pt x="50" y="29"/>
                    <a:pt x="29" y="50"/>
                    <a:pt x="29" y="75"/>
                  </a:cubicBezTo>
                  <a:cubicBezTo>
                    <a:pt x="29" y="89"/>
                    <a:pt x="35" y="102"/>
                    <a:pt x="45" y="110"/>
                  </a:cubicBezTo>
                  <a:cubicBezTo>
                    <a:pt x="46" y="107"/>
                    <a:pt x="47" y="105"/>
                    <a:pt x="49" y="103"/>
                  </a:cubicBezTo>
                  <a:cubicBezTo>
                    <a:pt x="42" y="96"/>
                    <a:pt x="38" y="86"/>
                    <a:pt x="38" y="75"/>
                  </a:cubicBezTo>
                  <a:cubicBezTo>
                    <a:pt x="38" y="55"/>
                    <a:pt x="55" y="38"/>
                    <a:pt x="76" y="38"/>
                  </a:cubicBezTo>
                  <a:cubicBezTo>
                    <a:pt x="97" y="38"/>
                    <a:pt x="114" y="55"/>
                    <a:pt x="114" y="75"/>
                  </a:cubicBezTo>
                  <a:cubicBezTo>
                    <a:pt x="114" y="86"/>
                    <a:pt x="109" y="96"/>
                    <a:pt x="102" y="103"/>
                  </a:cubicBezTo>
                  <a:cubicBezTo>
                    <a:pt x="104" y="105"/>
                    <a:pt x="105" y="108"/>
                    <a:pt x="106" y="110"/>
                  </a:cubicBezTo>
                  <a:cubicBezTo>
                    <a:pt x="116" y="102"/>
                    <a:pt x="122" y="89"/>
                    <a:pt x="122" y="75"/>
                  </a:cubicBezTo>
                  <a:cubicBezTo>
                    <a:pt x="122" y="50"/>
                    <a:pt x="101" y="29"/>
                    <a:pt x="76" y="2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 rot="20473624">
              <a:off x="9373962" y="4194472"/>
              <a:ext cx="335696" cy="198051"/>
            </a:xfrm>
            <a:custGeom>
              <a:avLst/>
              <a:gdLst/>
              <a:ahLst/>
              <a:cxnLst/>
              <a:rect l="l" t="t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9084949" y="2069627"/>
              <a:ext cx="339093" cy="306084"/>
            </a:xfrm>
            <a:custGeom>
              <a:avLst/>
              <a:gdLst/>
              <a:ahLst/>
              <a:cxnLst/>
              <a:rect l="l" t="t" r="r" b="b"/>
              <a:pathLst>
                <a:path w="186" h="168">
                  <a:moveTo>
                    <a:pt x="169" y="59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5"/>
                    <a:pt x="163" y="0"/>
                    <a:pt x="156" y="0"/>
                  </a:cubicBezTo>
                  <a:cubicBezTo>
                    <a:pt x="149" y="0"/>
                    <a:pt x="144" y="5"/>
                    <a:pt x="144" y="12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0" y="55"/>
                    <a:pt x="19" y="54"/>
                    <a:pt x="17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8"/>
                    <a:pt x="0" y="6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10"/>
                    <a:pt x="4" y="113"/>
                    <a:pt x="9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9" y="113"/>
                    <a:pt x="20" y="113"/>
                    <a:pt x="21" y="113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9" y="124"/>
                    <a:pt x="39" y="124"/>
                    <a:pt x="39" y="124"/>
                  </a:cubicBezTo>
                  <a:cubicBezTo>
                    <a:pt x="36" y="133"/>
                    <a:pt x="41" y="142"/>
                    <a:pt x="50" y="145"/>
                  </a:cubicBezTo>
                  <a:cubicBezTo>
                    <a:pt x="94" y="159"/>
                    <a:pt x="94" y="159"/>
                    <a:pt x="94" y="159"/>
                  </a:cubicBezTo>
                  <a:cubicBezTo>
                    <a:pt x="103" y="162"/>
                    <a:pt x="113" y="157"/>
                    <a:pt x="116" y="148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44" y="152"/>
                    <a:pt x="144" y="152"/>
                    <a:pt x="144" y="152"/>
                  </a:cubicBezTo>
                  <a:cubicBezTo>
                    <a:pt x="144" y="156"/>
                    <a:pt x="144" y="156"/>
                    <a:pt x="144" y="156"/>
                  </a:cubicBezTo>
                  <a:cubicBezTo>
                    <a:pt x="144" y="163"/>
                    <a:pt x="149" y="168"/>
                    <a:pt x="156" y="168"/>
                  </a:cubicBezTo>
                  <a:cubicBezTo>
                    <a:pt x="163" y="168"/>
                    <a:pt x="169" y="163"/>
                    <a:pt x="169" y="156"/>
                  </a:cubicBezTo>
                  <a:cubicBezTo>
                    <a:pt x="169" y="109"/>
                    <a:pt x="169" y="109"/>
                    <a:pt x="169" y="109"/>
                  </a:cubicBezTo>
                  <a:cubicBezTo>
                    <a:pt x="178" y="109"/>
                    <a:pt x="186" y="102"/>
                    <a:pt x="186" y="92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6"/>
                    <a:pt x="178" y="59"/>
                    <a:pt x="169" y="59"/>
                  </a:cubicBezTo>
                  <a:close/>
                  <a:moveTo>
                    <a:pt x="17" y="105"/>
                  </a:moveTo>
                  <a:cubicBezTo>
                    <a:pt x="9" y="105"/>
                    <a:pt x="9" y="105"/>
                    <a:pt x="9" y="105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17" y="63"/>
                    <a:pt x="17" y="63"/>
                    <a:pt x="17" y="63"/>
                  </a:cubicBezTo>
                  <a:lnTo>
                    <a:pt x="17" y="105"/>
                  </a:lnTo>
                  <a:close/>
                  <a:moveTo>
                    <a:pt x="108" y="146"/>
                  </a:moveTo>
                  <a:cubicBezTo>
                    <a:pt x="106" y="150"/>
                    <a:pt x="101" y="153"/>
                    <a:pt x="97" y="151"/>
                  </a:cubicBezTo>
                  <a:cubicBezTo>
                    <a:pt x="53" y="137"/>
                    <a:pt x="53" y="137"/>
                    <a:pt x="53" y="137"/>
                  </a:cubicBezTo>
                  <a:cubicBezTo>
                    <a:pt x="48" y="136"/>
                    <a:pt x="46" y="131"/>
                    <a:pt x="47" y="127"/>
                  </a:cubicBezTo>
                  <a:cubicBezTo>
                    <a:pt x="49" y="122"/>
                    <a:pt x="49" y="122"/>
                    <a:pt x="49" y="122"/>
                  </a:cubicBezTo>
                  <a:cubicBezTo>
                    <a:pt x="109" y="141"/>
                    <a:pt x="109" y="141"/>
                    <a:pt x="109" y="141"/>
                  </a:cubicBezTo>
                  <a:lnTo>
                    <a:pt x="108" y="146"/>
                  </a:lnTo>
                  <a:close/>
                  <a:moveTo>
                    <a:pt x="144" y="143"/>
                  </a:moveTo>
                  <a:cubicBezTo>
                    <a:pt x="26" y="105"/>
                    <a:pt x="26" y="105"/>
                    <a:pt x="26" y="10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144" y="25"/>
                    <a:pt x="144" y="25"/>
                    <a:pt x="144" y="25"/>
                  </a:cubicBezTo>
                  <a:lnTo>
                    <a:pt x="144" y="143"/>
                  </a:lnTo>
                  <a:close/>
                  <a:moveTo>
                    <a:pt x="161" y="156"/>
                  </a:moveTo>
                  <a:cubicBezTo>
                    <a:pt x="161" y="158"/>
                    <a:pt x="159" y="160"/>
                    <a:pt x="156" y="160"/>
                  </a:cubicBezTo>
                  <a:cubicBezTo>
                    <a:pt x="154" y="160"/>
                    <a:pt x="152" y="158"/>
                    <a:pt x="152" y="156"/>
                  </a:cubicBezTo>
                  <a:cubicBezTo>
                    <a:pt x="152" y="12"/>
                    <a:pt x="152" y="12"/>
                    <a:pt x="152" y="12"/>
                  </a:cubicBezTo>
                  <a:cubicBezTo>
                    <a:pt x="152" y="10"/>
                    <a:pt x="154" y="8"/>
                    <a:pt x="156" y="8"/>
                  </a:cubicBezTo>
                  <a:cubicBezTo>
                    <a:pt x="159" y="8"/>
                    <a:pt x="161" y="10"/>
                    <a:pt x="161" y="12"/>
                  </a:cubicBezTo>
                  <a:lnTo>
                    <a:pt x="161" y="156"/>
                  </a:lnTo>
                  <a:close/>
                  <a:moveTo>
                    <a:pt x="177" y="92"/>
                  </a:moveTo>
                  <a:cubicBezTo>
                    <a:pt x="177" y="97"/>
                    <a:pt x="174" y="101"/>
                    <a:pt x="169" y="101"/>
                  </a:cubicBezTo>
                  <a:cubicBezTo>
                    <a:pt x="169" y="67"/>
                    <a:pt x="169" y="67"/>
                    <a:pt x="169" y="67"/>
                  </a:cubicBezTo>
                  <a:cubicBezTo>
                    <a:pt x="174" y="67"/>
                    <a:pt x="177" y="71"/>
                    <a:pt x="177" y="76"/>
                  </a:cubicBezTo>
                  <a:lnTo>
                    <a:pt x="177" y="92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 rot="1778956">
              <a:off x="9069382" y="3359463"/>
              <a:ext cx="342127" cy="333228"/>
            </a:xfrm>
            <a:custGeom>
              <a:avLst/>
              <a:gdLst/>
              <a:ahLst/>
              <a:cxnLst/>
              <a:rect l="l" t="t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 rot="2796072">
              <a:off x="9613145" y="4641269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9487863" y="3611325"/>
              <a:ext cx="332690" cy="332690"/>
            </a:xfrm>
            <a:custGeom>
              <a:avLst/>
              <a:gdLst/>
              <a:ahLst/>
              <a:cxnLst/>
              <a:rect l="l" t="t" r="r" b="b"/>
              <a:pathLst>
                <a:path w="185" h="185">
                  <a:moveTo>
                    <a:pt x="101" y="72"/>
                  </a:moveTo>
                  <a:cubicBezTo>
                    <a:pt x="101" y="69"/>
                    <a:pt x="101" y="67"/>
                    <a:pt x="106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02" y="54"/>
                    <a:pt x="102" y="54"/>
                    <a:pt x="102" y="54"/>
                  </a:cubicBezTo>
                  <a:cubicBezTo>
                    <a:pt x="89" y="54"/>
                    <a:pt x="84" y="61"/>
                    <a:pt x="84" y="7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101" y="130"/>
                    <a:pt x="101" y="130"/>
                    <a:pt x="101" y="130"/>
                  </a:cubicBezTo>
                  <a:cubicBezTo>
                    <a:pt x="101" y="92"/>
                    <a:pt x="101" y="92"/>
                    <a:pt x="101" y="92"/>
                  </a:cubicBezTo>
                  <a:cubicBezTo>
                    <a:pt x="112" y="92"/>
                    <a:pt x="112" y="92"/>
                    <a:pt x="112" y="92"/>
                  </a:cubicBezTo>
                  <a:cubicBezTo>
                    <a:pt x="113" y="80"/>
                    <a:pt x="113" y="80"/>
                    <a:pt x="113" y="80"/>
                  </a:cubicBezTo>
                  <a:cubicBezTo>
                    <a:pt x="101" y="80"/>
                    <a:pt x="101" y="80"/>
                    <a:pt x="101" y="80"/>
                  </a:cubicBezTo>
                  <a:lnTo>
                    <a:pt x="101" y="72"/>
                  </a:lnTo>
                  <a:close/>
                  <a:moveTo>
                    <a:pt x="92" y="0"/>
                  </a:moveTo>
                  <a:cubicBezTo>
                    <a:pt x="41" y="0"/>
                    <a:pt x="0" y="41"/>
                    <a:pt x="0" y="92"/>
                  </a:cubicBezTo>
                  <a:cubicBezTo>
                    <a:pt x="0" y="144"/>
                    <a:pt x="41" y="185"/>
                    <a:pt x="92" y="185"/>
                  </a:cubicBezTo>
                  <a:cubicBezTo>
                    <a:pt x="144" y="185"/>
                    <a:pt x="185" y="144"/>
                    <a:pt x="185" y="92"/>
                  </a:cubicBezTo>
                  <a:cubicBezTo>
                    <a:pt x="185" y="41"/>
                    <a:pt x="144" y="0"/>
                    <a:pt x="92" y="0"/>
                  </a:cubicBezTo>
                  <a:close/>
                  <a:moveTo>
                    <a:pt x="92" y="177"/>
                  </a:moveTo>
                  <a:cubicBezTo>
                    <a:pt x="46" y="177"/>
                    <a:pt x="8" y="139"/>
                    <a:pt x="8" y="92"/>
                  </a:cubicBezTo>
                  <a:cubicBezTo>
                    <a:pt x="8" y="46"/>
                    <a:pt x="46" y="8"/>
                    <a:pt x="92" y="8"/>
                  </a:cubicBezTo>
                  <a:cubicBezTo>
                    <a:pt x="139" y="8"/>
                    <a:pt x="177" y="46"/>
                    <a:pt x="177" y="92"/>
                  </a:cubicBezTo>
                  <a:cubicBezTo>
                    <a:pt x="177" y="139"/>
                    <a:pt x="139" y="177"/>
                    <a:pt x="92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 rot="20513194">
              <a:off x="9927523" y="4084215"/>
              <a:ext cx="335205" cy="335205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40" y="68"/>
                  </a:moveTo>
                  <a:cubicBezTo>
                    <a:pt x="147" y="68"/>
                    <a:pt x="152" y="62"/>
                    <a:pt x="152" y="55"/>
                  </a:cubicBezTo>
                  <a:cubicBezTo>
                    <a:pt x="152" y="48"/>
                    <a:pt x="147" y="43"/>
                    <a:pt x="140" y="43"/>
                  </a:cubicBezTo>
                  <a:cubicBezTo>
                    <a:pt x="133" y="43"/>
                    <a:pt x="127" y="48"/>
                    <a:pt x="127" y="55"/>
                  </a:cubicBezTo>
                  <a:cubicBezTo>
                    <a:pt x="127" y="62"/>
                    <a:pt x="133" y="68"/>
                    <a:pt x="140" y="68"/>
                  </a:cubicBezTo>
                  <a:close/>
                  <a:moveTo>
                    <a:pt x="140" y="51"/>
                  </a:moveTo>
                  <a:cubicBezTo>
                    <a:pt x="142" y="51"/>
                    <a:pt x="144" y="53"/>
                    <a:pt x="144" y="55"/>
                  </a:cubicBezTo>
                  <a:cubicBezTo>
                    <a:pt x="144" y="58"/>
                    <a:pt x="142" y="60"/>
                    <a:pt x="140" y="60"/>
                  </a:cubicBezTo>
                  <a:cubicBezTo>
                    <a:pt x="137" y="60"/>
                    <a:pt x="135" y="58"/>
                    <a:pt x="135" y="55"/>
                  </a:cubicBezTo>
                  <a:cubicBezTo>
                    <a:pt x="135" y="53"/>
                    <a:pt x="137" y="51"/>
                    <a:pt x="140" y="51"/>
                  </a:cubicBezTo>
                  <a:close/>
                  <a:moveTo>
                    <a:pt x="178" y="9"/>
                  </a:moveTo>
                  <a:cubicBezTo>
                    <a:pt x="102" y="9"/>
                    <a:pt x="102" y="9"/>
                    <a:pt x="102" y="9"/>
                  </a:cubicBezTo>
                  <a:cubicBezTo>
                    <a:pt x="102" y="4"/>
                    <a:pt x="98" y="0"/>
                    <a:pt x="93" y="0"/>
                  </a:cubicBezTo>
                  <a:cubicBezTo>
                    <a:pt x="89" y="0"/>
                    <a:pt x="85" y="4"/>
                    <a:pt x="85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4" y="9"/>
                    <a:pt x="0" y="13"/>
                    <a:pt x="0" y="1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9" y="140"/>
                    <a:pt x="13" y="144"/>
                    <a:pt x="17" y="144"/>
                  </a:cubicBezTo>
                  <a:cubicBezTo>
                    <a:pt x="89" y="144"/>
                    <a:pt x="89" y="144"/>
                    <a:pt x="89" y="144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65" y="179"/>
                    <a:pt x="65" y="179"/>
                    <a:pt x="65" y="179"/>
                  </a:cubicBezTo>
                  <a:cubicBezTo>
                    <a:pt x="64" y="180"/>
                    <a:pt x="64" y="181"/>
                    <a:pt x="64" y="182"/>
                  </a:cubicBezTo>
                  <a:cubicBezTo>
                    <a:pt x="64" y="184"/>
                    <a:pt x="66" y="186"/>
                    <a:pt x="68" y="186"/>
                  </a:cubicBezTo>
                  <a:cubicBezTo>
                    <a:pt x="69" y="186"/>
                    <a:pt x="70" y="186"/>
                    <a:pt x="71" y="185"/>
                  </a:cubicBezTo>
                  <a:cubicBezTo>
                    <a:pt x="93" y="163"/>
                    <a:pt x="93" y="163"/>
                    <a:pt x="93" y="163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16" y="186"/>
                    <a:pt x="117" y="186"/>
                    <a:pt x="119" y="186"/>
                  </a:cubicBezTo>
                  <a:cubicBezTo>
                    <a:pt x="121" y="186"/>
                    <a:pt x="123" y="184"/>
                    <a:pt x="123" y="182"/>
                  </a:cubicBezTo>
                  <a:cubicBezTo>
                    <a:pt x="123" y="181"/>
                    <a:pt x="122" y="180"/>
                    <a:pt x="122" y="179"/>
                  </a:cubicBezTo>
                  <a:cubicBezTo>
                    <a:pt x="97" y="155"/>
                    <a:pt x="97" y="155"/>
                    <a:pt x="97" y="155"/>
                  </a:cubicBezTo>
                  <a:cubicBezTo>
                    <a:pt x="97" y="144"/>
                    <a:pt x="97" y="144"/>
                    <a:pt x="97" y="144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4" y="144"/>
                    <a:pt x="178" y="140"/>
                    <a:pt x="178" y="135"/>
                  </a:cubicBezTo>
                  <a:cubicBezTo>
                    <a:pt x="178" y="34"/>
                    <a:pt x="178" y="34"/>
                    <a:pt x="178" y="34"/>
                  </a:cubicBezTo>
                  <a:cubicBezTo>
                    <a:pt x="182" y="34"/>
                    <a:pt x="186" y="30"/>
                    <a:pt x="186" y="26"/>
                  </a:cubicBezTo>
                  <a:cubicBezTo>
                    <a:pt x="186" y="17"/>
                    <a:pt x="186" y="17"/>
                    <a:pt x="186" y="17"/>
                  </a:cubicBezTo>
                  <a:cubicBezTo>
                    <a:pt x="186" y="13"/>
                    <a:pt x="182" y="9"/>
                    <a:pt x="178" y="9"/>
                  </a:cubicBezTo>
                  <a:close/>
                  <a:moveTo>
                    <a:pt x="169" y="135"/>
                  </a:moveTo>
                  <a:cubicBezTo>
                    <a:pt x="17" y="135"/>
                    <a:pt x="17" y="135"/>
                    <a:pt x="17" y="135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69" y="34"/>
                    <a:pt x="169" y="34"/>
                    <a:pt x="169" y="34"/>
                  </a:cubicBezTo>
                  <a:lnTo>
                    <a:pt x="169" y="135"/>
                  </a:lnTo>
                  <a:close/>
                  <a:moveTo>
                    <a:pt x="178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78" y="17"/>
                    <a:pt x="178" y="17"/>
                    <a:pt x="178" y="17"/>
                  </a:cubicBezTo>
                  <a:lnTo>
                    <a:pt x="178" y="26"/>
                  </a:lnTo>
                  <a:close/>
                  <a:moveTo>
                    <a:pt x="38" y="119"/>
                  </a:moveTo>
                  <a:cubicBezTo>
                    <a:pt x="148" y="119"/>
                    <a:pt x="148" y="119"/>
                    <a:pt x="148" y="119"/>
                  </a:cubicBezTo>
                  <a:cubicBezTo>
                    <a:pt x="150" y="119"/>
                    <a:pt x="152" y="117"/>
                    <a:pt x="152" y="114"/>
                  </a:cubicBezTo>
                  <a:cubicBezTo>
                    <a:pt x="152" y="113"/>
                    <a:pt x="152" y="113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25" y="77"/>
                    <a:pt x="124" y="76"/>
                    <a:pt x="123" y="76"/>
                  </a:cubicBezTo>
                  <a:cubicBezTo>
                    <a:pt x="122" y="76"/>
                    <a:pt x="121" y="77"/>
                    <a:pt x="120" y="78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75" y="61"/>
                    <a:pt x="75" y="61"/>
                    <a:pt x="75" y="61"/>
                  </a:cubicBezTo>
                  <a:cubicBezTo>
                    <a:pt x="74" y="60"/>
                    <a:pt x="73" y="60"/>
                    <a:pt x="72" y="60"/>
                  </a:cubicBezTo>
                  <a:cubicBezTo>
                    <a:pt x="71" y="60"/>
                    <a:pt x="69" y="60"/>
                    <a:pt x="69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4" y="113"/>
                    <a:pt x="34" y="114"/>
                    <a:pt x="34" y="114"/>
                  </a:cubicBezTo>
                  <a:cubicBezTo>
                    <a:pt x="34" y="117"/>
                    <a:pt x="36" y="119"/>
                    <a:pt x="38" y="119"/>
                  </a:cubicBezTo>
                  <a:close/>
                  <a:moveTo>
                    <a:pt x="73" y="70"/>
                  </a:moveTo>
                  <a:cubicBezTo>
                    <a:pt x="103" y="101"/>
                    <a:pt x="103" y="101"/>
                    <a:pt x="103" y="101"/>
                  </a:cubicBezTo>
                  <a:cubicBezTo>
                    <a:pt x="104" y="101"/>
                    <a:pt x="105" y="102"/>
                    <a:pt x="106" y="102"/>
                  </a:cubicBezTo>
                  <a:cubicBezTo>
                    <a:pt x="107" y="102"/>
                    <a:pt x="108" y="101"/>
                    <a:pt x="109" y="101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40" y="110"/>
                    <a:pt x="140" y="110"/>
                    <a:pt x="140" y="110"/>
                  </a:cubicBezTo>
                  <a:cubicBezTo>
                    <a:pt x="46" y="110"/>
                    <a:pt x="46" y="110"/>
                    <a:pt x="46" y="110"/>
                  </a:cubicBezTo>
                  <a:lnTo>
                    <a:pt x="73" y="70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 rot="3600000">
              <a:off x="9221546" y="2907421"/>
              <a:ext cx="114354" cy="335205"/>
            </a:xfrm>
            <a:custGeom>
              <a:avLst/>
              <a:gdLst/>
              <a:ahLst/>
              <a:cxnLst/>
              <a:rect l="l" t="t" r="r" b="b"/>
              <a:pathLst>
                <a:path w="68" h="186">
                  <a:moveTo>
                    <a:pt x="67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3"/>
                    <a:pt x="63" y="80"/>
                  </a:cubicBezTo>
                  <a:cubicBezTo>
                    <a:pt x="63" y="78"/>
                    <a:pt x="61" y="76"/>
                    <a:pt x="59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7" y="24"/>
                    <a:pt x="68" y="23"/>
                    <a:pt x="68" y="21"/>
                  </a:cubicBezTo>
                  <a:cubicBezTo>
                    <a:pt x="68" y="9"/>
                    <a:pt x="52" y="0"/>
                    <a:pt x="34" y="0"/>
                  </a:cubicBezTo>
                  <a:cubicBezTo>
                    <a:pt x="15" y="0"/>
                    <a:pt x="0" y="9"/>
                    <a:pt x="0" y="21"/>
                  </a:cubicBezTo>
                  <a:cubicBezTo>
                    <a:pt x="0" y="23"/>
                    <a:pt x="1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9"/>
                    <a:pt x="1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3" y="186"/>
                    <a:pt x="34" y="186"/>
                  </a:cubicBezTo>
                  <a:cubicBezTo>
                    <a:pt x="35" y="186"/>
                    <a:pt x="36" y="185"/>
                    <a:pt x="37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8" y="149"/>
                    <a:pt x="68" y="148"/>
                  </a:cubicBezTo>
                  <a:cubicBezTo>
                    <a:pt x="68" y="147"/>
                    <a:pt x="67" y="147"/>
                    <a:pt x="67" y="147"/>
                  </a:cubicBezTo>
                  <a:close/>
                  <a:moveTo>
                    <a:pt x="9" y="19"/>
                  </a:moveTo>
                  <a:cubicBezTo>
                    <a:pt x="10" y="13"/>
                    <a:pt x="21" y="8"/>
                    <a:pt x="34" y="8"/>
                  </a:cubicBezTo>
                  <a:cubicBezTo>
                    <a:pt x="47" y="8"/>
                    <a:pt x="57" y="13"/>
                    <a:pt x="59" y="19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9" y="19"/>
                  </a:lnTo>
                  <a:close/>
                  <a:moveTo>
                    <a:pt x="34" y="175"/>
                  </a:moveTo>
                  <a:cubicBezTo>
                    <a:pt x="9" y="146"/>
                    <a:pt x="9" y="146"/>
                    <a:pt x="9" y="1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5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7" y="50"/>
                    <a:pt x="37" y="49"/>
                    <a:pt x="37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0" y="78"/>
                    <a:pt x="30" y="80"/>
                  </a:cubicBezTo>
                  <a:cubicBezTo>
                    <a:pt x="30" y="83"/>
                    <a:pt x="32" y="84"/>
                    <a:pt x="34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146"/>
                    <a:pt x="59" y="146"/>
                    <a:pt x="59" y="146"/>
                  </a:cubicBezTo>
                  <a:lnTo>
                    <a:pt x="34" y="175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9589801" y="2970359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18" y="51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58" y="51"/>
                    <a:pt x="51" y="58"/>
                    <a:pt x="51" y="67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27"/>
                    <a:pt x="58" y="135"/>
                    <a:pt x="68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28" y="135"/>
                    <a:pt x="135" y="127"/>
                    <a:pt x="135" y="11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58"/>
                    <a:pt x="128" y="51"/>
                    <a:pt x="118" y="51"/>
                  </a:cubicBezTo>
                  <a:close/>
                  <a:moveTo>
                    <a:pt x="110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0" y="76"/>
                    <a:pt x="110" y="76"/>
                    <a:pt x="110" y="76"/>
                  </a:cubicBezTo>
                  <a:lnTo>
                    <a:pt x="110" y="63"/>
                  </a:lnTo>
                  <a:close/>
                  <a:moveTo>
                    <a:pt x="93" y="76"/>
                  </a:move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10"/>
                    <a:pt x="93" y="110"/>
                  </a:cubicBezTo>
                  <a:cubicBezTo>
                    <a:pt x="84" y="110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lose/>
                  <a:moveTo>
                    <a:pt x="127" y="118"/>
                  </a:moveTo>
                  <a:cubicBezTo>
                    <a:pt x="127" y="123"/>
                    <a:pt x="123" y="126"/>
                    <a:pt x="11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3" y="126"/>
                    <a:pt x="59" y="123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8" y="91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91"/>
                    <a:pt x="118" y="90"/>
                    <a:pt x="118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18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9525477" y="2421987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72" y="84"/>
                  </a:moveTo>
                  <a:cubicBezTo>
                    <a:pt x="73" y="78"/>
                    <a:pt x="82" y="71"/>
                    <a:pt x="89" y="68"/>
                  </a:cubicBezTo>
                  <a:cubicBezTo>
                    <a:pt x="96" y="66"/>
                    <a:pt x="102" y="64"/>
                    <a:pt x="101" y="59"/>
                  </a:cubicBezTo>
                  <a:cubicBezTo>
                    <a:pt x="100" y="54"/>
                    <a:pt x="98" y="51"/>
                    <a:pt x="88" y="51"/>
                  </a:cubicBezTo>
                  <a:cubicBezTo>
                    <a:pt x="78" y="51"/>
                    <a:pt x="82" y="64"/>
                    <a:pt x="74" y="56"/>
                  </a:cubicBezTo>
                  <a:cubicBezTo>
                    <a:pt x="65" y="48"/>
                    <a:pt x="76" y="50"/>
                    <a:pt x="80" y="48"/>
                  </a:cubicBezTo>
                  <a:cubicBezTo>
                    <a:pt x="84" y="47"/>
                    <a:pt x="88" y="39"/>
                    <a:pt x="81" y="38"/>
                  </a:cubicBezTo>
                  <a:cubicBezTo>
                    <a:pt x="73" y="38"/>
                    <a:pt x="75" y="42"/>
                    <a:pt x="69" y="39"/>
                  </a:cubicBezTo>
                  <a:cubicBezTo>
                    <a:pt x="63" y="37"/>
                    <a:pt x="61" y="47"/>
                    <a:pt x="57" y="45"/>
                  </a:cubicBezTo>
                  <a:cubicBezTo>
                    <a:pt x="55" y="45"/>
                    <a:pt x="48" y="40"/>
                    <a:pt x="44" y="35"/>
                  </a:cubicBezTo>
                  <a:cubicBezTo>
                    <a:pt x="35" y="42"/>
                    <a:pt x="28" y="52"/>
                    <a:pt x="23" y="62"/>
                  </a:cubicBezTo>
                  <a:cubicBezTo>
                    <a:pt x="25" y="76"/>
                    <a:pt x="32" y="84"/>
                    <a:pt x="32" y="84"/>
                  </a:cubicBezTo>
                  <a:cubicBezTo>
                    <a:pt x="32" y="84"/>
                    <a:pt x="36" y="93"/>
                    <a:pt x="60" y="104"/>
                  </a:cubicBezTo>
                  <a:cubicBezTo>
                    <a:pt x="60" y="104"/>
                    <a:pt x="65" y="105"/>
                    <a:pt x="59" y="99"/>
                  </a:cubicBezTo>
                  <a:cubicBezTo>
                    <a:pt x="54" y="94"/>
                    <a:pt x="48" y="87"/>
                    <a:pt x="55" y="84"/>
                  </a:cubicBezTo>
                  <a:cubicBezTo>
                    <a:pt x="61" y="81"/>
                    <a:pt x="63" y="81"/>
                    <a:pt x="65" y="87"/>
                  </a:cubicBezTo>
                  <a:cubicBezTo>
                    <a:pt x="66" y="93"/>
                    <a:pt x="72" y="90"/>
                    <a:pt x="72" y="84"/>
                  </a:cubicBezTo>
                  <a:close/>
                  <a:moveTo>
                    <a:pt x="103" y="111"/>
                  </a:moveTo>
                  <a:cubicBezTo>
                    <a:pt x="94" y="104"/>
                    <a:pt x="95" y="100"/>
                    <a:pt x="84" y="100"/>
                  </a:cubicBezTo>
                  <a:cubicBezTo>
                    <a:pt x="73" y="100"/>
                    <a:pt x="66" y="103"/>
                    <a:pt x="68" y="119"/>
                  </a:cubicBezTo>
                  <a:cubicBezTo>
                    <a:pt x="71" y="135"/>
                    <a:pt x="80" y="127"/>
                    <a:pt x="79" y="140"/>
                  </a:cubicBezTo>
                  <a:cubicBezTo>
                    <a:pt x="78" y="152"/>
                    <a:pt x="81" y="154"/>
                    <a:pt x="83" y="157"/>
                  </a:cubicBezTo>
                  <a:cubicBezTo>
                    <a:pt x="85" y="160"/>
                    <a:pt x="90" y="169"/>
                    <a:pt x="92" y="157"/>
                  </a:cubicBezTo>
                  <a:cubicBezTo>
                    <a:pt x="95" y="145"/>
                    <a:pt x="99" y="138"/>
                    <a:pt x="103" y="132"/>
                  </a:cubicBezTo>
                  <a:cubicBezTo>
                    <a:pt x="108" y="127"/>
                    <a:pt x="112" y="119"/>
                    <a:pt x="103" y="111"/>
                  </a:cubicBezTo>
                  <a:close/>
                  <a:moveTo>
                    <a:pt x="93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4"/>
                    <a:pt x="41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8" y="140"/>
                    <a:pt x="8" y="93"/>
                  </a:cubicBezTo>
                  <a:cubicBezTo>
                    <a:pt x="8" y="46"/>
                    <a:pt x="46" y="9"/>
                    <a:pt x="93" y="9"/>
                  </a:cubicBezTo>
                  <a:cubicBezTo>
                    <a:pt x="139" y="9"/>
                    <a:pt x="177" y="46"/>
                    <a:pt x="177" y="93"/>
                  </a:cubicBezTo>
                  <a:cubicBezTo>
                    <a:pt x="177" y="140"/>
                    <a:pt x="139" y="177"/>
                    <a:pt x="93" y="177"/>
                  </a:cubicBezTo>
                  <a:close/>
                  <a:moveTo>
                    <a:pt x="168" y="86"/>
                  </a:moveTo>
                  <a:cubicBezTo>
                    <a:pt x="168" y="85"/>
                    <a:pt x="168" y="84"/>
                    <a:pt x="168" y="84"/>
                  </a:cubicBezTo>
                  <a:cubicBezTo>
                    <a:pt x="168" y="82"/>
                    <a:pt x="168" y="81"/>
                    <a:pt x="167" y="79"/>
                  </a:cubicBezTo>
                  <a:cubicBezTo>
                    <a:pt x="167" y="78"/>
                    <a:pt x="167" y="77"/>
                    <a:pt x="167" y="77"/>
                  </a:cubicBezTo>
                  <a:cubicBezTo>
                    <a:pt x="167" y="75"/>
                    <a:pt x="166" y="73"/>
                    <a:pt x="166" y="72"/>
                  </a:cubicBezTo>
                  <a:cubicBezTo>
                    <a:pt x="165" y="71"/>
                    <a:pt x="165" y="71"/>
                    <a:pt x="165" y="70"/>
                  </a:cubicBezTo>
                  <a:cubicBezTo>
                    <a:pt x="164" y="68"/>
                    <a:pt x="164" y="66"/>
                    <a:pt x="163" y="64"/>
                  </a:cubicBezTo>
                  <a:cubicBezTo>
                    <a:pt x="163" y="63"/>
                    <a:pt x="162" y="62"/>
                    <a:pt x="162" y="61"/>
                  </a:cubicBezTo>
                  <a:cubicBezTo>
                    <a:pt x="161" y="60"/>
                    <a:pt x="161" y="59"/>
                    <a:pt x="160" y="58"/>
                  </a:cubicBezTo>
                  <a:cubicBezTo>
                    <a:pt x="160" y="57"/>
                    <a:pt x="159" y="56"/>
                    <a:pt x="158" y="55"/>
                  </a:cubicBezTo>
                  <a:cubicBezTo>
                    <a:pt x="158" y="54"/>
                    <a:pt x="157" y="53"/>
                    <a:pt x="157" y="53"/>
                  </a:cubicBezTo>
                  <a:cubicBezTo>
                    <a:pt x="156" y="51"/>
                    <a:pt x="156" y="50"/>
                    <a:pt x="155" y="49"/>
                  </a:cubicBezTo>
                  <a:cubicBezTo>
                    <a:pt x="154" y="49"/>
                    <a:pt x="154" y="48"/>
                    <a:pt x="154" y="48"/>
                  </a:cubicBezTo>
                  <a:cubicBezTo>
                    <a:pt x="151" y="44"/>
                    <a:pt x="147" y="40"/>
                    <a:pt x="144" y="37"/>
                  </a:cubicBezTo>
                  <a:cubicBezTo>
                    <a:pt x="143" y="37"/>
                    <a:pt x="143" y="36"/>
                    <a:pt x="143" y="36"/>
                  </a:cubicBezTo>
                  <a:cubicBezTo>
                    <a:pt x="142" y="35"/>
                    <a:pt x="140" y="34"/>
                    <a:pt x="139" y="33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33" y="28"/>
                    <a:pt x="126" y="24"/>
                    <a:pt x="119" y="22"/>
                  </a:cubicBezTo>
                  <a:cubicBezTo>
                    <a:pt x="117" y="25"/>
                    <a:pt x="115" y="30"/>
                    <a:pt x="112" y="31"/>
                  </a:cubicBezTo>
                  <a:cubicBezTo>
                    <a:pt x="108" y="33"/>
                    <a:pt x="109" y="42"/>
                    <a:pt x="116" y="41"/>
                  </a:cubicBezTo>
                  <a:cubicBezTo>
                    <a:pt x="116" y="41"/>
                    <a:pt x="114" y="43"/>
                    <a:pt x="116" y="50"/>
                  </a:cubicBezTo>
                  <a:cubicBezTo>
                    <a:pt x="118" y="58"/>
                    <a:pt x="121" y="60"/>
                    <a:pt x="132" y="56"/>
                  </a:cubicBezTo>
                  <a:cubicBezTo>
                    <a:pt x="136" y="54"/>
                    <a:pt x="140" y="55"/>
                    <a:pt x="139" y="59"/>
                  </a:cubicBezTo>
                  <a:cubicBezTo>
                    <a:pt x="138" y="69"/>
                    <a:pt x="131" y="69"/>
                    <a:pt x="136" y="84"/>
                  </a:cubicBezTo>
                  <a:cubicBezTo>
                    <a:pt x="140" y="94"/>
                    <a:pt x="148" y="97"/>
                    <a:pt x="151" y="105"/>
                  </a:cubicBezTo>
                  <a:cubicBezTo>
                    <a:pt x="153" y="109"/>
                    <a:pt x="160" y="113"/>
                    <a:pt x="165" y="115"/>
                  </a:cubicBezTo>
                  <a:cubicBezTo>
                    <a:pt x="166" y="113"/>
                    <a:pt x="166" y="111"/>
                    <a:pt x="167" y="109"/>
                  </a:cubicBezTo>
                  <a:cubicBezTo>
                    <a:pt x="167" y="108"/>
                    <a:pt x="167" y="108"/>
                    <a:pt x="167" y="107"/>
                  </a:cubicBezTo>
                  <a:cubicBezTo>
                    <a:pt x="168" y="105"/>
                    <a:pt x="168" y="104"/>
                    <a:pt x="168" y="102"/>
                  </a:cubicBezTo>
                  <a:cubicBezTo>
                    <a:pt x="168" y="101"/>
                    <a:pt x="168" y="101"/>
                    <a:pt x="168" y="100"/>
                  </a:cubicBezTo>
                  <a:cubicBezTo>
                    <a:pt x="169" y="98"/>
                    <a:pt x="169" y="95"/>
                    <a:pt x="169" y="93"/>
                  </a:cubicBezTo>
                  <a:cubicBezTo>
                    <a:pt x="169" y="91"/>
                    <a:pt x="169" y="88"/>
                    <a:pt x="168" y="86"/>
                  </a:cubicBezTo>
                  <a:close/>
                  <a:moveTo>
                    <a:pt x="140" y="111"/>
                  </a:moveTo>
                  <a:cubicBezTo>
                    <a:pt x="137" y="113"/>
                    <a:pt x="137" y="117"/>
                    <a:pt x="139" y="119"/>
                  </a:cubicBezTo>
                  <a:cubicBezTo>
                    <a:pt x="142" y="121"/>
                    <a:pt x="147" y="124"/>
                    <a:pt x="148" y="119"/>
                  </a:cubicBezTo>
                  <a:cubicBezTo>
                    <a:pt x="150" y="114"/>
                    <a:pt x="143" y="109"/>
                    <a:pt x="140" y="11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 rot="3085759">
              <a:off x="10223407" y="4535598"/>
              <a:ext cx="272910" cy="332239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42" y="93"/>
                  </a:moveTo>
                  <a:cubicBezTo>
                    <a:pt x="37" y="93"/>
                    <a:pt x="34" y="96"/>
                    <a:pt x="34" y="101"/>
                  </a:cubicBezTo>
                  <a:cubicBezTo>
                    <a:pt x="34" y="106"/>
                    <a:pt x="37" y="109"/>
                    <a:pt x="42" y="109"/>
                  </a:cubicBezTo>
                  <a:cubicBezTo>
                    <a:pt x="47" y="109"/>
                    <a:pt x="51" y="106"/>
                    <a:pt x="51" y="101"/>
                  </a:cubicBezTo>
                  <a:cubicBezTo>
                    <a:pt x="51" y="96"/>
                    <a:pt x="47" y="93"/>
                    <a:pt x="42" y="93"/>
                  </a:cubicBezTo>
                  <a:close/>
                  <a:moveTo>
                    <a:pt x="38" y="143"/>
                  </a:moveTo>
                  <a:cubicBezTo>
                    <a:pt x="36" y="143"/>
                    <a:pt x="34" y="145"/>
                    <a:pt x="34" y="147"/>
                  </a:cubicBezTo>
                  <a:cubicBezTo>
                    <a:pt x="34" y="150"/>
                    <a:pt x="36" y="152"/>
                    <a:pt x="38" y="152"/>
                  </a:cubicBezTo>
                  <a:cubicBezTo>
                    <a:pt x="40" y="152"/>
                    <a:pt x="42" y="150"/>
                    <a:pt x="42" y="147"/>
                  </a:cubicBezTo>
                  <a:cubicBezTo>
                    <a:pt x="42" y="145"/>
                    <a:pt x="40" y="143"/>
                    <a:pt x="38" y="143"/>
                  </a:cubicBezTo>
                  <a:close/>
                  <a:moveTo>
                    <a:pt x="11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1"/>
                    <a:pt x="21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77"/>
                    <a:pt x="0" y="87"/>
                    <a:pt x="0" y="135"/>
                  </a:cubicBezTo>
                  <a:cubicBezTo>
                    <a:pt x="0" y="163"/>
                    <a:pt x="23" y="185"/>
                    <a:pt x="51" y="185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29" y="185"/>
                    <a:pt x="152" y="163"/>
                    <a:pt x="152" y="135"/>
                  </a:cubicBezTo>
                  <a:cubicBezTo>
                    <a:pt x="152" y="87"/>
                    <a:pt x="121" y="77"/>
                    <a:pt x="118" y="25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42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1" y="44"/>
                    <a:pt x="115" y="58"/>
                    <a:pt x="121" y="69"/>
                  </a:cubicBezTo>
                  <a:cubicBezTo>
                    <a:pt x="114" y="74"/>
                    <a:pt x="95" y="88"/>
                    <a:pt x="73" y="75"/>
                  </a:cubicBezTo>
                  <a:cubicBezTo>
                    <a:pt x="56" y="65"/>
                    <a:pt x="41" y="66"/>
                    <a:pt x="32" y="68"/>
                  </a:cubicBezTo>
                  <a:cubicBezTo>
                    <a:pt x="37" y="56"/>
                    <a:pt x="41" y="43"/>
                    <a:pt x="42" y="25"/>
                  </a:cubicBezTo>
                  <a:close/>
                  <a:moveTo>
                    <a:pt x="101" y="177"/>
                  </a:moveTo>
                  <a:cubicBezTo>
                    <a:pt x="51" y="177"/>
                    <a:pt x="51" y="177"/>
                    <a:pt x="51" y="177"/>
                  </a:cubicBezTo>
                  <a:cubicBezTo>
                    <a:pt x="27" y="177"/>
                    <a:pt x="8" y="158"/>
                    <a:pt x="8" y="135"/>
                  </a:cubicBezTo>
                  <a:cubicBezTo>
                    <a:pt x="8" y="113"/>
                    <a:pt x="15" y="100"/>
                    <a:pt x="23" y="85"/>
                  </a:cubicBezTo>
                  <a:cubicBezTo>
                    <a:pt x="24" y="83"/>
                    <a:pt x="25" y="80"/>
                    <a:pt x="27" y="78"/>
                  </a:cubicBezTo>
                  <a:cubicBezTo>
                    <a:pt x="27" y="78"/>
                    <a:pt x="45" y="69"/>
                    <a:pt x="69" y="82"/>
                  </a:cubicBezTo>
                  <a:cubicBezTo>
                    <a:pt x="77" y="87"/>
                    <a:pt x="85" y="89"/>
                    <a:pt x="92" y="89"/>
                  </a:cubicBezTo>
                  <a:cubicBezTo>
                    <a:pt x="106" y="89"/>
                    <a:pt x="118" y="82"/>
                    <a:pt x="124" y="77"/>
                  </a:cubicBezTo>
                  <a:cubicBezTo>
                    <a:pt x="126" y="80"/>
                    <a:pt x="127" y="82"/>
                    <a:pt x="128" y="85"/>
                  </a:cubicBezTo>
                  <a:cubicBezTo>
                    <a:pt x="136" y="100"/>
                    <a:pt x="143" y="113"/>
                    <a:pt x="143" y="135"/>
                  </a:cubicBezTo>
                  <a:cubicBezTo>
                    <a:pt x="143" y="158"/>
                    <a:pt x="124" y="177"/>
                    <a:pt x="101" y="177"/>
                  </a:cubicBezTo>
                  <a:close/>
                  <a:moveTo>
                    <a:pt x="72" y="118"/>
                  </a:moveTo>
                  <a:cubicBezTo>
                    <a:pt x="65" y="118"/>
                    <a:pt x="59" y="124"/>
                    <a:pt x="59" y="131"/>
                  </a:cubicBezTo>
                  <a:cubicBezTo>
                    <a:pt x="59" y="138"/>
                    <a:pt x="65" y="143"/>
                    <a:pt x="72" y="143"/>
                  </a:cubicBezTo>
                  <a:cubicBezTo>
                    <a:pt x="79" y="143"/>
                    <a:pt x="84" y="138"/>
                    <a:pt x="84" y="131"/>
                  </a:cubicBezTo>
                  <a:cubicBezTo>
                    <a:pt x="84" y="124"/>
                    <a:pt x="79" y="118"/>
                    <a:pt x="72" y="118"/>
                  </a:cubicBezTo>
                  <a:close/>
                  <a:moveTo>
                    <a:pt x="72" y="135"/>
                  </a:moveTo>
                  <a:cubicBezTo>
                    <a:pt x="69" y="135"/>
                    <a:pt x="67" y="133"/>
                    <a:pt x="67" y="131"/>
                  </a:cubicBezTo>
                  <a:cubicBezTo>
                    <a:pt x="67" y="128"/>
                    <a:pt x="69" y="126"/>
                    <a:pt x="72" y="126"/>
                  </a:cubicBezTo>
                  <a:cubicBezTo>
                    <a:pt x="74" y="126"/>
                    <a:pt x="76" y="128"/>
                    <a:pt x="76" y="131"/>
                  </a:cubicBezTo>
                  <a:cubicBezTo>
                    <a:pt x="76" y="133"/>
                    <a:pt x="74" y="135"/>
                    <a:pt x="72" y="135"/>
                  </a:cubicBezTo>
                  <a:close/>
                  <a:moveTo>
                    <a:pt x="110" y="118"/>
                  </a:moveTo>
                  <a:cubicBezTo>
                    <a:pt x="105" y="118"/>
                    <a:pt x="101" y="122"/>
                    <a:pt x="101" y="126"/>
                  </a:cubicBezTo>
                  <a:cubicBezTo>
                    <a:pt x="101" y="131"/>
                    <a:pt x="105" y="135"/>
                    <a:pt x="110" y="135"/>
                  </a:cubicBezTo>
                  <a:cubicBezTo>
                    <a:pt x="114" y="135"/>
                    <a:pt x="118" y="131"/>
                    <a:pt x="118" y="126"/>
                  </a:cubicBezTo>
                  <a:cubicBezTo>
                    <a:pt x="118" y="122"/>
                    <a:pt x="114" y="118"/>
                    <a:pt x="110" y="118"/>
                  </a:cubicBezTo>
                  <a:close/>
                  <a:moveTo>
                    <a:pt x="122" y="101"/>
                  </a:moveTo>
                  <a:cubicBezTo>
                    <a:pt x="120" y="101"/>
                    <a:pt x="118" y="103"/>
                    <a:pt x="118" y="105"/>
                  </a:cubicBezTo>
                  <a:cubicBezTo>
                    <a:pt x="118" y="108"/>
                    <a:pt x="120" y="109"/>
                    <a:pt x="122" y="109"/>
                  </a:cubicBezTo>
                  <a:cubicBezTo>
                    <a:pt x="125" y="109"/>
                    <a:pt x="126" y="108"/>
                    <a:pt x="126" y="105"/>
                  </a:cubicBezTo>
                  <a:cubicBezTo>
                    <a:pt x="126" y="103"/>
                    <a:pt x="125" y="101"/>
                    <a:pt x="122" y="101"/>
                  </a:cubicBezTo>
                  <a:close/>
                  <a:moveTo>
                    <a:pt x="97" y="160"/>
                  </a:moveTo>
                  <a:cubicBezTo>
                    <a:pt x="95" y="160"/>
                    <a:pt x="93" y="162"/>
                    <a:pt x="93" y="164"/>
                  </a:cubicBezTo>
                  <a:cubicBezTo>
                    <a:pt x="93" y="167"/>
                    <a:pt x="95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10144906" y="5151890"/>
              <a:ext cx="335205" cy="332239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57" y="159"/>
                  </a:moveTo>
                  <a:cubicBezTo>
                    <a:pt x="175" y="143"/>
                    <a:pt x="186" y="119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ubicBezTo>
                    <a:pt x="42" y="0"/>
                    <a:pt x="0" y="41"/>
                    <a:pt x="0" y="93"/>
                  </a:cubicBezTo>
                  <a:cubicBezTo>
                    <a:pt x="0" y="119"/>
                    <a:pt x="11" y="143"/>
                    <a:pt x="29" y="159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18" y="179"/>
                    <a:pt x="17" y="180"/>
                    <a:pt x="17" y="181"/>
                  </a:cubicBezTo>
                  <a:cubicBezTo>
                    <a:pt x="17" y="183"/>
                    <a:pt x="19" y="185"/>
                    <a:pt x="21" y="185"/>
                  </a:cubicBezTo>
                  <a:cubicBezTo>
                    <a:pt x="22" y="185"/>
                    <a:pt x="24" y="185"/>
                    <a:pt x="24" y="184"/>
                  </a:cubicBezTo>
                  <a:cubicBezTo>
                    <a:pt x="25" y="184"/>
                    <a:pt x="25" y="183"/>
                    <a:pt x="25" y="182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51" y="178"/>
                    <a:pt x="71" y="185"/>
                    <a:pt x="93" y="185"/>
                  </a:cubicBezTo>
                  <a:cubicBezTo>
                    <a:pt x="115" y="185"/>
                    <a:pt x="135" y="178"/>
                    <a:pt x="151" y="165"/>
                  </a:cubicBezTo>
                  <a:cubicBezTo>
                    <a:pt x="161" y="182"/>
                    <a:pt x="161" y="182"/>
                    <a:pt x="161" y="182"/>
                  </a:cubicBezTo>
                  <a:cubicBezTo>
                    <a:pt x="161" y="184"/>
                    <a:pt x="163" y="185"/>
                    <a:pt x="165" y="185"/>
                  </a:cubicBezTo>
                  <a:cubicBezTo>
                    <a:pt x="167" y="185"/>
                    <a:pt x="169" y="183"/>
                    <a:pt x="169" y="181"/>
                  </a:cubicBezTo>
                  <a:cubicBezTo>
                    <a:pt x="169" y="180"/>
                    <a:pt x="168" y="179"/>
                    <a:pt x="168" y="178"/>
                  </a:cubicBezTo>
                  <a:lnTo>
                    <a:pt x="157" y="159"/>
                  </a:ln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93" y="34"/>
                  </a:moveTo>
                  <a:cubicBezTo>
                    <a:pt x="60" y="34"/>
                    <a:pt x="34" y="60"/>
                    <a:pt x="34" y="93"/>
                  </a:cubicBezTo>
                  <a:cubicBezTo>
                    <a:pt x="34" y="125"/>
                    <a:pt x="60" y="152"/>
                    <a:pt x="93" y="152"/>
                  </a:cubicBezTo>
                  <a:cubicBezTo>
                    <a:pt x="126" y="152"/>
                    <a:pt x="152" y="125"/>
                    <a:pt x="152" y="93"/>
                  </a:cubicBezTo>
                  <a:cubicBezTo>
                    <a:pt x="152" y="60"/>
                    <a:pt x="126" y="34"/>
                    <a:pt x="93" y="34"/>
                  </a:cubicBezTo>
                  <a:close/>
                  <a:moveTo>
                    <a:pt x="93" y="143"/>
                  </a:moveTo>
                  <a:cubicBezTo>
                    <a:pt x="65" y="143"/>
                    <a:pt x="42" y="121"/>
                    <a:pt x="42" y="93"/>
                  </a:cubicBezTo>
                  <a:cubicBezTo>
                    <a:pt x="42" y="65"/>
                    <a:pt x="65" y="42"/>
                    <a:pt x="93" y="42"/>
                  </a:cubicBezTo>
                  <a:cubicBezTo>
                    <a:pt x="121" y="42"/>
                    <a:pt x="144" y="65"/>
                    <a:pt x="144" y="93"/>
                  </a:cubicBezTo>
                  <a:cubicBezTo>
                    <a:pt x="144" y="121"/>
                    <a:pt x="121" y="143"/>
                    <a:pt x="93" y="143"/>
                  </a:cubicBezTo>
                  <a:close/>
                  <a:moveTo>
                    <a:pt x="93" y="67"/>
                  </a:moveTo>
                  <a:cubicBezTo>
                    <a:pt x="79" y="67"/>
                    <a:pt x="68" y="79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79"/>
                    <a:pt x="107" y="67"/>
                    <a:pt x="93" y="67"/>
                  </a:cubicBezTo>
                  <a:close/>
                  <a:moveTo>
                    <a:pt x="93" y="109"/>
                  </a:moveTo>
                  <a:cubicBezTo>
                    <a:pt x="84" y="109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09"/>
                    <a:pt x="93" y="10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 rot="2375267">
              <a:off x="10087969" y="3375328"/>
              <a:ext cx="335205" cy="333228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02" y="50"/>
                  </a:moveTo>
                  <a:cubicBezTo>
                    <a:pt x="104" y="50"/>
                    <a:pt x="106" y="49"/>
                    <a:pt x="106" y="46"/>
                  </a:cubicBezTo>
                  <a:cubicBezTo>
                    <a:pt x="106" y="21"/>
                    <a:pt x="106" y="21"/>
                    <a:pt x="106" y="21"/>
                  </a:cubicBezTo>
                  <a:cubicBezTo>
                    <a:pt x="106" y="19"/>
                    <a:pt x="104" y="17"/>
                    <a:pt x="102" y="17"/>
                  </a:cubicBezTo>
                  <a:cubicBezTo>
                    <a:pt x="99" y="17"/>
                    <a:pt x="97" y="19"/>
                    <a:pt x="97" y="21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7" y="49"/>
                    <a:pt x="99" y="50"/>
                    <a:pt x="102" y="50"/>
                  </a:cubicBezTo>
                  <a:close/>
                  <a:moveTo>
                    <a:pt x="161" y="88"/>
                  </a:moveTo>
                  <a:cubicBezTo>
                    <a:pt x="152" y="88"/>
                    <a:pt x="152" y="88"/>
                    <a:pt x="152" y="88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1"/>
                    <a:pt x="148" y="67"/>
                    <a:pt x="144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4" y="67"/>
                    <a:pt x="0" y="71"/>
                    <a:pt x="0" y="7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8"/>
                    <a:pt x="12" y="167"/>
                    <a:pt x="29" y="177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2" y="177"/>
                    <a:pt x="0" y="179"/>
                    <a:pt x="0" y="181"/>
                  </a:cubicBezTo>
                  <a:cubicBezTo>
                    <a:pt x="0" y="184"/>
                    <a:pt x="2" y="185"/>
                    <a:pt x="5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50" y="185"/>
                    <a:pt x="152" y="184"/>
                    <a:pt x="152" y="181"/>
                  </a:cubicBezTo>
                  <a:cubicBezTo>
                    <a:pt x="152" y="179"/>
                    <a:pt x="150" y="177"/>
                    <a:pt x="148" y="177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37" y="169"/>
                    <a:pt x="147" y="155"/>
                    <a:pt x="151" y="139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75" y="139"/>
                    <a:pt x="186" y="128"/>
                    <a:pt x="186" y="114"/>
                  </a:cubicBezTo>
                  <a:cubicBezTo>
                    <a:pt x="186" y="100"/>
                    <a:pt x="175" y="88"/>
                    <a:pt x="161" y="88"/>
                  </a:cubicBezTo>
                  <a:close/>
                  <a:moveTo>
                    <a:pt x="93" y="177"/>
                  </a:moveTo>
                  <a:cubicBezTo>
                    <a:pt x="59" y="177"/>
                    <a:pt x="59" y="177"/>
                    <a:pt x="59" y="177"/>
                  </a:cubicBezTo>
                  <a:cubicBezTo>
                    <a:pt x="44" y="177"/>
                    <a:pt x="31" y="171"/>
                    <a:pt x="22" y="160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22" y="171"/>
                    <a:pt x="108" y="177"/>
                    <a:pt x="93" y="177"/>
                  </a:cubicBezTo>
                  <a:close/>
                  <a:moveTo>
                    <a:pt x="144" y="126"/>
                  </a:moveTo>
                  <a:cubicBezTo>
                    <a:pt x="144" y="136"/>
                    <a:pt x="141" y="144"/>
                    <a:pt x="137" y="152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1" y="144"/>
                    <a:pt x="9" y="136"/>
                    <a:pt x="9" y="12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44" y="76"/>
                    <a:pt x="144" y="76"/>
                    <a:pt x="144" y="76"/>
                  </a:cubicBezTo>
                  <a:lnTo>
                    <a:pt x="144" y="126"/>
                  </a:lnTo>
                  <a:close/>
                  <a:moveTo>
                    <a:pt x="161" y="131"/>
                  </a:moveTo>
                  <a:cubicBezTo>
                    <a:pt x="152" y="131"/>
                    <a:pt x="152" y="131"/>
                    <a:pt x="152" y="131"/>
                  </a:cubicBezTo>
                  <a:cubicBezTo>
                    <a:pt x="152" y="129"/>
                    <a:pt x="152" y="128"/>
                    <a:pt x="152" y="126"/>
                  </a:cubicBezTo>
                  <a:cubicBezTo>
                    <a:pt x="152" y="97"/>
                    <a:pt x="152" y="97"/>
                    <a:pt x="152" y="9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70" y="97"/>
                    <a:pt x="177" y="104"/>
                    <a:pt x="177" y="114"/>
                  </a:cubicBezTo>
                  <a:cubicBezTo>
                    <a:pt x="177" y="123"/>
                    <a:pt x="170" y="131"/>
                    <a:pt x="161" y="131"/>
                  </a:cubicBezTo>
                  <a:close/>
                  <a:moveTo>
                    <a:pt x="76" y="50"/>
                  </a:moveTo>
                  <a:cubicBezTo>
                    <a:pt x="79" y="50"/>
                    <a:pt x="80" y="49"/>
                    <a:pt x="80" y="46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80" y="2"/>
                    <a:pt x="79" y="0"/>
                    <a:pt x="76" y="0"/>
                  </a:cubicBezTo>
                  <a:cubicBezTo>
                    <a:pt x="74" y="0"/>
                    <a:pt x="72" y="2"/>
                    <a:pt x="72" y="4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72" y="49"/>
                    <a:pt x="74" y="50"/>
                    <a:pt x="76" y="50"/>
                  </a:cubicBezTo>
                  <a:close/>
                  <a:moveTo>
                    <a:pt x="127" y="59"/>
                  </a:moveTo>
                  <a:cubicBezTo>
                    <a:pt x="129" y="59"/>
                    <a:pt x="131" y="57"/>
                    <a:pt x="131" y="55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10"/>
                    <a:pt x="129" y="8"/>
                    <a:pt x="127" y="8"/>
                  </a:cubicBezTo>
                  <a:cubicBezTo>
                    <a:pt x="125" y="8"/>
                    <a:pt x="123" y="10"/>
                    <a:pt x="123" y="13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7"/>
                    <a:pt x="125" y="59"/>
                    <a:pt x="127" y="59"/>
                  </a:cubicBezTo>
                  <a:close/>
                  <a:moveTo>
                    <a:pt x="51" y="59"/>
                  </a:moveTo>
                  <a:cubicBezTo>
                    <a:pt x="53" y="59"/>
                    <a:pt x="55" y="57"/>
                    <a:pt x="55" y="55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5" y="10"/>
                    <a:pt x="53" y="8"/>
                    <a:pt x="51" y="8"/>
                  </a:cubicBezTo>
                  <a:cubicBezTo>
                    <a:pt x="49" y="8"/>
                    <a:pt x="47" y="10"/>
                    <a:pt x="47" y="13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7"/>
                    <a:pt x="49" y="59"/>
                    <a:pt x="51" y="59"/>
                  </a:cubicBezTo>
                  <a:close/>
                  <a:moveTo>
                    <a:pt x="26" y="50"/>
                  </a:moveTo>
                  <a:cubicBezTo>
                    <a:pt x="28" y="50"/>
                    <a:pt x="30" y="49"/>
                    <a:pt x="30" y="4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19"/>
                    <a:pt x="28" y="17"/>
                    <a:pt x="26" y="17"/>
                  </a:cubicBezTo>
                  <a:cubicBezTo>
                    <a:pt x="23" y="17"/>
                    <a:pt x="21" y="19"/>
                    <a:pt x="21" y="21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9"/>
                    <a:pt x="23" y="50"/>
                    <a:pt x="26" y="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 rot="1539904">
              <a:off x="10489420" y="3829825"/>
              <a:ext cx="273808" cy="335094"/>
            </a:xfrm>
            <a:custGeom>
              <a:avLst/>
              <a:gdLst/>
              <a:ahLst/>
              <a:cxnLst/>
              <a:rect l="l" t="t" r="r" b="b"/>
              <a:pathLst>
                <a:path w="152" h="186">
                  <a:moveTo>
                    <a:pt x="144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2"/>
                    <a:pt x="106" y="8"/>
                    <a:pt x="101" y="8"/>
                  </a:cubicBezTo>
                  <a:cubicBezTo>
                    <a:pt x="85" y="8"/>
                    <a:pt x="85" y="8"/>
                    <a:pt x="85" y="8"/>
                  </a:cubicBezTo>
                  <a:cubicBezTo>
                    <a:pt x="85" y="4"/>
                    <a:pt x="81" y="0"/>
                    <a:pt x="76" y="0"/>
                  </a:cubicBezTo>
                  <a:cubicBezTo>
                    <a:pt x="71" y="0"/>
                    <a:pt x="68" y="4"/>
                    <a:pt x="68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46" y="8"/>
                    <a:pt x="42" y="12"/>
                    <a:pt x="42" y="17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4" y="25"/>
                    <a:pt x="0" y="29"/>
                    <a:pt x="0" y="34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2"/>
                    <a:pt x="4" y="186"/>
                    <a:pt x="9" y="186"/>
                  </a:cubicBezTo>
                  <a:cubicBezTo>
                    <a:pt x="144" y="186"/>
                    <a:pt x="144" y="186"/>
                    <a:pt x="144" y="186"/>
                  </a:cubicBezTo>
                  <a:cubicBezTo>
                    <a:pt x="148" y="186"/>
                    <a:pt x="152" y="182"/>
                    <a:pt x="152" y="177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52" y="29"/>
                    <a:pt x="148" y="25"/>
                    <a:pt x="144" y="25"/>
                  </a:cubicBezTo>
                  <a:close/>
                  <a:moveTo>
                    <a:pt x="51" y="17"/>
                  </a:moveTo>
                  <a:cubicBezTo>
                    <a:pt x="101" y="17"/>
                    <a:pt x="101" y="17"/>
                    <a:pt x="101" y="17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51" y="34"/>
                    <a:pt x="51" y="34"/>
                    <a:pt x="51" y="34"/>
                  </a:cubicBezTo>
                  <a:lnTo>
                    <a:pt x="51" y="17"/>
                  </a:lnTo>
                  <a:close/>
                  <a:moveTo>
                    <a:pt x="144" y="177"/>
                  </a:moveTo>
                  <a:cubicBezTo>
                    <a:pt x="9" y="177"/>
                    <a:pt x="9" y="177"/>
                    <a:pt x="9" y="177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144" y="59"/>
                    <a:pt x="144" y="59"/>
                    <a:pt x="144" y="59"/>
                  </a:cubicBezTo>
                  <a:lnTo>
                    <a:pt x="144" y="177"/>
                  </a:lnTo>
                  <a:close/>
                  <a:moveTo>
                    <a:pt x="144" y="51"/>
                  </a:moveTo>
                  <a:cubicBezTo>
                    <a:pt x="9" y="51"/>
                    <a:pt x="9" y="51"/>
                    <a:pt x="9" y="5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8"/>
                    <a:pt x="46" y="42"/>
                    <a:pt x="51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6" y="42"/>
                    <a:pt x="110" y="38"/>
                    <a:pt x="110" y="34"/>
                  </a:cubicBezTo>
                  <a:cubicBezTo>
                    <a:pt x="144" y="34"/>
                    <a:pt x="144" y="34"/>
                    <a:pt x="144" y="34"/>
                  </a:cubicBezTo>
                  <a:lnTo>
                    <a:pt x="144" y="51"/>
                  </a:lnTo>
                  <a:close/>
                  <a:moveTo>
                    <a:pt x="30" y="93"/>
                  </a:moveTo>
                  <a:cubicBezTo>
                    <a:pt x="80" y="93"/>
                    <a:pt x="80" y="93"/>
                    <a:pt x="80" y="93"/>
                  </a:cubicBezTo>
                  <a:cubicBezTo>
                    <a:pt x="83" y="93"/>
                    <a:pt x="85" y="91"/>
                    <a:pt x="85" y="88"/>
                  </a:cubicBezTo>
                  <a:cubicBezTo>
                    <a:pt x="85" y="86"/>
                    <a:pt x="83" y="84"/>
                    <a:pt x="80" y="84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27" y="84"/>
                    <a:pt x="25" y="86"/>
                    <a:pt x="25" y="88"/>
                  </a:cubicBezTo>
                  <a:cubicBezTo>
                    <a:pt x="25" y="91"/>
                    <a:pt x="27" y="93"/>
                    <a:pt x="30" y="93"/>
                  </a:cubicBezTo>
                  <a:close/>
                  <a:moveTo>
                    <a:pt x="30" y="143"/>
                  </a:moveTo>
                  <a:cubicBezTo>
                    <a:pt x="106" y="143"/>
                    <a:pt x="106" y="143"/>
                    <a:pt x="106" y="143"/>
                  </a:cubicBezTo>
                  <a:cubicBezTo>
                    <a:pt x="108" y="143"/>
                    <a:pt x="110" y="141"/>
                    <a:pt x="110" y="139"/>
                  </a:cubicBezTo>
                  <a:cubicBezTo>
                    <a:pt x="110" y="137"/>
                    <a:pt x="108" y="135"/>
                    <a:pt x="106" y="135"/>
                  </a:cubicBezTo>
                  <a:cubicBezTo>
                    <a:pt x="30" y="135"/>
                    <a:pt x="30" y="135"/>
                    <a:pt x="30" y="135"/>
                  </a:cubicBezTo>
                  <a:cubicBezTo>
                    <a:pt x="27" y="135"/>
                    <a:pt x="25" y="137"/>
                    <a:pt x="25" y="139"/>
                  </a:cubicBezTo>
                  <a:cubicBezTo>
                    <a:pt x="25" y="141"/>
                    <a:pt x="27" y="143"/>
                    <a:pt x="30" y="143"/>
                  </a:cubicBezTo>
                  <a:close/>
                  <a:moveTo>
                    <a:pt x="30" y="118"/>
                  </a:moveTo>
                  <a:cubicBezTo>
                    <a:pt x="123" y="118"/>
                    <a:pt x="123" y="118"/>
                    <a:pt x="123" y="118"/>
                  </a:cubicBezTo>
                  <a:cubicBezTo>
                    <a:pt x="125" y="118"/>
                    <a:pt x="127" y="116"/>
                    <a:pt x="127" y="114"/>
                  </a:cubicBezTo>
                  <a:cubicBezTo>
                    <a:pt x="127" y="111"/>
                    <a:pt x="125" y="110"/>
                    <a:pt x="123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27" y="110"/>
                    <a:pt x="25" y="111"/>
                    <a:pt x="25" y="114"/>
                  </a:cubicBezTo>
                  <a:cubicBezTo>
                    <a:pt x="25" y="116"/>
                    <a:pt x="27" y="118"/>
                    <a:pt x="30" y="11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10097244" y="2824457"/>
              <a:ext cx="333117" cy="334106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92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5"/>
                    <a:pt x="41" y="186"/>
                    <a:pt x="92" y="186"/>
                  </a:cubicBezTo>
                  <a:cubicBezTo>
                    <a:pt x="144" y="186"/>
                    <a:pt x="185" y="145"/>
                    <a:pt x="185" y="93"/>
                  </a:cubicBezTo>
                  <a:cubicBezTo>
                    <a:pt x="185" y="42"/>
                    <a:pt x="144" y="0"/>
                    <a:pt x="92" y="0"/>
                  </a:cubicBezTo>
                  <a:close/>
                  <a:moveTo>
                    <a:pt x="92" y="178"/>
                  </a:moveTo>
                  <a:cubicBezTo>
                    <a:pt x="71" y="178"/>
                    <a:pt x="52" y="170"/>
                    <a:pt x="37" y="157"/>
                  </a:cubicBezTo>
                  <a:cubicBezTo>
                    <a:pt x="49" y="147"/>
                    <a:pt x="54" y="145"/>
                    <a:pt x="67" y="139"/>
                  </a:cubicBezTo>
                  <a:cubicBezTo>
                    <a:pt x="81" y="133"/>
                    <a:pt x="86" y="121"/>
                    <a:pt x="80" y="108"/>
                  </a:cubicBezTo>
                  <a:cubicBezTo>
                    <a:pt x="79" y="105"/>
                    <a:pt x="78" y="103"/>
                    <a:pt x="77" y="101"/>
                  </a:cubicBezTo>
                  <a:cubicBezTo>
                    <a:pt x="72" y="93"/>
                    <a:pt x="67" y="84"/>
                    <a:pt x="67" y="63"/>
                  </a:cubicBezTo>
                  <a:cubicBezTo>
                    <a:pt x="67" y="38"/>
                    <a:pt x="79" y="38"/>
                    <a:pt x="88" y="37"/>
                  </a:cubicBezTo>
                  <a:cubicBezTo>
                    <a:pt x="95" y="37"/>
                    <a:pt x="98" y="36"/>
                    <a:pt x="101" y="35"/>
                  </a:cubicBezTo>
                  <a:cubicBezTo>
                    <a:pt x="102" y="35"/>
                    <a:pt x="103" y="34"/>
                    <a:pt x="105" y="34"/>
                  </a:cubicBezTo>
                  <a:cubicBezTo>
                    <a:pt x="113" y="34"/>
                    <a:pt x="122" y="42"/>
                    <a:pt x="122" y="64"/>
                  </a:cubicBezTo>
                  <a:cubicBezTo>
                    <a:pt x="122" y="85"/>
                    <a:pt x="118" y="91"/>
                    <a:pt x="113" y="100"/>
                  </a:cubicBezTo>
                  <a:cubicBezTo>
                    <a:pt x="112" y="102"/>
                    <a:pt x="111" y="105"/>
                    <a:pt x="109" y="108"/>
                  </a:cubicBezTo>
                  <a:cubicBezTo>
                    <a:pt x="106" y="114"/>
                    <a:pt x="106" y="119"/>
                    <a:pt x="107" y="124"/>
                  </a:cubicBezTo>
                  <a:cubicBezTo>
                    <a:pt x="110" y="130"/>
                    <a:pt x="116" y="136"/>
                    <a:pt x="126" y="141"/>
                  </a:cubicBezTo>
                  <a:cubicBezTo>
                    <a:pt x="134" y="145"/>
                    <a:pt x="143" y="152"/>
                    <a:pt x="148" y="157"/>
                  </a:cubicBezTo>
                  <a:cubicBezTo>
                    <a:pt x="133" y="170"/>
                    <a:pt x="114" y="178"/>
                    <a:pt x="92" y="178"/>
                  </a:cubicBezTo>
                  <a:close/>
                  <a:moveTo>
                    <a:pt x="154" y="151"/>
                  </a:moveTo>
                  <a:cubicBezTo>
                    <a:pt x="149" y="146"/>
                    <a:pt x="139" y="137"/>
                    <a:pt x="129" y="133"/>
                  </a:cubicBezTo>
                  <a:cubicBezTo>
                    <a:pt x="121" y="129"/>
                    <a:pt x="117" y="125"/>
                    <a:pt x="115" y="121"/>
                  </a:cubicBezTo>
                  <a:cubicBezTo>
                    <a:pt x="114" y="118"/>
                    <a:pt x="115" y="115"/>
                    <a:pt x="117" y="111"/>
                  </a:cubicBezTo>
                  <a:cubicBezTo>
                    <a:pt x="118" y="108"/>
                    <a:pt x="120" y="106"/>
                    <a:pt x="121" y="104"/>
                  </a:cubicBezTo>
                  <a:cubicBezTo>
                    <a:pt x="126" y="94"/>
                    <a:pt x="130" y="88"/>
                    <a:pt x="130" y="64"/>
                  </a:cubicBezTo>
                  <a:cubicBezTo>
                    <a:pt x="130" y="28"/>
                    <a:pt x="109" y="26"/>
                    <a:pt x="105" y="26"/>
                  </a:cubicBezTo>
                  <a:cubicBezTo>
                    <a:pt x="102" y="26"/>
                    <a:pt x="100" y="27"/>
                    <a:pt x="98" y="27"/>
                  </a:cubicBezTo>
                  <a:cubicBezTo>
                    <a:pt x="96" y="28"/>
                    <a:pt x="93" y="29"/>
                    <a:pt x="88" y="29"/>
                  </a:cubicBezTo>
                  <a:cubicBezTo>
                    <a:pt x="78" y="29"/>
                    <a:pt x="59" y="29"/>
                    <a:pt x="59" y="63"/>
                  </a:cubicBezTo>
                  <a:cubicBezTo>
                    <a:pt x="59" y="86"/>
                    <a:pt x="65" y="96"/>
                    <a:pt x="69" y="105"/>
                  </a:cubicBezTo>
                  <a:cubicBezTo>
                    <a:pt x="71" y="107"/>
                    <a:pt x="72" y="109"/>
                    <a:pt x="73" y="111"/>
                  </a:cubicBezTo>
                  <a:cubicBezTo>
                    <a:pt x="77" y="120"/>
                    <a:pt x="74" y="127"/>
                    <a:pt x="63" y="131"/>
                  </a:cubicBezTo>
                  <a:cubicBezTo>
                    <a:pt x="50" y="137"/>
                    <a:pt x="44" y="140"/>
                    <a:pt x="31" y="151"/>
                  </a:cubicBezTo>
                  <a:cubicBezTo>
                    <a:pt x="17" y="136"/>
                    <a:pt x="8" y="116"/>
                    <a:pt x="8" y="93"/>
                  </a:cubicBezTo>
                  <a:cubicBezTo>
                    <a:pt x="8" y="47"/>
                    <a:pt x="46" y="9"/>
                    <a:pt x="92" y="9"/>
                  </a:cubicBezTo>
                  <a:cubicBezTo>
                    <a:pt x="139" y="9"/>
                    <a:pt x="177" y="47"/>
                    <a:pt x="177" y="93"/>
                  </a:cubicBezTo>
                  <a:cubicBezTo>
                    <a:pt x="177" y="116"/>
                    <a:pt x="168" y="136"/>
                    <a:pt x="154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9653715" y="1867876"/>
              <a:ext cx="333676" cy="332690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37" y="60"/>
                  </a:moveTo>
                  <a:cubicBezTo>
                    <a:pt x="134" y="62"/>
                    <a:pt x="130" y="63"/>
                    <a:pt x="126" y="64"/>
                  </a:cubicBezTo>
                  <a:cubicBezTo>
                    <a:pt x="123" y="61"/>
                    <a:pt x="118" y="59"/>
                    <a:pt x="113" y="59"/>
                  </a:cubicBezTo>
                  <a:cubicBezTo>
                    <a:pt x="104" y="59"/>
                    <a:pt x="96" y="66"/>
                    <a:pt x="96" y="76"/>
                  </a:cubicBezTo>
                  <a:cubicBezTo>
                    <a:pt x="96" y="77"/>
                    <a:pt x="96" y="78"/>
                    <a:pt x="97" y="80"/>
                  </a:cubicBezTo>
                  <a:cubicBezTo>
                    <a:pt x="82" y="79"/>
                    <a:pt x="69" y="72"/>
                    <a:pt x="61" y="62"/>
                  </a:cubicBezTo>
                  <a:cubicBezTo>
                    <a:pt x="59" y="64"/>
                    <a:pt x="59" y="67"/>
                    <a:pt x="59" y="70"/>
                  </a:cubicBezTo>
                  <a:cubicBezTo>
                    <a:pt x="59" y="76"/>
                    <a:pt x="62" y="81"/>
                    <a:pt x="66" y="84"/>
                  </a:cubicBezTo>
                  <a:cubicBezTo>
                    <a:pt x="63" y="84"/>
                    <a:pt x="61" y="84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8" y="91"/>
                    <a:pt x="64" y="98"/>
                    <a:pt x="72" y="99"/>
                  </a:cubicBezTo>
                  <a:cubicBezTo>
                    <a:pt x="71" y="100"/>
                    <a:pt x="69" y="100"/>
                    <a:pt x="68" y="100"/>
                  </a:cubicBezTo>
                  <a:cubicBezTo>
                    <a:pt x="67" y="100"/>
                    <a:pt x="66" y="100"/>
                    <a:pt x="64" y="100"/>
                  </a:cubicBezTo>
                  <a:cubicBezTo>
                    <a:pt x="67" y="106"/>
                    <a:pt x="73" y="111"/>
                    <a:pt x="81" y="111"/>
                  </a:cubicBezTo>
                  <a:cubicBezTo>
                    <a:pt x="75" y="116"/>
                    <a:pt x="67" y="119"/>
                    <a:pt x="59" y="119"/>
                  </a:cubicBezTo>
                  <a:cubicBezTo>
                    <a:pt x="58" y="119"/>
                    <a:pt x="56" y="119"/>
                    <a:pt x="55" y="118"/>
                  </a:cubicBezTo>
                  <a:cubicBezTo>
                    <a:pt x="63" y="123"/>
                    <a:pt x="72" y="126"/>
                    <a:pt x="82" y="126"/>
                  </a:cubicBezTo>
                  <a:cubicBezTo>
                    <a:pt x="113" y="126"/>
                    <a:pt x="131" y="100"/>
                    <a:pt x="131" y="78"/>
                  </a:cubicBezTo>
                  <a:cubicBezTo>
                    <a:pt x="131" y="77"/>
                    <a:pt x="131" y="76"/>
                    <a:pt x="131" y="75"/>
                  </a:cubicBezTo>
                  <a:cubicBezTo>
                    <a:pt x="134" y="73"/>
                    <a:pt x="137" y="70"/>
                    <a:pt x="139" y="67"/>
                  </a:cubicBezTo>
                  <a:cubicBezTo>
                    <a:pt x="136" y="68"/>
                    <a:pt x="133" y="69"/>
                    <a:pt x="129" y="69"/>
                  </a:cubicBezTo>
                  <a:cubicBezTo>
                    <a:pt x="133" y="67"/>
                    <a:pt x="136" y="64"/>
                    <a:pt x="137" y="60"/>
                  </a:cubicBezTo>
                  <a:close/>
                  <a:moveTo>
                    <a:pt x="93" y="0"/>
                  </a:moveTo>
                  <a:cubicBezTo>
                    <a:pt x="42" y="0"/>
                    <a:pt x="0" y="41"/>
                    <a:pt x="0" y="92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2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2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2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 rot="3530685">
              <a:off x="10088518" y="2255427"/>
              <a:ext cx="334106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9254495" y="1414315"/>
              <a:ext cx="335094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180" y="74"/>
                  </a:moveTo>
                  <a:cubicBezTo>
                    <a:pt x="171" y="72"/>
                    <a:pt x="171" y="72"/>
                    <a:pt x="171" y="72"/>
                  </a:cubicBezTo>
                  <a:cubicBezTo>
                    <a:pt x="169" y="65"/>
                    <a:pt x="166" y="58"/>
                    <a:pt x="163" y="52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9" y="42"/>
                    <a:pt x="170" y="38"/>
                    <a:pt x="168" y="36"/>
                  </a:cubicBezTo>
                  <a:cubicBezTo>
                    <a:pt x="150" y="18"/>
                    <a:pt x="150" y="18"/>
                    <a:pt x="150" y="18"/>
                  </a:cubicBezTo>
                  <a:cubicBezTo>
                    <a:pt x="149" y="17"/>
                    <a:pt x="148" y="17"/>
                    <a:pt x="146" y="17"/>
                  </a:cubicBezTo>
                  <a:cubicBezTo>
                    <a:pt x="145" y="17"/>
                    <a:pt x="143" y="17"/>
                    <a:pt x="141" y="18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27" y="19"/>
                    <a:pt x="121" y="17"/>
                    <a:pt x="114" y="15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1" y="3"/>
                    <a:pt x="109" y="0"/>
                    <a:pt x="106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7" y="0"/>
                    <a:pt x="75" y="3"/>
                    <a:pt x="75" y="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66" y="17"/>
                    <a:pt x="59" y="19"/>
                    <a:pt x="53" y="2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4" y="17"/>
                    <a:pt x="42" y="17"/>
                    <a:pt x="40" y="17"/>
                  </a:cubicBezTo>
                  <a:cubicBezTo>
                    <a:pt x="39" y="17"/>
                    <a:pt x="37" y="17"/>
                    <a:pt x="36" y="18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6" y="38"/>
                    <a:pt x="17" y="42"/>
                    <a:pt x="19" y="4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0" y="58"/>
                    <a:pt x="17" y="65"/>
                    <a:pt x="16" y="72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4" y="75"/>
                    <a:pt x="0" y="77"/>
                    <a:pt x="0" y="80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8"/>
                    <a:pt x="4" y="110"/>
                    <a:pt x="7" y="111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7" y="120"/>
                    <a:pt x="20" y="127"/>
                    <a:pt x="24" y="133"/>
                  </a:cubicBezTo>
                  <a:cubicBezTo>
                    <a:pt x="19" y="141"/>
                    <a:pt x="19" y="141"/>
                    <a:pt x="19" y="141"/>
                  </a:cubicBezTo>
                  <a:cubicBezTo>
                    <a:pt x="17" y="143"/>
                    <a:pt x="16" y="147"/>
                    <a:pt x="19" y="149"/>
                  </a:cubicBezTo>
                  <a:cubicBezTo>
                    <a:pt x="36" y="167"/>
                    <a:pt x="36" y="167"/>
                    <a:pt x="36" y="167"/>
                  </a:cubicBezTo>
                  <a:cubicBezTo>
                    <a:pt x="37" y="168"/>
                    <a:pt x="39" y="168"/>
                    <a:pt x="40" y="168"/>
                  </a:cubicBezTo>
                  <a:cubicBezTo>
                    <a:pt x="42" y="168"/>
                    <a:pt x="44" y="168"/>
                    <a:pt x="45" y="167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59" y="166"/>
                    <a:pt x="66" y="168"/>
                    <a:pt x="72" y="170"/>
                  </a:cubicBezTo>
                  <a:cubicBezTo>
                    <a:pt x="75" y="179"/>
                    <a:pt x="75" y="179"/>
                    <a:pt x="75" y="179"/>
                  </a:cubicBezTo>
                  <a:cubicBezTo>
                    <a:pt x="75" y="182"/>
                    <a:pt x="77" y="185"/>
                    <a:pt x="81" y="185"/>
                  </a:cubicBezTo>
                  <a:cubicBezTo>
                    <a:pt x="106" y="185"/>
                    <a:pt x="106" y="185"/>
                    <a:pt x="106" y="185"/>
                  </a:cubicBezTo>
                  <a:cubicBezTo>
                    <a:pt x="109" y="185"/>
                    <a:pt x="111" y="182"/>
                    <a:pt x="112" y="179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21" y="168"/>
                    <a:pt x="127" y="166"/>
                    <a:pt x="133" y="162"/>
                  </a:cubicBezTo>
                  <a:cubicBezTo>
                    <a:pt x="141" y="167"/>
                    <a:pt x="141" y="167"/>
                    <a:pt x="141" y="167"/>
                  </a:cubicBezTo>
                  <a:cubicBezTo>
                    <a:pt x="143" y="168"/>
                    <a:pt x="145" y="168"/>
                    <a:pt x="146" y="168"/>
                  </a:cubicBezTo>
                  <a:cubicBezTo>
                    <a:pt x="148" y="168"/>
                    <a:pt x="149" y="168"/>
                    <a:pt x="150" y="167"/>
                  </a:cubicBezTo>
                  <a:cubicBezTo>
                    <a:pt x="168" y="149"/>
                    <a:pt x="168" y="149"/>
                    <a:pt x="168" y="149"/>
                  </a:cubicBezTo>
                  <a:cubicBezTo>
                    <a:pt x="170" y="147"/>
                    <a:pt x="169" y="143"/>
                    <a:pt x="168" y="141"/>
                  </a:cubicBezTo>
                  <a:cubicBezTo>
                    <a:pt x="163" y="133"/>
                    <a:pt x="163" y="133"/>
                    <a:pt x="163" y="133"/>
                  </a:cubicBezTo>
                  <a:cubicBezTo>
                    <a:pt x="166" y="127"/>
                    <a:pt x="169" y="120"/>
                    <a:pt x="171" y="113"/>
                  </a:cubicBezTo>
                  <a:cubicBezTo>
                    <a:pt x="180" y="111"/>
                    <a:pt x="180" y="111"/>
                    <a:pt x="180" y="111"/>
                  </a:cubicBezTo>
                  <a:cubicBezTo>
                    <a:pt x="183" y="110"/>
                    <a:pt x="186" y="108"/>
                    <a:pt x="186" y="105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6" y="77"/>
                    <a:pt x="183" y="75"/>
                    <a:pt x="180" y="74"/>
                  </a:cubicBezTo>
                  <a:close/>
                  <a:moveTo>
                    <a:pt x="178" y="103"/>
                  </a:moveTo>
                  <a:cubicBezTo>
                    <a:pt x="178" y="103"/>
                    <a:pt x="178" y="103"/>
                    <a:pt x="177" y="103"/>
                  </a:cubicBezTo>
                  <a:cubicBezTo>
                    <a:pt x="169" y="105"/>
                    <a:pt x="169" y="105"/>
                    <a:pt x="169" y="105"/>
                  </a:cubicBezTo>
                  <a:cubicBezTo>
                    <a:pt x="166" y="106"/>
                    <a:pt x="164" y="108"/>
                    <a:pt x="163" y="111"/>
                  </a:cubicBezTo>
                  <a:cubicBezTo>
                    <a:pt x="161" y="117"/>
                    <a:pt x="159" y="123"/>
                    <a:pt x="156" y="129"/>
                  </a:cubicBezTo>
                  <a:cubicBezTo>
                    <a:pt x="154" y="131"/>
                    <a:pt x="154" y="134"/>
                    <a:pt x="156" y="137"/>
                  </a:cubicBezTo>
                  <a:cubicBezTo>
                    <a:pt x="160" y="145"/>
                    <a:pt x="160" y="145"/>
                    <a:pt x="160" y="145"/>
                  </a:cubicBezTo>
                  <a:cubicBezTo>
                    <a:pt x="146" y="160"/>
                    <a:pt x="146" y="160"/>
                    <a:pt x="146" y="160"/>
                  </a:cubicBezTo>
                  <a:cubicBezTo>
                    <a:pt x="145" y="160"/>
                    <a:pt x="145" y="160"/>
                    <a:pt x="145" y="160"/>
                  </a:cubicBezTo>
                  <a:cubicBezTo>
                    <a:pt x="138" y="155"/>
                    <a:pt x="138" y="155"/>
                    <a:pt x="138" y="155"/>
                  </a:cubicBezTo>
                  <a:cubicBezTo>
                    <a:pt x="136" y="154"/>
                    <a:pt x="135" y="154"/>
                    <a:pt x="133" y="154"/>
                  </a:cubicBezTo>
                  <a:cubicBezTo>
                    <a:pt x="132" y="154"/>
                    <a:pt x="130" y="154"/>
                    <a:pt x="129" y="155"/>
                  </a:cubicBezTo>
                  <a:cubicBezTo>
                    <a:pt x="124" y="158"/>
                    <a:pt x="118" y="160"/>
                    <a:pt x="112" y="162"/>
                  </a:cubicBezTo>
                  <a:cubicBezTo>
                    <a:pt x="109" y="163"/>
                    <a:pt x="107" y="165"/>
                    <a:pt x="106" y="16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83" y="177"/>
                    <a:pt x="83" y="177"/>
                    <a:pt x="83" y="177"/>
                  </a:cubicBezTo>
                  <a:cubicBezTo>
                    <a:pt x="81" y="168"/>
                    <a:pt x="81" y="168"/>
                    <a:pt x="81" y="168"/>
                  </a:cubicBezTo>
                  <a:cubicBezTo>
                    <a:pt x="80" y="165"/>
                    <a:pt x="78" y="163"/>
                    <a:pt x="75" y="162"/>
                  </a:cubicBezTo>
                  <a:cubicBezTo>
                    <a:pt x="69" y="160"/>
                    <a:pt x="63" y="158"/>
                    <a:pt x="57" y="155"/>
                  </a:cubicBezTo>
                  <a:cubicBezTo>
                    <a:pt x="56" y="154"/>
                    <a:pt x="55" y="154"/>
                    <a:pt x="53" y="154"/>
                  </a:cubicBezTo>
                  <a:cubicBezTo>
                    <a:pt x="52" y="154"/>
                    <a:pt x="50" y="154"/>
                    <a:pt x="49" y="155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41" y="160"/>
                    <a:pt x="41" y="160"/>
                    <a:pt x="41" y="160"/>
                  </a:cubicBezTo>
                  <a:cubicBezTo>
                    <a:pt x="26" y="145"/>
                    <a:pt x="26" y="145"/>
                    <a:pt x="26" y="145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2" y="134"/>
                    <a:pt x="32" y="131"/>
                    <a:pt x="31" y="129"/>
                  </a:cubicBezTo>
                  <a:cubicBezTo>
                    <a:pt x="28" y="123"/>
                    <a:pt x="25" y="117"/>
                    <a:pt x="24" y="111"/>
                  </a:cubicBezTo>
                  <a:cubicBezTo>
                    <a:pt x="23" y="108"/>
                    <a:pt x="21" y="106"/>
                    <a:pt x="18" y="105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9" y="103"/>
                    <a:pt x="9" y="103"/>
                    <a:pt x="9" y="103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1" y="79"/>
                    <a:pt x="23" y="77"/>
                    <a:pt x="24" y="74"/>
                  </a:cubicBezTo>
                  <a:cubicBezTo>
                    <a:pt x="25" y="68"/>
                    <a:pt x="28" y="62"/>
                    <a:pt x="31" y="57"/>
                  </a:cubicBezTo>
                  <a:cubicBezTo>
                    <a:pt x="32" y="54"/>
                    <a:pt x="32" y="51"/>
                    <a:pt x="31" y="48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50" y="31"/>
                    <a:pt x="52" y="31"/>
                    <a:pt x="53" y="31"/>
                  </a:cubicBezTo>
                  <a:cubicBezTo>
                    <a:pt x="55" y="31"/>
                    <a:pt x="56" y="31"/>
                    <a:pt x="57" y="30"/>
                  </a:cubicBezTo>
                  <a:cubicBezTo>
                    <a:pt x="63" y="27"/>
                    <a:pt x="69" y="25"/>
                    <a:pt x="75" y="23"/>
                  </a:cubicBezTo>
                  <a:cubicBezTo>
                    <a:pt x="78" y="22"/>
                    <a:pt x="80" y="20"/>
                    <a:pt x="81" y="17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7" y="20"/>
                    <a:pt x="109" y="22"/>
                    <a:pt x="112" y="23"/>
                  </a:cubicBezTo>
                  <a:cubicBezTo>
                    <a:pt x="118" y="25"/>
                    <a:pt x="124" y="27"/>
                    <a:pt x="129" y="30"/>
                  </a:cubicBezTo>
                  <a:cubicBezTo>
                    <a:pt x="130" y="31"/>
                    <a:pt x="132" y="31"/>
                    <a:pt x="133" y="31"/>
                  </a:cubicBezTo>
                  <a:cubicBezTo>
                    <a:pt x="135" y="31"/>
                    <a:pt x="136" y="31"/>
                    <a:pt x="138" y="30"/>
                  </a:cubicBezTo>
                  <a:cubicBezTo>
                    <a:pt x="146" y="26"/>
                    <a:pt x="146" y="26"/>
                    <a:pt x="146" y="26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54" y="51"/>
                    <a:pt x="154" y="54"/>
                    <a:pt x="156" y="57"/>
                  </a:cubicBezTo>
                  <a:cubicBezTo>
                    <a:pt x="159" y="62"/>
                    <a:pt x="161" y="68"/>
                    <a:pt x="163" y="74"/>
                  </a:cubicBezTo>
                  <a:cubicBezTo>
                    <a:pt x="164" y="77"/>
                    <a:pt x="166" y="79"/>
                    <a:pt x="169" y="80"/>
                  </a:cubicBezTo>
                  <a:cubicBezTo>
                    <a:pt x="178" y="82"/>
                    <a:pt x="178" y="82"/>
                    <a:pt x="178" y="82"/>
                  </a:cubicBezTo>
                  <a:lnTo>
                    <a:pt x="178" y="103"/>
                  </a:lnTo>
                  <a:close/>
                  <a:moveTo>
                    <a:pt x="93" y="50"/>
                  </a:moveTo>
                  <a:cubicBezTo>
                    <a:pt x="70" y="50"/>
                    <a:pt x="51" y="69"/>
                    <a:pt x="51" y="93"/>
                  </a:cubicBezTo>
                  <a:cubicBezTo>
                    <a:pt x="51" y="116"/>
                    <a:pt x="70" y="135"/>
                    <a:pt x="93" y="135"/>
                  </a:cubicBezTo>
                  <a:cubicBezTo>
                    <a:pt x="117" y="135"/>
                    <a:pt x="135" y="116"/>
                    <a:pt x="135" y="93"/>
                  </a:cubicBezTo>
                  <a:cubicBezTo>
                    <a:pt x="135" y="69"/>
                    <a:pt x="117" y="50"/>
                    <a:pt x="93" y="50"/>
                  </a:cubicBezTo>
                  <a:close/>
                  <a:moveTo>
                    <a:pt x="93" y="126"/>
                  </a:moveTo>
                  <a:cubicBezTo>
                    <a:pt x="75" y="126"/>
                    <a:pt x="59" y="111"/>
                    <a:pt x="59" y="93"/>
                  </a:cubicBezTo>
                  <a:cubicBezTo>
                    <a:pt x="59" y="74"/>
                    <a:pt x="75" y="59"/>
                    <a:pt x="93" y="59"/>
                  </a:cubicBezTo>
                  <a:cubicBezTo>
                    <a:pt x="112" y="59"/>
                    <a:pt x="127" y="74"/>
                    <a:pt x="127" y="93"/>
                  </a:cubicBezTo>
                  <a:cubicBezTo>
                    <a:pt x="127" y="111"/>
                    <a:pt x="112" y="126"/>
                    <a:pt x="93" y="126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10675023" y="4910125"/>
              <a:ext cx="333117" cy="273808"/>
            </a:xfrm>
            <a:custGeom>
              <a:avLst/>
              <a:gdLst/>
              <a:ahLst/>
              <a:cxnLst/>
              <a:rect l="l" t="t" r="r" b="b"/>
              <a:pathLst>
                <a:path w="185" h="152">
                  <a:moveTo>
                    <a:pt x="177" y="17"/>
                  </a:moveTo>
                  <a:cubicBezTo>
                    <a:pt x="126" y="17"/>
                    <a:pt x="126" y="17"/>
                    <a:pt x="126" y="17"/>
                  </a:cubicBezTo>
                  <a:cubicBezTo>
                    <a:pt x="126" y="8"/>
                    <a:pt x="119" y="0"/>
                    <a:pt x="109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6" y="0"/>
                    <a:pt x="59" y="8"/>
                    <a:pt x="59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4" y="17"/>
                    <a:pt x="0" y="21"/>
                    <a:pt x="0" y="25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8"/>
                    <a:pt x="4" y="152"/>
                    <a:pt x="8" y="152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82" y="152"/>
                    <a:pt x="185" y="148"/>
                    <a:pt x="185" y="143"/>
                  </a:cubicBezTo>
                  <a:cubicBezTo>
                    <a:pt x="185" y="25"/>
                    <a:pt x="185" y="25"/>
                    <a:pt x="185" y="25"/>
                  </a:cubicBezTo>
                  <a:cubicBezTo>
                    <a:pt x="185" y="21"/>
                    <a:pt x="182" y="17"/>
                    <a:pt x="177" y="17"/>
                  </a:cubicBezTo>
                  <a:close/>
                  <a:moveTo>
                    <a:pt x="76" y="8"/>
                  </a:moveTo>
                  <a:cubicBezTo>
                    <a:pt x="109" y="8"/>
                    <a:pt x="109" y="8"/>
                    <a:pt x="109" y="8"/>
                  </a:cubicBezTo>
                  <a:cubicBezTo>
                    <a:pt x="114" y="8"/>
                    <a:pt x="118" y="12"/>
                    <a:pt x="118" y="17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7" y="12"/>
                    <a:pt x="71" y="8"/>
                    <a:pt x="76" y="8"/>
                  </a:cubicBezTo>
                  <a:close/>
                  <a:moveTo>
                    <a:pt x="25" y="118"/>
                  </a:moveTo>
                  <a:cubicBezTo>
                    <a:pt x="23" y="118"/>
                    <a:pt x="21" y="120"/>
                    <a:pt x="21" y="122"/>
                  </a:cubicBezTo>
                  <a:cubicBezTo>
                    <a:pt x="21" y="125"/>
                    <a:pt x="23" y="127"/>
                    <a:pt x="25" y="127"/>
                  </a:cubicBezTo>
                  <a:cubicBezTo>
                    <a:pt x="25" y="143"/>
                    <a:pt x="25" y="143"/>
                    <a:pt x="25" y="143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25" y="25"/>
                    <a:pt x="25" y="25"/>
                    <a:pt x="25" y="25"/>
                  </a:cubicBezTo>
                  <a:lnTo>
                    <a:pt x="25" y="118"/>
                  </a:lnTo>
                  <a:close/>
                  <a:moveTo>
                    <a:pt x="152" y="118"/>
                  </a:moveTo>
                  <a:cubicBezTo>
                    <a:pt x="149" y="118"/>
                    <a:pt x="147" y="120"/>
                    <a:pt x="147" y="122"/>
                  </a:cubicBezTo>
                  <a:cubicBezTo>
                    <a:pt x="147" y="125"/>
                    <a:pt x="149" y="127"/>
                    <a:pt x="152" y="127"/>
                  </a:cubicBezTo>
                  <a:cubicBezTo>
                    <a:pt x="152" y="143"/>
                    <a:pt x="152" y="143"/>
                    <a:pt x="152" y="143"/>
                  </a:cubicBezTo>
                  <a:cubicBezTo>
                    <a:pt x="34" y="143"/>
                    <a:pt x="34" y="143"/>
                    <a:pt x="34" y="143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6" y="127"/>
                    <a:pt x="38" y="125"/>
                    <a:pt x="38" y="122"/>
                  </a:cubicBezTo>
                  <a:cubicBezTo>
                    <a:pt x="38" y="120"/>
                    <a:pt x="36" y="118"/>
                    <a:pt x="34" y="1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152" y="25"/>
                    <a:pt x="152" y="25"/>
                    <a:pt x="152" y="25"/>
                  </a:cubicBezTo>
                  <a:lnTo>
                    <a:pt x="152" y="118"/>
                  </a:lnTo>
                  <a:close/>
                  <a:moveTo>
                    <a:pt x="177" y="143"/>
                  </a:moveTo>
                  <a:cubicBezTo>
                    <a:pt x="160" y="143"/>
                    <a:pt x="160" y="143"/>
                    <a:pt x="160" y="143"/>
                  </a:cubicBezTo>
                  <a:cubicBezTo>
                    <a:pt x="160" y="127"/>
                    <a:pt x="160" y="127"/>
                    <a:pt x="160" y="127"/>
                  </a:cubicBezTo>
                  <a:cubicBezTo>
                    <a:pt x="162" y="127"/>
                    <a:pt x="164" y="125"/>
                    <a:pt x="164" y="122"/>
                  </a:cubicBezTo>
                  <a:cubicBezTo>
                    <a:pt x="164" y="120"/>
                    <a:pt x="162" y="118"/>
                    <a:pt x="160" y="118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77" y="25"/>
                    <a:pt x="177" y="25"/>
                    <a:pt x="177" y="25"/>
                  </a:cubicBezTo>
                  <a:lnTo>
                    <a:pt x="177" y="143"/>
                  </a:lnTo>
                  <a:close/>
                  <a:moveTo>
                    <a:pt x="46" y="59"/>
                  </a:moveTo>
                  <a:cubicBezTo>
                    <a:pt x="55" y="59"/>
                    <a:pt x="55" y="59"/>
                    <a:pt x="55" y="59"/>
                  </a:cubicBezTo>
                  <a:cubicBezTo>
                    <a:pt x="57" y="59"/>
                    <a:pt x="59" y="57"/>
                    <a:pt x="59" y="55"/>
                  </a:cubicBezTo>
                  <a:cubicBezTo>
                    <a:pt x="59" y="52"/>
                    <a:pt x="57" y="51"/>
                    <a:pt x="55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4" y="51"/>
                    <a:pt x="42" y="52"/>
                    <a:pt x="42" y="55"/>
                  </a:cubicBezTo>
                  <a:cubicBezTo>
                    <a:pt x="42" y="57"/>
                    <a:pt x="44" y="59"/>
                    <a:pt x="46" y="59"/>
                  </a:cubicBezTo>
                  <a:close/>
                  <a:moveTo>
                    <a:pt x="46" y="42"/>
                  </a:moveTo>
                  <a:cubicBezTo>
                    <a:pt x="71" y="42"/>
                    <a:pt x="71" y="42"/>
                    <a:pt x="71" y="42"/>
                  </a:cubicBezTo>
                  <a:cubicBezTo>
                    <a:pt x="74" y="42"/>
                    <a:pt x="76" y="40"/>
                    <a:pt x="76" y="38"/>
                  </a:cubicBezTo>
                  <a:cubicBezTo>
                    <a:pt x="76" y="36"/>
                    <a:pt x="74" y="34"/>
                    <a:pt x="71" y="34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4" y="34"/>
                    <a:pt x="42" y="36"/>
                    <a:pt x="42" y="38"/>
                  </a:cubicBezTo>
                  <a:cubicBezTo>
                    <a:pt x="42" y="40"/>
                    <a:pt x="44" y="42"/>
                    <a:pt x="46" y="42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10567926" y="3185196"/>
              <a:ext cx="338059" cy="336082"/>
            </a:xfrm>
            <a:custGeom>
              <a:avLst/>
              <a:gdLst/>
              <a:ahLst/>
              <a:cxnLst/>
              <a:rect l="l" t="t" r="r" b="b"/>
              <a:pathLst>
                <a:path w="188" h="187">
                  <a:moveTo>
                    <a:pt x="187" y="146"/>
                  </a:moveTo>
                  <a:cubicBezTo>
                    <a:pt x="128" y="88"/>
                    <a:pt x="128" y="88"/>
                    <a:pt x="128" y="88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9" y="77"/>
                    <a:pt x="139" y="67"/>
                    <a:pt x="132" y="60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2" y="0"/>
                    <a:pt x="61" y="0"/>
                    <a:pt x="55" y="6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61"/>
                    <a:pt x="0" y="71"/>
                    <a:pt x="7" y="78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7" y="138"/>
                    <a:pt x="78" y="138"/>
                    <a:pt x="85" y="131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113" y="152"/>
                    <a:pt x="113" y="152"/>
                    <a:pt x="113" y="152"/>
                  </a:cubicBezTo>
                  <a:cubicBezTo>
                    <a:pt x="114" y="153"/>
                    <a:pt x="115" y="153"/>
                    <a:pt x="116" y="153"/>
                  </a:cubicBezTo>
                  <a:cubicBezTo>
                    <a:pt x="129" y="153"/>
                    <a:pt x="129" y="153"/>
                    <a:pt x="129" y="153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9" y="168"/>
                    <a:pt x="131" y="170"/>
                    <a:pt x="133" y="170"/>
                  </a:cubicBezTo>
                  <a:cubicBezTo>
                    <a:pt x="146" y="170"/>
                    <a:pt x="146" y="170"/>
                    <a:pt x="146" y="170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5"/>
                    <a:pt x="148" y="187"/>
                    <a:pt x="150" y="187"/>
                  </a:cubicBezTo>
                  <a:cubicBezTo>
                    <a:pt x="184" y="187"/>
                    <a:pt x="184" y="187"/>
                    <a:pt x="184" y="187"/>
                  </a:cubicBezTo>
                  <a:cubicBezTo>
                    <a:pt x="186" y="187"/>
                    <a:pt x="188" y="185"/>
                    <a:pt x="188" y="183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8" y="148"/>
                    <a:pt x="187" y="147"/>
                    <a:pt x="187" y="146"/>
                  </a:cubicBezTo>
                  <a:close/>
                  <a:moveTo>
                    <a:pt x="179" y="179"/>
                  </a:moveTo>
                  <a:cubicBezTo>
                    <a:pt x="154" y="179"/>
                    <a:pt x="154" y="179"/>
                    <a:pt x="154" y="179"/>
                  </a:cubicBezTo>
                  <a:cubicBezTo>
                    <a:pt x="154" y="166"/>
                    <a:pt x="154" y="166"/>
                    <a:pt x="154" y="166"/>
                  </a:cubicBezTo>
                  <a:cubicBezTo>
                    <a:pt x="154" y="164"/>
                    <a:pt x="152" y="162"/>
                    <a:pt x="150" y="162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7" y="147"/>
                    <a:pt x="135" y="145"/>
                    <a:pt x="133" y="145"/>
                  </a:cubicBezTo>
                  <a:cubicBezTo>
                    <a:pt x="118" y="145"/>
                    <a:pt x="118" y="145"/>
                    <a:pt x="118" y="145"/>
                  </a:cubicBezTo>
                  <a:cubicBezTo>
                    <a:pt x="92" y="118"/>
                    <a:pt x="92" y="118"/>
                    <a:pt x="92" y="118"/>
                  </a:cubicBezTo>
                  <a:cubicBezTo>
                    <a:pt x="91" y="118"/>
                    <a:pt x="90" y="117"/>
                    <a:pt x="89" y="117"/>
                  </a:cubicBezTo>
                  <a:cubicBezTo>
                    <a:pt x="87" y="117"/>
                    <a:pt x="86" y="118"/>
                    <a:pt x="85" y="119"/>
                  </a:cubicBezTo>
                  <a:cubicBezTo>
                    <a:pt x="79" y="126"/>
                    <a:pt x="79" y="126"/>
                    <a:pt x="79" y="126"/>
                  </a:cubicBezTo>
                  <a:cubicBezTo>
                    <a:pt x="75" y="129"/>
                    <a:pt x="70" y="129"/>
                    <a:pt x="67" y="126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0" y="69"/>
                    <a:pt x="10" y="63"/>
                    <a:pt x="13" y="60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4" y="9"/>
                    <a:pt x="69" y="9"/>
                    <a:pt x="73" y="12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30" y="69"/>
                    <a:pt x="130" y="75"/>
                    <a:pt x="126" y="78"/>
                  </a:cubicBezTo>
                  <a:cubicBezTo>
                    <a:pt x="120" y="85"/>
                    <a:pt x="120" y="85"/>
                    <a:pt x="120" y="85"/>
                  </a:cubicBezTo>
                  <a:cubicBezTo>
                    <a:pt x="119" y="85"/>
                    <a:pt x="118" y="86"/>
                    <a:pt x="118" y="88"/>
                  </a:cubicBezTo>
                  <a:cubicBezTo>
                    <a:pt x="118" y="89"/>
                    <a:pt x="119" y="90"/>
                    <a:pt x="119" y="91"/>
                  </a:cubicBezTo>
                  <a:cubicBezTo>
                    <a:pt x="179" y="151"/>
                    <a:pt x="179" y="151"/>
                    <a:pt x="179" y="151"/>
                  </a:cubicBezTo>
                  <a:lnTo>
                    <a:pt x="179" y="179"/>
                  </a:lnTo>
                  <a:close/>
                  <a:moveTo>
                    <a:pt x="61" y="44"/>
                  </a:moveTo>
                  <a:cubicBezTo>
                    <a:pt x="52" y="44"/>
                    <a:pt x="44" y="51"/>
                    <a:pt x="44" y="61"/>
                  </a:cubicBezTo>
                  <a:cubicBezTo>
                    <a:pt x="44" y="70"/>
                    <a:pt x="52" y="77"/>
                    <a:pt x="61" y="77"/>
                  </a:cubicBezTo>
                  <a:cubicBezTo>
                    <a:pt x="71" y="77"/>
                    <a:pt x="78" y="70"/>
                    <a:pt x="78" y="61"/>
                  </a:cubicBezTo>
                  <a:cubicBezTo>
                    <a:pt x="78" y="51"/>
                    <a:pt x="71" y="44"/>
                    <a:pt x="61" y="44"/>
                  </a:cubicBezTo>
                  <a:close/>
                  <a:moveTo>
                    <a:pt x="61" y="69"/>
                  </a:moveTo>
                  <a:cubicBezTo>
                    <a:pt x="57" y="69"/>
                    <a:pt x="53" y="65"/>
                    <a:pt x="53" y="61"/>
                  </a:cubicBezTo>
                  <a:cubicBezTo>
                    <a:pt x="53" y="56"/>
                    <a:pt x="57" y="52"/>
                    <a:pt x="61" y="52"/>
                  </a:cubicBezTo>
                  <a:cubicBezTo>
                    <a:pt x="66" y="52"/>
                    <a:pt x="70" y="56"/>
                    <a:pt x="70" y="61"/>
                  </a:cubicBezTo>
                  <a:cubicBezTo>
                    <a:pt x="70" y="65"/>
                    <a:pt x="66" y="69"/>
                    <a:pt x="61" y="6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10791894" y="4228396"/>
              <a:ext cx="335094" cy="332128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5"/>
                    <a:pt x="93" y="185"/>
                  </a:cubicBezTo>
                  <a:cubicBezTo>
                    <a:pt x="144" y="185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73" y="177"/>
                    <a:pt x="55" y="170"/>
                    <a:pt x="41" y="159"/>
                  </a:cubicBezTo>
                  <a:cubicBezTo>
                    <a:pt x="46" y="151"/>
                    <a:pt x="58" y="143"/>
                    <a:pt x="68" y="140"/>
                  </a:cubicBezTo>
                  <a:cubicBezTo>
                    <a:pt x="74" y="138"/>
                    <a:pt x="77" y="135"/>
                    <a:pt x="78" y="131"/>
                  </a:cubicBezTo>
                  <a:cubicBezTo>
                    <a:pt x="79" y="126"/>
                    <a:pt x="76" y="122"/>
                    <a:pt x="75" y="122"/>
                  </a:cubicBezTo>
                  <a:cubicBezTo>
                    <a:pt x="74" y="121"/>
                    <a:pt x="72" y="120"/>
                    <a:pt x="71" y="121"/>
                  </a:cubicBezTo>
                  <a:cubicBezTo>
                    <a:pt x="71" y="121"/>
                    <a:pt x="64" y="123"/>
                    <a:pt x="53" y="118"/>
                  </a:cubicBezTo>
                  <a:cubicBezTo>
                    <a:pt x="56" y="112"/>
                    <a:pt x="59" y="100"/>
                    <a:pt x="59" y="76"/>
                  </a:cubicBezTo>
                  <a:cubicBezTo>
                    <a:pt x="59" y="37"/>
                    <a:pt x="76" y="34"/>
                    <a:pt x="95" y="34"/>
                  </a:cubicBezTo>
                  <a:cubicBezTo>
                    <a:pt x="109" y="34"/>
                    <a:pt x="126" y="38"/>
                    <a:pt x="126" y="78"/>
                  </a:cubicBezTo>
                  <a:cubicBezTo>
                    <a:pt x="126" y="100"/>
                    <a:pt x="130" y="111"/>
                    <a:pt x="133" y="117"/>
                  </a:cubicBezTo>
                  <a:cubicBezTo>
                    <a:pt x="129" y="119"/>
                    <a:pt x="121" y="121"/>
                    <a:pt x="113" y="120"/>
                  </a:cubicBezTo>
                  <a:cubicBezTo>
                    <a:pt x="111" y="120"/>
                    <a:pt x="109" y="121"/>
                    <a:pt x="109" y="123"/>
                  </a:cubicBezTo>
                  <a:cubicBezTo>
                    <a:pt x="107" y="126"/>
                    <a:pt x="107" y="134"/>
                    <a:pt x="118" y="139"/>
                  </a:cubicBezTo>
                  <a:cubicBezTo>
                    <a:pt x="126" y="143"/>
                    <a:pt x="137" y="149"/>
                    <a:pt x="145" y="159"/>
                  </a:cubicBezTo>
                  <a:cubicBezTo>
                    <a:pt x="131" y="170"/>
                    <a:pt x="113" y="177"/>
                    <a:pt x="93" y="177"/>
                  </a:cubicBezTo>
                  <a:close/>
                  <a:moveTo>
                    <a:pt x="151" y="153"/>
                  </a:moveTo>
                  <a:cubicBezTo>
                    <a:pt x="142" y="142"/>
                    <a:pt x="131" y="136"/>
                    <a:pt x="121" y="132"/>
                  </a:cubicBezTo>
                  <a:cubicBezTo>
                    <a:pt x="119" y="131"/>
                    <a:pt x="118" y="130"/>
                    <a:pt x="117" y="129"/>
                  </a:cubicBezTo>
                  <a:cubicBezTo>
                    <a:pt x="131" y="128"/>
                    <a:pt x="142" y="122"/>
                    <a:pt x="143" y="122"/>
                  </a:cubicBezTo>
                  <a:cubicBezTo>
                    <a:pt x="144" y="121"/>
                    <a:pt x="145" y="119"/>
                    <a:pt x="145" y="118"/>
                  </a:cubicBezTo>
                  <a:cubicBezTo>
                    <a:pt x="145" y="116"/>
                    <a:pt x="144" y="115"/>
                    <a:pt x="142" y="114"/>
                  </a:cubicBezTo>
                  <a:cubicBezTo>
                    <a:pt x="142" y="114"/>
                    <a:pt x="135" y="108"/>
                    <a:pt x="135" y="78"/>
                  </a:cubicBezTo>
                  <a:cubicBezTo>
                    <a:pt x="135" y="43"/>
                    <a:pt x="121" y="25"/>
                    <a:pt x="95" y="25"/>
                  </a:cubicBezTo>
                  <a:cubicBezTo>
                    <a:pt x="73" y="25"/>
                    <a:pt x="50" y="31"/>
                    <a:pt x="50" y="76"/>
                  </a:cubicBezTo>
                  <a:cubicBezTo>
                    <a:pt x="50" y="108"/>
                    <a:pt x="45" y="114"/>
                    <a:pt x="44" y="115"/>
                  </a:cubicBezTo>
                  <a:cubicBezTo>
                    <a:pt x="43" y="115"/>
                    <a:pt x="42" y="116"/>
                    <a:pt x="41" y="118"/>
                  </a:cubicBezTo>
                  <a:cubicBezTo>
                    <a:pt x="41" y="120"/>
                    <a:pt x="42" y="121"/>
                    <a:pt x="43" y="122"/>
                  </a:cubicBezTo>
                  <a:cubicBezTo>
                    <a:pt x="55" y="129"/>
                    <a:pt x="64" y="130"/>
                    <a:pt x="70" y="130"/>
                  </a:cubicBezTo>
                  <a:cubicBezTo>
                    <a:pt x="69" y="130"/>
                    <a:pt x="68" y="131"/>
                    <a:pt x="65" y="132"/>
                  </a:cubicBezTo>
                  <a:cubicBezTo>
                    <a:pt x="54" y="135"/>
                    <a:pt x="41" y="144"/>
                    <a:pt x="34" y="153"/>
                  </a:cubicBezTo>
                  <a:cubicBezTo>
                    <a:pt x="18" y="138"/>
                    <a:pt x="9" y="116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17"/>
                    <a:pt x="167" y="138"/>
                    <a:pt x="151" y="153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 rot="3085759">
              <a:off x="9868997" y="1270637"/>
              <a:ext cx="272910" cy="332239"/>
            </a:xfrm>
            <a:custGeom>
              <a:avLst/>
              <a:gdLst/>
              <a:ahLst/>
              <a:cxnLst/>
              <a:rect l="l" t="t" r="r" b="b"/>
              <a:pathLst>
                <a:path w="152" h="185">
                  <a:moveTo>
                    <a:pt x="42" y="93"/>
                  </a:moveTo>
                  <a:cubicBezTo>
                    <a:pt x="37" y="93"/>
                    <a:pt x="34" y="96"/>
                    <a:pt x="34" y="101"/>
                  </a:cubicBezTo>
                  <a:cubicBezTo>
                    <a:pt x="34" y="106"/>
                    <a:pt x="37" y="109"/>
                    <a:pt x="42" y="109"/>
                  </a:cubicBezTo>
                  <a:cubicBezTo>
                    <a:pt x="47" y="109"/>
                    <a:pt x="51" y="106"/>
                    <a:pt x="51" y="101"/>
                  </a:cubicBezTo>
                  <a:cubicBezTo>
                    <a:pt x="51" y="96"/>
                    <a:pt x="47" y="93"/>
                    <a:pt x="42" y="93"/>
                  </a:cubicBezTo>
                  <a:close/>
                  <a:moveTo>
                    <a:pt x="38" y="143"/>
                  </a:moveTo>
                  <a:cubicBezTo>
                    <a:pt x="36" y="143"/>
                    <a:pt x="34" y="145"/>
                    <a:pt x="34" y="147"/>
                  </a:cubicBezTo>
                  <a:cubicBezTo>
                    <a:pt x="34" y="150"/>
                    <a:pt x="36" y="152"/>
                    <a:pt x="38" y="152"/>
                  </a:cubicBezTo>
                  <a:cubicBezTo>
                    <a:pt x="40" y="152"/>
                    <a:pt x="42" y="150"/>
                    <a:pt x="42" y="147"/>
                  </a:cubicBezTo>
                  <a:cubicBezTo>
                    <a:pt x="42" y="145"/>
                    <a:pt x="40" y="143"/>
                    <a:pt x="38" y="143"/>
                  </a:cubicBezTo>
                  <a:close/>
                  <a:moveTo>
                    <a:pt x="118" y="25"/>
                  </a:moveTo>
                  <a:cubicBezTo>
                    <a:pt x="126" y="25"/>
                    <a:pt x="126" y="25"/>
                    <a:pt x="126" y="25"/>
                  </a:cubicBezTo>
                  <a:cubicBezTo>
                    <a:pt x="131" y="25"/>
                    <a:pt x="135" y="21"/>
                    <a:pt x="135" y="17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5" y="4"/>
                    <a:pt x="131" y="0"/>
                    <a:pt x="1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8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21"/>
                    <a:pt x="21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77"/>
                    <a:pt x="0" y="87"/>
                    <a:pt x="0" y="135"/>
                  </a:cubicBezTo>
                  <a:cubicBezTo>
                    <a:pt x="0" y="163"/>
                    <a:pt x="23" y="185"/>
                    <a:pt x="51" y="185"/>
                  </a:cubicBezTo>
                  <a:cubicBezTo>
                    <a:pt x="101" y="185"/>
                    <a:pt x="101" y="185"/>
                    <a:pt x="101" y="185"/>
                  </a:cubicBezTo>
                  <a:cubicBezTo>
                    <a:pt x="129" y="185"/>
                    <a:pt x="152" y="163"/>
                    <a:pt x="152" y="135"/>
                  </a:cubicBezTo>
                  <a:cubicBezTo>
                    <a:pt x="152" y="87"/>
                    <a:pt x="121" y="77"/>
                    <a:pt x="118" y="25"/>
                  </a:cubicBezTo>
                  <a:close/>
                  <a:moveTo>
                    <a:pt x="25" y="17"/>
                  </a:moveTo>
                  <a:cubicBezTo>
                    <a:pt x="25" y="8"/>
                    <a:pt x="25" y="8"/>
                    <a:pt x="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17"/>
                    <a:pt x="126" y="17"/>
                    <a:pt x="126" y="17"/>
                  </a:cubicBezTo>
                  <a:lnTo>
                    <a:pt x="25" y="17"/>
                  </a:lnTo>
                  <a:close/>
                  <a:moveTo>
                    <a:pt x="42" y="25"/>
                  </a:moveTo>
                  <a:cubicBezTo>
                    <a:pt x="110" y="25"/>
                    <a:pt x="110" y="25"/>
                    <a:pt x="110" y="25"/>
                  </a:cubicBezTo>
                  <a:cubicBezTo>
                    <a:pt x="111" y="44"/>
                    <a:pt x="115" y="58"/>
                    <a:pt x="121" y="69"/>
                  </a:cubicBezTo>
                  <a:cubicBezTo>
                    <a:pt x="114" y="74"/>
                    <a:pt x="95" y="88"/>
                    <a:pt x="73" y="75"/>
                  </a:cubicBezTo>
                  <a:cubicBezTo>
                    <a:pt x="56" y="65"/>
                    <a:pt x="41" y="66"/>
                    <a:pt x="32" y="68"/>
                  </a:cubicBezTo>
                  <a:cubicBezTo>
                    <a:pt x="37" y="56"/>
                    <a:pt x="41" y="43"/>
                    <a:pt x="42" y="25"/>
                  </a:cubicBezTo>
                  <a:close/>
                  <a:moveTo>
                    <a:pt x="101" y="177"/>
                  </a:moveTo>
                  <a:cubicBezTo>
                    <a:pt x="51" y="177"/>
                    <a:pt x="51" y="177"/>
                    <a:pt x="51" y="177"/>
                  </a:cubicBezTo>
                  <a:cubicBezTo>
                    <a:pt x="27" y="177"/>
                    <a:pt x="8" y="158"/>
                    <a:pt x="8" y="135"/>
                  </a:cubicBezTo>
                  <a:cubicBezTo>
                    <a:pt x="8" y="113"/>
                    <a:pt x="15" y="100"/>
                    <a:pt x="23" y="85"/>
                  </a:cubicBezTo>
                  <a:cubicBezTo>
                    <a:pt x="24" y="83"/>
                    <a:pt x="25" y="80"/>
                    <a:pt x="27" y="78"/>
                  </a:cubicBezTo>
                  <a:cubicBezTo>
                    <a:pt x="27" y="78"/>
                    <a:pt x="45" y="69"/>
                    <a:pt x="69" y="82"/>
                  </a:cubicBezTo>
                  <a:cubicBezTo>
                    <a:pt x="77" y="87"/>
                    <a:pt x="85" y="89"/>
                    <a:pt x="92" y="89"/>
                  </a:cubicBezTo>
                  <a:cubicBezTo>
                    <a:pt x="106" y="89"/>
                    <a:pt x="118" y="82"/>
                    <a:pt x="124" y="77"/>
                  </a:cubicBezTo>
                  <a:cubicBezTo>
                    <a:pt x="126" y="80"/>
                    <a:pt x="127" y="82"/>
                    <a:pt x="128" y="85"/>
                  </a:cubicBezTo>
                  <a:cubicBezTo>
                    <a:pt x="136" y="100"/>
                    <a:pt x="143" y="113"/>
                    <a:pt x="143" y="135"/>
                  </a:cubicBezTo>
                  <a:cubicBezTo>
                    <a:pt x="143" y="158"/>
                    <a:pt x="124" y="177"/>
                    <a:pt x="101" y="177"/>
                  </a:cubicBezTo>
                  <a:close/>
                  <a:moveTo>
                    <a:pt x="72" y="118"/>
                  </a:moveTo>
                  <a:cubicBezTo>
                    <a:pt x="65" y="118"/>
                    <a:pt x="59" y="124"/>
                    <a:pt x="59" y="131"/>
                  </a:cubicBezTo>
                  <a:cubicBezTo>
                    <a:pt x="59" y="138"/>
                    <a:pt x="65" y="143"/>
                    <a:pt x="72" y="143"/>
                  </a:cubicBezTo>
                  <a:cubicBezTo>
                    <a:pt x="79" y="143"/>
                    <a:pt x="84" y="138"/>
                    <a:pt x="84" y="131"/>
                  </a:cubicBezTo>
                  <a:cubicBezTo>
                    <a:pt x="84" y="124"/>
                    <a:pt x="79" y="118"/>
                    <a:pt x="72" y="118"/>
                  </a:cubicBezTo>
                  <a:close/>
                  <a:moveTo>
                    <a:pt x="72" y="135"/>
                  </a:moveTo>
                  <a:cubicBezTo>
                    <a:pt x="69" y="135"/>
                    <a:pt x="67" y="133"/>
                    <a:pt x="67" y="131"/>
                  </a:cubicBezTo>
                  <a:cubicBezTo>
                    <a:pt x="67" y="128"/>
                    <a:pt x="69" y="126"/>
                    <a:pt x="72" y="126"/>
                  </a:cubicBezTo>
                  <a:cubicBezTo>
                    <a:pt x="74" y="126"/>
                    <a:pt x="76" y="128"/>
                    <a:pt x="76" y="131"/>
                  </a:cubicBezTo>
                  <a:cubicBezTo>
                    <a:pt x="76" y="133"/>
                    <a:pt x="74" y="135"/>
                    <a:pt x="72" y="135"/>
                  </a:cubicBezTo>
                  <a:close/>
                  <a:moveTo>
                    <a:pt x="110" y="118"/>
                  </a:moveTo>
                  <a:cubicBezTo>
                    <a:pt x="105" y="118"/>
                    <a:pt x="101" y="122"/>
                    <a:pt x="101" y="126"/>
                  </a:cubicBezTo>
                  <a:cubicBezTo>
                    <a:pt x="101" y="131"/>
                    <a:pt x="105" y="135"/>
                    <a:pt x="110" y="135"/>
                  </a:cubicBezTo>
                  <a:cubicBezTo>
                    <a:pt x="114" y="135"/>
                    <a:pt x="118" y="131"/>
                    <a:pt x="118" y="126"/>
                  </a:cubicBezTo>
                  <a:cubicBezTo>
                    <a:pt x="118" y="122"/>
                    <a:pt x="114" y="118"/>
                    <a:pt x="110" y="118"/>
                  </a:cubicBezTo>
                  <a:close/>
                  <a:moveTo>
                    <a:pt x="122" y="101"/>
                  </a:moveTo>
                  <a:cubicBezTo>
                    <a:pt x="120" y="101"/>
                    <a:pt x="118" y="103"/>
                    <a:pt x="118" y="105"/>
                  </a:cubicBezTo>
                  <a:cubicBezTo>
                    <a:pt x="118" y="108"/>
                    <a:pt x="120" y="109"/>
                    <a:pt x="122" y="109"/>
                  </a:cubicBezTo>
                  <a:cubicBezTo>
                    <a:pt x="125" y="109"/>
                    <a:pt x="126" y="108"/>
                    <a:pt x="126" y="105"/>
                  </a:cubicBezTo>
                  <a:cubicBezTo>
                    <a:pt x="126" y="103"/>
                    <a:pt x="125" y="101"/>
                    <a:pt x="122" y="101"/>
                  </a:cubicBezTo>
                  <a:close/>
                  <a:moveTo>
                    <a:pt x="97" y="160"/>
                  </a:moveTo>
                  <a:cubicBezTo>
                    <a:pt x="95" y="160"/>
                    <a:pt x="93" y="162"/>
                    <a:pt x="93" y="164"/>
                  </a:cubicBezTo>
                  <a:cubicBezTo>
                    <a:pt x="93" y="167"/>
                    <a:pt x="95" y="169"/>
                    <a:pt x="97" y="169"/>
                  </a:cubicBezTo>
                  <a:cubicBezTo>
                    <a:pt x="99" y="169"/>
                    <a:pt x="101" y="167"/>
                    <a:pt x="101" y="164"/>
                  </a:cubicBezTo>
                  <a:cubicBezTo>
                    <a:pt x="101" y="162"/>
                    <a:pt x="99" y="160"/>
                    <a:pt x="97" y="16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8642620" y="1247756"/>
              <a:ext cx="334106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10983338" y="3706898"/>
              <a:ext cx="333117" cy="334106"/>
            </a:xfrm>
            <a:custGeom>
              <a:avLst/>
              <a:gdLst/>
              <a:ahLst/>
              <a:cxnLst/>
              <a:rect l="l" t="t" r="r" b="b"/>
              <a:pathLst>
                <a:path w="185" h="186">
                  <a:moveTo>
                    <a:pt x="92" y="0"/>
                  </a:moveTo>
                  <a:cubicBezTo>
                    <a:pt x="41" y="0"/>
                    <a:pt x="0" y="42"/>
                    <a:pt x="0" y="93"/>
                  </a:cubicBezTo>
                  <a:cubicBezTo>
                    <a:pt x="0" y="145"/>
                    <a:pt x="41" y="186"/>
                    <a:pt x="92" y="186"/>
                  </a:cubicBezTo>
                  <a:cubicBezTo>
                    <a:pt x="144" y="186"/>
                    <a:pt x="185" y="145"/>
                    <a:pt x="185" y="93"/>
                  </a:cubicBezTo>
                  <a:cubicBezTo>
                    <a:pt x="185" y="42"/>
                    <a:pt x="144" y="0"/>
                    <a:pt x="92" y="0"/>
                  </a:cubicBezTo>
                  <a:close/>
                  <a:moveTo>
                    <a:pt x="92" y="178"/>
                  </a:moveTo>
                  <a:cubicBezTo>
                    <a:pt x="71" y="178"/>
                    <a:pt x="52" y="170"/>
                    <a:pt x="37" y="157"/>
                  </a:cubicBezTo>
                  <a:cubicBezTo>
                    <a:pt x="49" y="147"/>
                    <a:pt x="54" y="145"/>
                    <a:pt x="67" y="139"/>
                  </a:cubicBezTo>
                  <a:cubicBezTo>
                    <a:pt x="81" y="133"/>
                    <a:pt x="86" y="121"/>
                    <a:pt x="80" y="108"/>
                  </a:cubicBezTo>
                  <a:cubicBezTo>
                    <a:pt x="79" y="105"/>
                    <a:pt x="78" y="103"/>
                    <a:pt x="77" y="101"/>
                  </a:cubicBezTo>
                  <a:cubicBezTo>
                    <a:pt x="72" y="93"/>
                    <a:pt x="67" y="84"/>
                    <a:pt x="67" y="63"/>
                  </a:cubicBezTo>
                  <a:cubicBezTo>
                    <a:pt x="67" y="38"/>
                    <a:pt x="79" y="38"/>
                    <a:pt x="88" y="37"/>
                  </a:cubicBezTo>
                  <a:cubicBezTo>
                    <a:pt x="95" y="37"/>
                    <a:pt x="98" y="36"/>
                    <a:pt x="101" y="35"/>
                  </a:cubicBezTo>
                  <a:cubicBezTo>
                    <a:pt x="102" y="35"/>
                    <a:pt x="103" y="34"/>
                    <a:pt x="105" y="34"/>
                  </a:cubicBezTo>
                  <a:cubicBezTo>
                    <a:pt x="113" y="34"/>
                    <a:pt x="122" y="42"/>
                    <a:pt x="122" y="64"/>
                  </a:cubicBezTo>
                  <a:cubicBezTo>
                    <a:pt x="122" y="85"/>
                    <a:pt x="118" y="91"/>
                    <a:pt x="113" y="100"/>
                  </a:cubicBezTo>
                  <a:cubicBezTo>
                    <a:pt x="112" y="102"/>
                    <a:pt x="111" y="105"/>
                    <a:pt x="109" y="108"/>
                  </a:cubicBezTo>
                  <a:cubicBezTo>
                    <a:pt x="106" y="114"/>
                    <a:pt x="106" y="119"/>
                    <a:pt x="107" y="124"/>
                  </a:cubicBezTo>
                  <a:cubicBezTo>
                    <a:pt x="110" y="130"/>
                    <a:pt x="116" y="136"/>
                    <a:pt x="126" y="141"/>
                  </a:cubicBezTo>
                  <a:cubicBezTo>
                    <a:pt x="134" y="145"/>
                    <a:pt x="143" y="152"/>
                    <a:pt x="148" y="157"/>
                  </a:cubicBezTo>
                  <a:cubicBezTo>
                    <a:pt x="133" y="170"/>
                    <a:pt x="114" y="178"/>
                    <a:pt x="92" y="178"/>
                  </a:cubicBezTo>
                  <a:close/>
                  <a:moveTo>
                    <a:pt x="154" y="151"/>
                  </a:moveTo>
                  <a:cubicBezTo>
                    <a:pt x="149" y="146"/>
                    <a:pt x="139" y="137"/>
                    <a:pt x="129" y="133"/>
                  </a:cubicBezTo>
                  <a:cubicBezTo>
                    <a:pt x="121" y="129"/>
                    <a:pt x="117" y="125"/>
                    <a:pt x="115" y="121"/>
                  </a:cubicBezTo>
                  <a:cubicBezTo>
                    <a:pt x="114" y="118"/>
                    <a:pt x="115" y="115"/>
                    <a:pt x="117" y="111"/>
                  </a:cubicBezTo>
                  <a:cubicBezTo>
                    <a:pt x="118" y="108"/>
                    <a:pt x="120" y="106"/>
                    <a:pt x="121" y="104"/>
                  </a:cubicBezTo>
                  <a:cubicBezTo>
                    <a:pt x="126" y="94"/>
                    <a:pt x="130" y="88"/>
                    <a:pt x="130" y="64"/>
                  </a:cubicBezTo>
                  <a:cubicBezTo>
                    <a:pt x="130" y="28"/>
                    <a:pt x="109" y="26"/>
                    <a:pt x="105" y="26"/>
                  </a:cubicBezTo>
                  <a:cubicBezTo>
                    <a:pt x="102" y="26"/>
                    <a:pt x="100" y="27"/>
                    <a:pt x="98" y="27"/>
                  </a:cubicBezTo>
                  <a:cubicBezTo>
                    <a:pt x="96" y="28"/>
                    <a:pt x="93" y="29"/>
                    <a:pt x="88" y="29"/>
                  </a:cubicBezTo>
                  <a:cubicBezTo>
                    <a:pt x="78" y="29"/>
                    <a:pt x="59" y="29"/>
                    <a:pt x="59" y="63"/>
                  </a:cubicBezTo>
                  <a:cubicBezTo>
                    <a:pt x="59" y="86"/>
                    <a:pt x="65" y="96"/>
                    <a:pt x="69" y="105"/>
                  </a:cubicBezTo>
                  <a:cubicBezTo>
                    <a:pt x="71" y="107"/>
                    <a:pt x="72" y="109"/>
                    <a:pt x="73" y="111"/>
                  </a:cubicBezTo>
                  <a:cubicBezTo>
                    <a:pt x="77" y="120"/>
                    <a:pt x="74" y="127"/>
                    <a:pt x="63" y="131"/>
                  </a:cubicBezTo>
                  <a:cubicBezTo>
                    <a:pt x="50" y="137"/>
                    <a:pt x="44" y="140"/>
                    <a:pt x="31" y="151"/>
                  </a:cubicBezTo>
                  <a:cubicBezTo>
                    <a:pt x="17" y="136"/>
                    <a:pt x="8" y="116"/>
                    <a:pt x="8" y="93"/>
                  </a:cubicBezTo>
                  <a:cubicBezTo>
                    <a:pt x="8" y="47"/>
                    <a:pt x="46" y="9"/>
                    <a:pt x="92" y="9"/>
                  </a:cubicBezTo>
                  <a:cubicBezTo>
                    <a:pt x="139" y="9"/>
                    <a:pt x="177" y="47"/>
                    <a:pt x="177" y="93"/>
                  </a:cubicBezTo>
                  <a:cubicBezTo>
                    <a:pt x="177" y="116"/>
                    <a:pt x="168" y="136"/>
                    <a:pt x="154" y="15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 rot="21255315">
              <a:off x="10691096" y="2523650"/>
              <a:ext cx="338093" cy="338093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160" y="55"/>
                  </a:moveTo>
                  <a:cubicBezTo>
                    <a:pt x="160" y="13"/>
                    <a:pt x="160" y="13"/>
                    <a:pt x="160" y="13"/>
                  </a:cubicBezTo>
                  <a:cubicBezTo>
                    <a:pt x="160" y="6"/>
                    <a:pt x="155" y="0"/>
                    <a:pt x="148" y="0"/>
                  </a:cubicBezTo>
                  <a:cubicBezTo>
                    <a:pt x="141" y="0"/>
                    <a:pt x="135" y="6"/>
                    <a:pt x="135" y="13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4" y="42"/>
                    <a:pt x="0" y="46"/>
                    <a:pt x="0" y="5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0" y="114"/>
                    <a:pt x="4" y="118"/>
                    <a:pt x="8" y="118"/>
                  </a:cubicBezTo>
                  <a:cubicBezTo>
                    <a:pt x="37" y="121"/>
                    <a:pt x="37" y="121"/>
                    <a:pt x="37" y="121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2"/>
                    <a:pt x="51" y="182"/>
                    <a:pt x="51" y="182"/>
                  </a:cubicBezTo>
                  <a:cubicBezTo>
                    <a:pt x="51" y="184"/>
                    <a:pt x="53" y="186"/>
                    <a:pt x="55" y="186"/>
                  </a:cubicBezTo>
                  <a:cubicBezTo>
                    <a:pt x="89" y="186"/>
                    <a:pt x="89" y="186"/>
                    <a:pt x="89" y="186"/>
                  </a:cubicBezTo>
                  <a:cubicBezTo>
                    <a:pt x="91" y="186"/>
                    <a:pt x="93" y="184"/>
                    <a:pt x="93" y="182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81" y="128"/>
                    <a:pt x="81" y="128"/>
                    <a:pt x="81" y="128"/>
                  </a:cubicBezTo>
                  <a:cubicBezTo>
                    <a:pt x="135" y="145"/>
                    <a:pt x="135" y="145"/>
                    <a:pt x="135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5" y="155"/>
                    <a:pt x="141" y="160"/>
                    <a:pt x="148" y="160"/>
                  </a:cubicBezTo>
                  <a:cubicBezTo>
                    <a:pt x="155" y="160"/>
                    <a:pt x="160" y="155"/>
                    <a:pt x="160" y="148"/>
                  </a:cubicBezTo>
                  <a:cubicBezTo>
                    <a:pt x="160" y="106"/>
                    <a:pt x="160" y="106"/>
                    <a:pt x="160" y="106"/>
                  </a:cubicBezTo>
                  <a:cubicBezTo>
                    <a:pt x="174" y="106"/>
                    <a:pt x="186" y="94"/>
                    <a:pt x="186" y="80"/>
                  </a:cubicBezTo>
                  <a:cubicBezTo>
                    <a:pt x="186" y="66"/>
                    <a:pt x="174" y="55"/>
                    <a:pt x="160" y="55"/>
                  </a:cubicBezTo>
                  <a:close/>
                  <a:moveTo>
                    <a:pt x="8" y="110"/>
                  </a:moveTo>
                  <a:cubicBezTo>
                    <a:pt x="8" y="93"/>
                    <a:pt x="8" y="93"/>
                    <a:pt x="8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2" y="93"/>
                    <a:pt x="34" y="91"/>
                    <a:pt x="34" y="89"/>
                  </a:cubicBezTo>
                  <a:cubicBezTo>
                    <a:pt x="34" y="86"/>
                    <a:pt x="32" y="85"/>
                    <a:pt x="29" y="85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21" y="76"/>
                    <a:pt x="21" y="76"/>
                    <a:pt x="21" y="76"/>
                  </a:cubicBezTo>
                  <a:cubicBezTo>
                    <a:pt x="23" y="76"/>
                    <a:pt x="25" y="74"/>
                    <a:pt x="25" y="72"/>
                  </a:cubicBezTo>
                  <a:cubicBezTo>
                    <a:pt x="25" y="70"/>
                    <a:pt x="23" y="68"/>
                    <a:pt x="21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116"/>
                    <a:pt x="67" y="116"/>
                    <a:pt x="67" y="116"/>
                  </a:cubicBezTo>
                  <a:lnTo>
                    <a:pt x="8" y="110"/>
                  </a:lnTo>
                  <a:close/>
                  <a:moveTo>
                    <a:pt x="54" y="160"/>
                  </a:moveTo>
                  <a:cubicBezTo>
                    <a:pt x="46" y="122"/>
                    <a:pt x="46" y="122"/>
                    <a:pt x="46" y="122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2" y="126"/>
                    <a:pt x="72" y="126"/>
                    <a:pt x="72" y="126"/>
                  </a:cubicBezTo>
                  <a:cubicBezTo>
                    <a:pt x="80" y="160"/>
                    <a:pt x="80" y="160"/>
                    <a:pt x="80" y="160"/>
                  </a:cubicBezTo>
                  <a:lnTo>
                    <a:pt x="54" y="160"/>
                  </a:lnTo>
                  <a:close/>
                  <a:moveTo>
                    <a:pt x="81" y="169"/>
                  </a:moveTo>
                  <a:cubicBezTo>
                    <a:pt x="83" y="177"/>
                    <a:pt x="83" y="177"/>
                    <a:pt x="83" y="177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6" y="169"/>
                    <a:pt x="56" y="169"/>
                    <a:pt x="56" y="169"/>
                  </a:cubicBezTo>
                  <a:lnTo>
                    <a:pt x="81" y="169"/>
                  </a:lnTo>
                  <a:close/>
                  <a:moveTo>
                    <a:pt x="135" y="136"/>
                  </a:moveTo>
                  <a:cubicBezTo>
                    <a:pt x="76" y="118"/>
                    <a:pt x="76" y="118"/>
                    <a:pt x="76" y="118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135" y="25"/>
                    <a:pt x="135" y="25"/>
                    <a:pt x="135" y="25"/>
                  </a:cubicBezTo>
                  <a:lnTo>
                    <a:pt x="135" y="136"/>
                  </a:lnTo>
                  <a:close/>
                  <a:moveTo>
                    <a:pt x="152" y="148"/>
                  </a:moveTo>
                  <a:cubicBezTo>
                    <a:pt x="152" y="150"/>
                    <a:pt x="150" y="152"/>
                    <a:pt x="148" y="152"/>
                  </a:cubicBezTo>
                  <a:cubicBezTo>
                    <a:pt x="145" y="152"/>
                    <a:pt x="143" y="150"/>
                    <a:pt x="143" y="148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3" y="10"/>
                    <a:pt x="145" y="9"/>
                    <a:pt x="148" y="9"/>
                  </a:cubicBezTo>
                  <a:cubicBezTo>
                    <a:pt x="150" y="9"/>
                    <a:pt x="152" y="10"/>
                    <a:pt x="152" y="13"/>
                  </a:cubicBezTo>
                  <a:lnTo>
                    <a:pt x="152" y="148"/>
                  </a:lnTo>
                  <a:close/>
                  <a:moveTo>
                    <a:pt x="160" y="97"/>
                  </a:moveTo>
                  <a:cubicBezTo>
                    <a:pt x="160" y="63"/>
                    <a:pt x="160" y="63"/>
                    <a:pt x="160" y="63"/>
                  </a:cubicBezTo>
                  <a:cubicBezTo>
                    <a:pt x="170" y="63"/>
                    <a:pt x="177" y="71"/>
                    <a:pt x="177" y="80"/>
                  </a:cubicBezTo>
                  <a:cubicBezTo>
                    <a:pt x="177" y="90"/>
                    <a:pt x="170" y="97"/>
                    <a:pt x="160" y="97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 rot="19418196">
              <a:off x="11016888" y="3059538"/>
              <a:ext cx="335696" cy="198051"/>
            </a:xfrm>
            <a:custGeom>
              <a:avLst/>
              <a:gdLst/>
              <a:ahLst/>
              <a:cxnLst/>
              <a:rect l="l" t="t" r="r" b="b"/>
              <a:pathLst>
                <a:path w="186" h="110">
                  <a:moveTo>
                    <a:pt x="160" y="43"/>
                  </a:moveTo>
                  <a:cubicBezTo>
                    <a:pt x="160" y="43"/>
                    <a:pt x="161" y="43"/>
                    <a:pt x="161" y="42"/>
                  </a:cubicBezTo>
                  <a:cubicBezTo>
                    <a:pt x="161" y="28"/>
                    <a:pt x="149" y="17"/>
                    <a:pt x="135" y="17"/>
                  </a:cubicBezTo>
                  <a:cubicBezTo>
                    <a:pt x="129" y="17"/>
                    <a:pt x="123" y="19"/>
                    <a:pt x="119" y="23"/>
                  </a:cubicBezTo>
                  <a:cubicBezTo>
                    <a:pt x="110" y="9"/>
                    <a:pt x="94" y="0"/>
                    <a:pt x="76" y="0"/>
                  </a:cubicBezTo>
                  <a:cubicBezTo>
                    <a:pt x="51" y="0"/>
                    <a:pt x="30" y="19"/>
                    <a:pt x="26" y="43"/>
                  </a:cubicBezTo>
                  <a:cubicBezTo>
                    <a:pt x="11" y="47"/>
                    <a:pt x="0" y="60"/>
                    <a:pt x="0" y="76"/>
                  </a:cubicBezTo>
                  <a:cubicBezTo>
                    <a:pt x="0" y="95"/>
                    <a:pt x="15" y="110"/>
                    <a:pt x="34" y="110"/>
                  </a:cubicBezTo>
                  <a:cubicBezTo>
                    <a:pt x="152" y="110"/>
                    <a:pt x="152" y="110"/>
                    <a:pt x="152" y="110"/>
                  </a:cubicBezTo>
                  <a:cubicBezTo>
                    <a:pt x="171" y="110"/>
                    <a:pt x="186" y="95"/>
                    <a:pt x="186" y="76"/>
                  </a:cubicBezTo>
                  <a:cubicBezTo>
                    <a:pt x="186" y="60"/>
                    <a:pt x="175" y="47"/>
                    <a:pt x="160" y="43"/>
                  </a:cubicBezTo>
                  <a:close/>
                  <a:moveTo>
                    <a:pt x="152" y="101"/>
                  </a:moveTo>
                  <a:cubicBezTo>
                    <a:pt x="34" y="101"/>
                    <a:pt x="34" y="101"/>
                    <a:pt x="34" y="101"/>
                  </a:cubicBezTo>
                  <a:cubicBezTo>
                    <a:pt x="20" y="101"/>
                    <a:pt x="9" y="90"/>
                    <a:pt x="9" y="76"/>
                  </a:cubicBezTo>
                  <a:cubicBezTo>
                    <a:pt x="9" y="64"/>
                    <a:pt x="17" y="54"/>
                    <a:pt x="28" y="51"/>
                  </a:cubicBezTo>
                  <a:cubicBezTo>
                    <a:pt x="31" y="51"/>
                    <a:pt x="34" y="48"/>
                    <a:pt x="34" y="44"/>
                  </a:cubicBezTo>
                  <a:cubicBezTo>
                    <a:pt x="38" y="24"/>
                    <a:pt x="55" y="8"/>
                    <a:pt x="76" y="8"/>
                  </a:cubicBezTo>
                  <a:cubicBezTo>
                    <a:pt x="90" y="8"/>
                    <a:pt x="104" y="16"/>
                    <a:pt x="111" y="28"/>
                  </a:cubicBezTo>
                  <a:cubicBezTo>
                    <a:pt x="113" y="30"/>
                    <a:pt x="115" y="31"/>
                    <a:pt x="117" y="32"/>
                  </a:cubicBezTo>
                  <a:cubicBezTo>
                    <a:pt x="118" y="32"/>
                    <a:pt x="118" y="32"/>
                    <a:pt x="119" y="32"/>
                  </a:cubicBezTo>
                  <a:cubicBezTo>
                    <a:pt x="121" y="32"/>
                    <a:pt x="123" y="31"/>
                    <a:pt x="124" y="29"/>
                  </a:cubicBezTo>
                  <a:cubicBezTo>
                    <a:pt x="127" y="27"/>
                    <a:pt x="131" y="25"/>
                    <a:pt x="135" y="25"/>
                  </a:cubicBezTo>
                  <a:cubicBezTo>
                    <a:pt x="145" y="25"/>
                    <a:pt x="152" y="33"/>
                    <a:pt x="152" y="42"/>
                  </a:cubicBezTo>
                  <a:cubicBezTo>
                    <a:pt x="152" y="43"/>
                    <a:pt x="152" y="43"/>
                    <a:pt x="152" y="43"/>
                  </a:cubicBezTo>
                  <a:cubicBezTo>
                    <a:pt x="152" y="47"/>
                    <a:pt x="154" y="50"/>
                    <a:pt x="158" y="51"/>
                  </a:cubicBezTo>
                  <a:cubicBezTo>
                    <a:pt x="170" y="54"/>
                    <a:pt x="177" y="64"/>
                    <a:pt x="177" y="76"/>
                  </a:cubicBezTo>
                  <a:cubicBezTo>
                    <a:pt x="177" y="90"/>
                    <a:pt x="166" y="101"/>
                    <a:pt x="152" y="101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325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 rot="723528">
              <a:off x="10780405" y="2023913"/>
              <a:ext cx="342127" cy="333228"/>
            </a:xfrm>
            <a:custGeom>
              <a:avLst/>
              <a:gdLst/>
              <a:ahLst/>
              <a:cxnLst/>
              <a:rect l="l" t="t" r="r" b="b"/>
              <a:pathLst>
                <a:path w="190" h="185">
                  <a:moveTo>
                    <a:pt x="32" y="10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0" y="153"/>
                    <a:pt x="79" y="153"/>
                    <a:pt x="77" y="153"/>
                  </a:cubicBezTo>
                  <a:cubicBezTo>
                    <a:pt x="52" y="153"/>
                    <a:pt x="29" y="129"/>
                    <a:pt x="32" y="104"/>
                  </a:cubicBezTo>
                  <a:close/>
                  <a:moveTo>
                    <a:pt x="15" y="170"/>
                  </a:moveTo>
                  <a:cubicBezTo>
                    <a:pt x="30" y="132"/>
                    <a:pt x="30" y="132"/>
                    <a:pt x="30" y="132"/>
                  </a:cubicBezTo>
                  <a:cubicBezTo>
                    <a:pt x="32" y="136"/>
                    <a:pt x="35" y="140"/>
                    <a:pt x="38" y="143"/>
                  </a:cubicBezTo>
                  <a:cubicBezTo>
                    <a:pt x="42" y="148"/>
                    <a:pt x="47" y="152"/>
                    <a:pt x="53" y="155"/>
                  </a:cubicBezTo>
                  <a:lnTo>
                    <a:pt x="15" y="170"/>
                  </a:lnTo>
                  <a:close/>
                  <a:moveTo>
                    <a:pt x="113" y="101"/>
                  </a:moveTo>
                  <a:cubicBezTo>
                    <a:pt x="116" y="101"/>
                    <a:pt x="118" y="99"/>
                    <a:pt x="118" y="97"/>
                  </a:cubicBezTo>
                  <a:cubicBezTo>
                    <a:pt x="118" y="95"/>
                    <a:pt x="116" y="93"/>
                    <a:pt x="113" y="93"/>
                  </a:cubicBezTo>
                  <a:cubicBezTo>
                    <a:pt x="111" y="93"/>
                    <a:pt x="109" y="95"/>
                    <a:pt x="109" y="97"/>
                  </a:cubicBezTo>
                  <a:cubicBezTo>
                    <a:pt x="109" y="99"/>
                    <a:pt x="111" y="101"/>
                    <a:pt x="113" y="101"/>
                  </a:cubicBezTo>
                  <a:close/>
                  <a:moveTo>
                    <a:pt x="184" y="1"/>
                  </a:moveTo>
                  <a:cubicBezTo>
                    <a:pt x="183" y="0"/>
                    <a:pt x="180" y="0"/>
                    <a:pt x="177" y="0"/>
                  </a:cubicBezTo>
                  <a:cubicBezTo>
                    <a:pt x="159" y="0"/>
                    <a:pt x="113" y="13"/>
                    <a:pt x="88" y="38"/>
                  </a:cubicBezTo>
                  <a:cubicBezTo>
                    <a:pt x="82" y="44"/>
                    <a:pt x="62" y="62"/>
                    <a:pt x="58" y="68"/>
                  </a:cubicBezTo>
                  <a:cubicBezTo>
                    <a:pt x="43" y="72"/>
                    <a:pt x="22" y="80"/>
                    <a:pt x="10" y="91"/>
                  </a:cubicBezTo>
                  <a:cubicBezTo>
                    <a:pt x="10" y="91"/>
                    <a:pt x="25" y="91"/>
                    <a:pt x="42" y="103"/>
                  </a:cubicBezTo>
                  <a:cubicBezTo>
                    <a:pt x="40" y="113"/>
                    <a:pt x="43" y="124"/>
                    <a:pt x="52" y="133"/>
                  </a:cubicBezTo>
                  <a:cubicBezTo>
                    <a:pt x="59" y="140"/>
                    <a:pt x="67" y="144"/>
                    <a:pt x="75" y="144"/>
                  </a:cubicBezTo>
                  <a:cubicBezTo>
                    <a:pt x="78" y="144"/>
                    <a:pt x="80" y="143"/>
                    <a:pt x="82" y="143"/>
                  </a:cubicBezTo>
                  <a:cubicBezTo>
                    <a:pt x="94" y="160"/>
                    <a:pt x="94" y="175"/>
                    <a:pt x="94" y="175"/>
                  </a:cubicBezTo>
                  <a:cubicBezTo>
                    <a:pt x="105" y="163"/>
                    <a:pt x="113" y="142"/>
                    <a:pt x="117" y="127"/>
                  </a:cubicBezTo>
                  <a:cubicBezTo>
                    <a:pt x="124" y="123"/>
                    <a:pt x="141" y="103"/>
                    <a:pt x="147" y="97"/>
                  </a:cubicBezTo>
                  <a:cubicBezTo>
                    <a:pt x="177" y="68"/>
                    <a:pt x="190" y="7"/>
                    <a:pt x="184" y="1"/>
                  </a:cubicBezTo>
                  <a:close/>
                  <a:moveTo>
                    <a:pt x="109" y="125"/>
                  </a:moveTo>
                  <a:cubicBezTo>
                    <a:pt x="106" y="136"/>
                    <a:pt x="102" y="147"/>
                    <a:pt x="98" y="155"/>
                  </a:cubicBezTo>
                  <a:cubicBezTo>
                    <a:pt x="96" y="150"/>
                    <a:pt x="93" y="144"/>
                    <a:pt x="89" y="138"/>
                  </a:cubicBezTo>
                  <a:cubicBezTo>
                    <a:pt x="88" y="136"/>
                    <a:pt x="85" y="134"/>
                    <a:pt x="82" y="134"/>
                  </a:cubicBezTo>
                  <a:cubicBezTo>
                    <a:pt x="82" y="134"/>
                    <a:pt x="81" y="134"/>
                    <a:pt x="80" y="135"/>
                  </a:cubicBezTo>
                  <a:cubicBezTo>
                    <a:pt x="79" y="135"/>
                    <a:pt x="77" y="135"/>
                    <a:pt x="75" y="135"/>
                  </a:cubicBezTo>
                  <a:cubicBezTo>
                    <a:pt x="69" y="135"/>
                    <a:pt x="63" y="132"/>
                    <a:pt x="58" y="127"/>
                  </a:cubicBezTo>
                  <a:cubicBezTo>
                    <a:pt x="51" y="121"/>
                    <a:pt x="48" y="113"/>
                    <a:pt x="50" y="105"/>
                  </a:cubicBezTo>
                  <a:cubicBezTo>
                    <a:pt x="51" y="101"/>
                    <a:pt x="50" y="98"/>
                    <a:pt x="47" y="96"/>
                  </a:cubicBezTo>
                  <a:cubicBezTo>
                    <a:pt x="41" y="92"/>
                    <a:pt x="35" y="89"/>
                    <a:pt x="30" y="87"/>
                  </a:cubicBezTo>
                  <a:cubicBezTo>
                    <a:pt x="38" y="83"/>
                    <a:pt x="49" y="79"/>
                    <a:pt x="60" y="76"/>
                  </a:cubicBezTo>
                  <a:cubicBezTo>
                    <a:pt x="60" y="76"/>
                    <a:pt x="60" y="76"/>
                    <a:pt x="61" y="75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0" y="125"/>
                    <a:pt x="109" y="125"/>
                    <a:pt x="109" y="125"/>
                  </a:cubicBezTo>
                  <a:close/>
                  <a:moveTo>
                    <a:pt x="141" y="91"/>
                  </a:moveTo>
                  <a:cubicBezTo>
                    <a:pt x="140" y="93"/>
                    <a:pt x="137" y="96"/>
                    <a:pt x="134" y="99"/>
                  </a:cubicBezTo>
                  <a:cubicBezTo>
                    <a:pt x="129" y="105"/>
                    <a:pt x="120" y="113"/>
                    <a:pt x="115" y="118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72" y="65"/>
                    <a:pt x="80" y="56"/>
                    <a:pt x="86" y="51"/>
                  </a:cubicBezTo>
                  <a:cubicBezTo>
                    <a:pt x="89" y="48"/>
                    <a:pt x="92" y="45"/>
                    <a:pt x="94" y="44"/>
                  </a:cubicBezTo>
                  <a:cubicBezTo>
                    <a:pt x="116" y="21"/>
                    <a:pt x="160" y="8"/>
                    <a:pt x="177" y="8"/>
                  </a:cubicBezTo>
                  <a:cubicBezTo>
                    <a:pt x="177" y="22"/>
                    <a:pt x="165" y="68"/>
                    <a:pt x="141" y="91"/>
                  </a:cubicBezTo>
                  <a:close/>
                  <a:moveTo>
                    <a:pt x="88" y="67"/>
                  </a:moveTo>
                  <a:cubicBezTo>
                    <a:pt x="86" y="67"/>
                    <a:pt x="84" y="69"/>
                    <a:pt x="84" y="72"/>
                  </a:cubicBezTo>
                  <a:cubicBezTo>
                    <a:pt x="84" y="74"/>
                    <a:pt x="86" y="76"/>
                    <a:pt x="88" y="76"/>
                  </a:cubicBezTo>
                  <a:cubicBezTo>
                    <a:pt x="90" y="76"/>
                    <a:pt x="92" y="74"/>
                    <a:pt x="92" y="72"/>
                  </a:cubicBezTo>
                  <a:cubicBezTo>
                    <a:pt x="92" y="69"/>
                    <a:pt x="90" y="67"/>
                    <a:pt x="88" y="67"/>
                  </a:cubicBezTo>
                  <a:close/>
                  <a:moveTo>
                    <a:pt x="139" y="59"/>
                  </a:moveTo>
                  <a:cubicBezTo>
                    <a:pt x="146" y="59"/>
                    <a:pt x="151" y="53"/>
                    <a:pt x="151" y="46"/>
                  </a:cubicBezTo>
                  <a:cubicBezTo>
                    <a:pt x="151" y="39"/>
                    <a:pt x="146" y="34"/>
                    <a:pt x="139" y="34"/>
                  </a:cubicBezTo>
                  <a:cubicBezTo>
                    <a:pt x="132" y="34"/>
                    <a:pt x="126" y="39"/>
                    <a:pt x="126" y="46"/>
                  </a:cubicBezTo>
                  <a:cubicBezTo>
                    <a:pt x="126" y="53"/>
                    <a:pt x="132" y="59"/>
                    <a:pt x="139" y="59"/>
                  </a:cubicBezTo>
                  <a:close/>
                  <a:moveTo>
                    <a:pt x="139" y="42"/>
                  </a:moveTo>
                  <a:cubicBezTo>
                    <a:pt x="141" y="42"/>
                    <a:pt x="143" y="44"/>
                    <a:pt x="143" y="46"/>
                  </a:cubicBezTo>
                  <a:cubicBezTo>
                    <a:pt x="143" y="49"/>
                    <a:pt x="141" y="50"/>
                    <a:pt x="139" y="50"/>
                  </a:cubicBezTo>
                  <a:cubicBezTo>
                    <a:pt x="136" y="50"/>
                    <a:pt x="135" y="49"/>
                    <a:pt x="135" y="46"/>
                  </a:cubicBezTo>
                  <a:cubicBezTo>
                    <a:pt x="135" y="44"/>
                    <a:pt x="136" y="42"/>
                    <a:pt x="139" y="42"/>
                  </a:cubicBezTo>
                  <a:close/>
                  <a:moveTo>
                    <a:pt x="101" y="88"/>
                  </a:moveTo>
                  <a:cubicBezTo>
                    <a:pt x="103" y="88"/>
                    <a:pt x="105" y="87"/>
                    <a:pt x="105" y="84"/>
                  </a:cubicBezTo>
                  <a:cubicBezTo>
                    <a:pt x="105" y="82"/>
                    <a:pt x="103" y="80"/>
                    <a:pt x="101" y="80"/>
                  </a:cubicBezTo>
                  <a:cubicBezTo>
                    <a:pt x="98" y="80"/>
                    <a:pt x="97" y="82"/>
                    <a:pt x="97" y="84"/>
                  </a:cubicBezTo>
                  <a:cubicBezTo>
                    <a:pt x="97" y="87"/>
                    <a:pt x="98" y="88"/>
                    <a:pt x="101" y="88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 rot="2544572">
              <a:off x="10932569" y="1571870"/>
              <a:ext cx="114354" cy="335205"/>
            </a:xfrm>
            <a:custGeom>
              <a:avLst/>
              <a:gdLst/>
              <a:ahLst/>
              <a:cxnLst/>
              <a:rect l="l" t="t" r="r" b="b"/>
              <a:pathLst>
                <a:path w="68" h="186">
                  <a:moveTo>
                    <a:pt x="67" y="147"/>
                  </a:moveTo>
                  <a:cubicBezTo>
                    <a:pt x="68" y="147"/>
                    <a:pt x="68" y="147"/>
                    <a:pt x="68" y="147"/>
                  </a:cubicBezTo>
                  <a:cubicBezTo>
                    <a:pt x="55" y="84"/>
                    <a:pt x="55" y="84"/>
                    <a:pt x="55" y="84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1" y="84"/>
                    <a:pt x="63" y="83"/>
                    <a:pt x="63" y="80"/>
                  </a:cubicBezTo>
                  <a:cubicBezTo>
                    <a:pt x="63" y="78"/>
                    <a:pt x="61" y="76"/>
                    <a:pt x="59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7" y="24"/>
                    <a:pt x="68" y="23"/>
                    <a:pt x="68" y="21"/>
                  </a:cubicBezTo>
                  <a:cubicBezTo>
                    <a:pt x="68" y="9"/>
                    <a:pt x="52" y="0"/>
                    <a:pt x="34" y="0"/>
                  </a:cubicBezTo>
                  <a:cubicBezTo>
                    <a:pt x="15" y="0"/>
                    <a:pt x="0" y="9"/>
                    <a:pt x="0" y="21"/>
                  </a:cubicBezTo>
                  <a:cubicBezTo>
                    <a:pt x="0" y="23"/>
                    <a:pt x="1" y="24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0" y="147"/>
                    <a:pt x="0" y="148"/>
                  </a:cubicBezTo>
                  <a:cubicBezTo>
                    <a:pt x="0" y="149"/>
                    <a:pt x="1" y="150"/>
                    <a:pt x="1" y="15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31" y="185"/>
                    <a:pt x="33" y="186"/>
                    <a:pt x="34" y="186"/>
                  </a:cubicBezTo>
                  <a:cubicBezTo>
                    <a:pt x="35" y="186"/>
                    <a:pt x="36" y="185"/>
                    <a:pt x="37" y="184"/>
                  </a:cubicBezTo>
                  <a:cubicBezTo>
                    <a:pt x="37" y="184"/>
                    <a:pt x="37" y="184"/>
                    <a:pt x="37" y="184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7" y="150"/>
                    <a:pt x="67" y="150"/>
                  </a:cubicBezTo>
                  <a:cubicBezTo>
                    <a:pt x="67" y="150"/>
                    <a:pt x="68" y="149"/>
                    <a:pt x="68" y="148"/>
                  </a:cubicBezTo>
                  <a:cubicBezTo>
                    <a:pt x="68" y="147"/>
                    <a:pt x="67" y="147"/>
                    <a:pt x="67" y="147"/>
                  </a:cubicBezTo>
                  <a:close/>
                  <a:moveTo>
                    <a:pt x="9" y="19"/>
                  </a:moveTo>
                  <a:cubicBezTo>
                    <a:pt x="10" y="13"/>
                    <a:pt x="21" y="8"/>
                    <a:pt x="34" y="8"/>
                  </a:cubicBezTo>
                  <a:cubicBezTo>
                    <a:pt x="47" y="8"/>
                    <a:pt x="57" y="13"/>
                    <a:pt x="59" y="19"/>
                  </a:cubicBezTo>
                  <a:cubicBezTo>
                    <a:pt x="34" y="41"/>
                    <a:pt x="34" y="41"/>
                    <a:pt x="34" y="41"/>
                  </a:cubicBezTo>
                  <a:lnTo>
                    <a:pt x="9" y="19"/>
                  </a:lnTo>
                  <a:close/>
                  <a:moveTo>
                    <a:pt x="34" y="175"/>
                  </a:moveTo>
                  <a:cubicBezTo>
                    <a:pt x="9" y="146"/>
                    <a:pt x="9" y="146"/>
                    <a:pt x="9" y="146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50"/>
                    <a:pt x="31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0"/>
                    <a:pt x="33" y="51"/>
                    <a:pt x="34" y="51"/>
                  </a:cubicBezTo>
                  <a:cubicBezTo>
                    <a:pt x="35" y="51"/>
                    <a:pt x="35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7" y="50"/>
                    <a:pt x="37" y="49"/>
                    <a:pt x="37" y="49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34" y="76"/>
                    <a:pt x="34" y="76"/>
                    <a:pt x="34" y="76"/>
                  </a:cubicBezTo>
                  <a:cubicBezTo>
                    <a:pt x="32" y="76"/>
                    <a:pt x="30" y="78"/>
                    <a:pt x="30" y="80"/>
                  </a:cubicBezTo>
                  <a:cubicBezTo>
                    <a:pt x="30" y="83"/>
                    <a:pt x="32" y="84"/>
                    <a:pt x="34" y="84"/>
                  </a:cubicBezTo>
                  <a:cubicBezTo>
                    <a:pt x="46" y="84"/>
                    <a:pt x="46" y="84"/>
                    <a:pt x="46" y="84"/>
                  </a:cubicBezTo>
                  <a:cubicBezTo>
                    <a:pt x="59" y="146"/>
                    <a:pt x="59" y="146"/>
                    <a:pt x="59" y="146"/>
                  </a:cubicBezTo>
                  <a:lnTo>
                    <a:pt x="34" y="175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 rot="20544572">
              <a:off x="10248473" y="1763885"/>
              <a:ext cx="333676" cy="334664"/>
            </a:xfrm>
            <a:custGeom>
              <a:avLst/>
              <a:gdLst/>
              <a:ahLst/>
              <a:cxnLst/>
              <a:rect l="l" t="t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1"/>
                    <a:pt x="0" y="93"/>
                  </a:cubicBezTo>
                  <a:cubicBezTo>
                    <a:pt x="0" y="144"/>
                    <a:pt x="42" y="186"/>
                    <a:pt x="93" y="186"/>
                  </a:cubicBezTo>
                  <a:cubicBezTo>
                    <a:pt x="144" y="186"/>
                    <a:pt x="186" y="144"/>
                    <a:pt x="186" y="93"/>
                  </a:cubicBezTo>
                  <a:cubicBezTo>
                    <a:pt x="186" y="41"/>
                    <a:pt x="144" y="0"/>
                    <a:pt x="93" y="0"/>
                  </a:cubicBezTo>
                  <a:close/>
                  <a:moveTo>
                    <a:pt x="93" y="177"/>
                  </a:moveTo>
                  <a:cubicBezTo>
                    <a:pt x="46" y="177"/>
                    <a:pt x="9" y="139"/>
                    <a:pt x="9" y="93"/>
                  </a:cubicBezTo>
                  <a:cubicBezTo>
                    <a:pt x="9" y="46"/>
                    <a:pt x="46" y="8"/>
                    <a:pt x="93" y="8"/>
                  </a:cubicBezTo>
                  <a:cubicBezTo>
                    <a:pt x="140" y="8"/>
                    <a:pt x="177" y="46"/>
                    <a:pt x="177" y="93"/>
                  </a:cubicBezTo>
                  <a:cubicBezTo>
                    <a:pt x="177" y="139"/>
                    <a:pt x="140" y="177"/>
                    <a:pt x="93" y="177"/>
                  </a:cubicBezTo>
                  <a:close/>
                  <a:moveTo>
                    <a:pt x="118" y="51"/>
                  </a:moveTo>
                  <a:cubicBezTo>
                    <a:pt x="68" y="51"/>
                    <a:pt x="68" y="51"/>
                    <a:pt x="68" y="51"/>
                  </a:cubicBezTo>
                  <a:cubicBezTo>
                    <a:pt x="58" y="51"/>
                    <a:pt x="51" y="58"/>
                    <a:pt x="51" y="67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1" y="127"/>
                    <a:pt x="58" y="135"/>
                    <a:pt x="68" y="135"/>
                  </a:cubicBezTo>
                  <a:cubicBezTo>
                    <a:pt x="118" y="135"/>
                    <a:pt x="118" y="135"/>
                    <a:pt x="118" y="135"/>
                  </a:cubicBezTo>
                  <a:cubicBezTo>
                    <a:pt x="128" y="135"/>
                    <a:pt x="135" y="127"/>
                    <a:pt x="135" y="118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5" y="58"/>
                    <a:pt x="128" y="51"/>
                    <a:pt x="118" y="51"/>
                  </a:cubicBezTo>
                  <a:close/>
                  <a:moveTo>
                    <a:pt x="110" y="63"/>
                  </a:moveTo>
                  <a:cubicBezTo>
                    <a:pt x="122" y="63"/>
                    <a:pt x="122" y="63"/>
                    <a:pt x="122" y="63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10" y="76"/>
                    <a:pt x="110" y="76"/>
                    <a:pt x="110" y="76"/>
                  </a:cubicBezTo>
                  <a:lnTo>
                    <a:pt x="110" y="63"/>
                  </a:lnTo>
                  <a:close/>
                  <a:moveTo>
                    <a:pt x="93" y="76"/>
                  </a:moveTo>
                  <a:cubicBezTo>
                    <a:pt x="102" y="76"/>
                    <a:pt x="110" y="83"/>
                    <a:pt x="110" y="93"/>
                  </a:cubicBezTo>
                  <a:cubicBezTo>
                    <a:pt x="110" y="102"/>
                    <a:pt x="102" y="110"/>
                    <a:pt x="93" y="110"/>
                  </a:cubicBezTo>
                  <a:cubicBezTo>
                    <a:pt x="84" y="110"/>
                    <a:pt x="76" y="102"/>
                    <a:pt x="76" y="93"/>
                  </a:cubicBezTo>
                  <a:cubicBezTo>
                    <a:pt x="76" y="83"/>
                    <a:pt x="84" y="76"/>
                    <a:pt x="93" y="76"/>
                  </a:cubicBezTo>
                  <a:close/>
                  <a:moveTo>
                    <a:pt x="127" y="118"/>
                  </a:moveTo>
                  <a:cubicBezTo>
                    <a:pt x="127" y="123"/>
                    <a:pt x="123" y="126"/>
                    <a:pt x="118" y="126"/>
                  </a:cubicBezTo>
                  <a:cubicBezTo>
                    <a:pt x="68" y="126"/>
                    <a:pt x="68" y="126"/>
                    <a:pt x="68" y="126"/>
                  </a:cubicBezTo>
                  <a:cubicBezTo>
                    <a:pt x="63" y="126"/>
                    <a:pt x="59" y="123"/>
                    <a:pt x="59" y="118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8" y="90"/>
                    <a:pt x="68" y="91"/>
                    <a:pt x="68" y="93"/>
                  </a:cubicBezTo>
                  <a:cubicBezTo>
                    <a:pt x="68" y="107"/>
                    <a:pt x="79" y="118"/>
                    <a:pt x="93" y="118"/>
                  </a:cubicBezTo>
                  <a:cubicBezTo>
                    <a:pt x="107" y="118"/>
                    <a:pt x="118" y="107"/>
                    <a:pt x="118" y="93"/>
                  </a:cubicBezTo>
                  <a:cubicBezTo>
                    <a:pt x="118" y="91"/>
                    <a:pt x="118" y="90"/>
                    <a:pt x="118" y="89"/>
                  </a:cubicBezTo>
                  <a:cubicBezTo>
                    <a:pt x="127" y="89"/>
                    <a:pt x="127" y="89"/>
                    <a:pt x="127" y="89"/>
                  </a:cubicBezTo>
                  <a:lnTo>
                    <a:pt x="127" y="118"/>
                  </a:ln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10741040" y="5457157"/>
              <a:ext cx="334106" cy="333117"/>
            </a:xfrm>
            <a:custGeom>
              <a:avLst/>
              <a:gdLst/>
              <a:ahLst/>
              <a:cxnLst/>
              <a:rect l="l" t="t" r="r" b="b"/>
              <a:pathLst>
                <a:path w="186" h="185">
                  <a:moveTo>
                    <a:pt x="41" y="125"/>
                  </a:moveTo>
                  <a:cubicBezTo>
                    <a:pt x="45" y="121"/>
                    <a:pt x="45" y="121"/>
                    <a:pt x="45" y="121"/>
                  </a:cubicBezTo>
                  <a:cubicBezTo>
                    <a:pt x="46" y="120"/>
                    <a:pt x="46" y="119"/>
                    <a:pt x="46" y="118"/>
                  </a:cubicBezTo>
                  <a:cubicBezTo>
                    <a:pt x="46" y="116"/>
                    <a:pt x="44" y="114"/>
                    <a:pt x="42" y="114"/>
                  </a:cubicBezTo>
                  <a:cubicBezTo>
                    <a:pt x="41" y="114"/>
                    <a:pt x="40" y="114"/>
                    <a:pt x="39" y="115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4" y="120"/>
                    <a:pt x="34" y="121"/>
                    <a:pt x="34" y="122"/>
                  </a:cubicBezTo>
                  <a:cubicBezTo>
                    <a:pt x="34" y="124"/>
                    <a:pt x="36" y="126"/>
                    <a:pt x="38" y="126"/>
                  </a:cubicBezTo>
                  <a:cubicBezTo>
                    <a:pt x="39" y="126"/>
                    <a:pt x="40" y="126"/>
                    <a:pt x="41" y="125"/>
                  </a:cubicBezTo>
                  <a:close/>
                  <a:moveTo>
                    <a:pt x="67" y="122"/>
                  </a:moveTo>
                  <a:cubicBezTo>
                    <a:pt x="67" y="120"/>
                    <a:pt x="66" y="118"/>
                    <a:pt x="63" y="118"/>
                  </a:cubicBezTo>
                  <a:cubicBezTo>
                    <a:pt x="62" y="118"/>
                    <a:pt x="61" y="118"/>
                    <a:pt x="60" y="119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17" y="162"/>
                    <a:pt x="17" y="163"/>
                    <a:pt x="17" y="164"/>
                  </a:cubicBezTo>
                  <a:cubicBezTo>
                    <a:pt x="17" y="167"/>
                    <a:pt x="19" y="168"/>
                    <a:pt x="21" y="168"/>
                  </a:cubicBezTo>
                  <a:cubicBezTo>
                    <a:pt x="22" y="168"/>
                    <a:pt x="23" y="168"/>
                    <a:pt x="24" y="167"/>
                  </a:cubicBezTo>
                  <a:cubicBezTo>
                    <a:pt x="66" y="125"/>
                    <a:pt x="66" y="125"/>
                    <a:pt x="66" y="125"/>
                  </a:cubicBezTo>
                  <a:cubicBezTo>
                    <a:pt x="67" y="124"/>
                    <a:pt x="67" y="123"/>
                    <a:pt x="67" y="122"/>
                  </a:cubicBezTo>
                  <a:close/>
                  <a:moveTo>
                    <a:pt x="186" y="4"/>
                  </a:moveTo>
                  <a:cubicBezTo>
                    <a:pt x="186" y="2"/>
                    <a:pt x="184" y="0"/>
                    <a:pt x="181" y="0"/>
                  </a:cubicBezTo>
                  <a:cubicBezTo>
                    <a:pt x="181" y="0"/>
                    <a:pt x="180" y="0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7"/>
                    <a:pt x="0" y="78"/>
                    <a:pt x="0" y="80"/>
                  </a:cubicBezTo>
                  <a:cubicBezTo>
                    <a:pt x="0" y="82"/>
                    <a:pt x="1" y="83"/>
                    <a:pt x="3" y="84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1" y="182"/>
                    <a:pt x="101" y="182"/>
                    <a:pt x="101" y="182"/>
                  </a:cubicBezTo>
                  <a:cubicBezTo>
                    <a:pt x="102" y="184"/>
                    <a:pt x="103" y="185"/>
                    <a:pt x="105" y="185"/>
                  </a:cubicBezTo>
                  <a:cubicBezTo>
                    <a:pt x="107" y="185"/>
                    <a:pt x="109" y="184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09" y="183"/>
                    <a:pt x="109" y="183"/>
                    <a:pt x="109" y="183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85" y="5"/>
                    <a:pt x="186" y="5"/>
                    <a:pt x="186" y="4"/>
                  </a:cubicBezTo>
                  <a:close/>
                  <a:moveTo>
                    <a:pt x="15" y="80"/>
                  </a:moveTo>
                  <a:cubicBezTo>
                    <a:pt x="163" y="16"/>
                    <a:pt x="163" y="16"/>
                    <a:pt x="163" y="16"/>
                  </a:cubicBezTo>
                  <a:cubicBezTo>
                    <a:pt x="75" y="104"/>
                    <a:pt x="75" y="104"/>
                    <a:pt x="75" y="104"/>
                  </a:cubicBezTo>
                  <a:lnTo>
                    <a:pt x="15" y="80"/>
                  </a:lnTo>
                  <a:close/>
                  <a:moveTo>
                    <a:pt x="105" y="170"/>
                  </a:moveTo>
                  <a:cubicBezTo>
                    <a:pt x="81" y="110"/>
                    <a:pt x="81" y="110"/>
                    <a:pt x="81" y="110"/>
                  </a:cubicBezTo>
                  <a:cubicBezTo>
                    <a:pt x="169" y="22"/>
                    <a:pt x="169" y="22"/>
                    <a:pt x="169" y="22"/>
                  </a:cubicBezTo>
                  <a:lnTo>
                    <a:pt x="105" y="170"/>
                  </a:lnTo>
                  <a:close/>
                  <a:moveTo>
                    <a:pt x="67" y="139"/>
                  </a:moveTo>
                  <a:cubicBezTo>
                    <a:pt x="66" y="139"/>
                    <a:pt x="65" y="139"/>
                    <a:pt x="64" y="140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51" y="154"/>
                    <a:pt x="51" y="155"/>
                    <a:pt x="51" y="156"/>
                  </a:cubicBezTo>
                  <a:cubicBezTo>
                    <a:pt x="51" y="158"/>
                    <a:pt x="52" y="160"/>
                    <a:pt x="55" y="160"/>
                  </a:cubicBezTo>
                  <a:cubicBezTo>
                    <a:pt x="56" y="160"/>
                    <a:pt x="57" y="160"/>
                    <a:pt x="58" y="159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1" y="145"/>
                    <a:pt x="72" y="144"/>
                    <a:pt x="72" y="143"/>
                  </a:cubicBezTo>
                  <a:cubicBezTo>
                    <a:pt x="72" y="141"/>
                    <a:pt x="70" y="139"/>
                    <a:pt x="67" y="139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67" name="Freeform 67"/>
          <p:cNvSpPr/>
          <p:nvPr/>
        </p:nvSpPr>
        <p:spPr>
          <a:xfrm>
            <a:off x="1188606" y="1761650"/>
            <a:ext cx="352147" cy="350069"/>
          </a:xfrm>
          <a:custGeom>
            <a:avLst/>
            <a:gdLst/>
            <a:ahLst/>
            <a:cxnLst/>
            <a:rect l="l" t="t" r="r" b="b"/>
            <a:pathLst>
              <a:path w="186" h="185">
                <a:moveTo>
                  <a:pt x="93" y="84"/>
                </a:moveTo>
                <a:cubicBezTo>
                  <a:pt x="88" y="84"/>
                  <a:pt x="85" y="88"/>
                  <a:pt x="85" y="93"/>
                </a:cubicBezTo>
                <a:cubicBezTo>
                  <a:pt x="85" y="97"/>
                  <a:pt x="88" y="101"/>
                  <a:pt x="93" y="101"/>
                </a:cubicBezTo>
                <a:cubicBezTo>
                  <a:pt x="98" y="101"/>
                  <a:pt x="101" y="97"/>
                  <a:pt x="101" y="93"/>
                </a:cubicBezTo>
                <a:cubicBezTo>
                  <a:pt x="101" y="88"/>
                  <a:pt x="98" y="84"/>
                  <a:pt x="93" y="84"/>
                </a:cubicBezTo>
                <a:close/>
                <a:moveTo>
                  <a:pt x="186" y="93"/>
                </a:moveTo>
                <a:cubicBezTo>
                  <a:pt x="186" y="83"/>
                  <a:pt x="174" y="74"/>
                  <a:pt x="154" y="67"/>
                </a:cubicBezTo>
                <a:cubicBezTo>
                  <a:pt x="163" y="49"/>
                  <a:pt x="166" y="34"/>
                  <a:pt x="159" y="27"/>
                </a:cubicBezTo>
                <a:cubicBezTo>
                  <a:pt x="151" y="20"/>
                  <a:pt x="136" y="22"/>
                  <a:pt x="118" y="32"/>
                </a:cubicBezTo>
                <a:cubicBezTo>
                  <a:pt x="112" y="12"/>
                  <a:pt x="103" y="0"/>
                  <a:pt x="93" y="0"/>
                </a:cubicBezTo>
                <a:cubicBezTo>
                  <a:pt x="83" y="0"/>
                  <a:pt x="74" y="12"/>
                  <a:pt x="68" y="32"/>
                </a:cubicBezTo>
                <a:cubicBezTo>
                  <a:pt x="50" y="22"/>
                  <a:pt x="35" y="20"/>
                  <a:pt x="27" y="27"/>
                </a:cubicBezTo>
                <a:cubicBezTo>
                  <a:pt x="20" y="34"/>
                  <a:pt x="23" y="49"/>
                  <a:pt x="32" y="67"/>
                </a:cubicBezTo>
                <a:cubicBezTo>
                  <a:pt x="12" y="74"/>
                  <a:pt x="0" y="83"/>
                  <a:pt x="0" y="93"/>
                </a:cubicBezTo>
                <a:cubicBezTo>
                  <a:pt x="0" y="103"/>
                  <a:pt x="12" y="112"/>
                  <a:pt x="32" y="118"/>
                </a:cubicBezTo>
                <a:cubicBezTo>
                  <a:pt x="23" y="136"/>
                  <a:pt x="20" y="151"/>
                  <a:pt x="27" y="158"/>
                </a:cubicBezTo>
                <a:cubicBezTo>
                  <a:pt x="35" y="165"/>
                  <a:pt x="50" y="163"/>
                  <a:pt x="68" y="154"/>
                </a:cubicBezTo>
                <a:cubicBezTo>
                  <a:pt x="74" y="173"/>
                  <a:pt x="83" y="185"/>
                  <a:pt x="93" y="185"/>
                </a:cubicBezTo>
                <a:cubicBezTo>
                  <a:pt x="103" y="185"/>
                  <a:pt x="112" y="173"/>
                  <a:pt x="118" y="154"/>
                </a:cubicBezTo>
                <a:cubicBezTo>
                  <a:pt x="136" y="163"/>
                  <a:pt x="151" y="165"/>
                  <a:pt x="159" y="158"/>
                </a:cubicBezTo>
                <a:cubicBezTo>
                  <a:pt x="166" y="151"/>
                  <a:pt x="163" y="136"/>
                  <a:pt x="154" y="118"/>
                </a:cubicBezTo>
                <a:cubicBezTo>
                  <a:pt x="174" y="112"/>
                  <a:pt x="186" y="103"/>
                  <a:pt x="186" y="93"/>
                </a:cubicBezTo>
                <a:close/>
                <a:moveTo>
                  <a:pt x="9" y="93"/>
                </a:moveTo>
                <a:cubicBezTo>
                  <a:pt x="9" y="85"/>
                  <a:pt x="19" y="79"/>
                  <a:pt x="36" y="74"/>
                </a:cubicBezTo>
                <a:cubicBezTo>
                  <a:pt x="39" y="80"/>
                  <a:pt x="43" y="86"/>
                  <a:pt x="48" y="93"/>
                </a:cubicBezTo>
                <a:cubicBezTo>
                  <a:pt x="43" y="99"/>
                  <a:pt x="39" y="105"/>
                  <a:pt x="36" y="111"/>
                </a:cubicBezTo>
                <a:cubicBezTo>
                  <a:pt x="19" y="107"/>
                  <a:pt x="9" y="100"/>
                  <a:pt x="9" y="93"/>
                </a:cubicBezTo>
                <a:close/>
                <a:moveTo>
                  <a:pt x="60" y="79"/>
                </a:moveTo>
                <a:cubicBezTo>
                  <a:pt x="58" y="81"/>
                  <a:pt x="55" y="84"/>
                  <a:pt x="53" y="86"/>
                </a:cubicBezTo>
                <a:cubicBezTo>
                  <a:pt x="50" y="81"/>
                  <a:pt x="46" y="77"/>
                  <a:pt x="44" y="72"/>
                </a:cubicBezTo>
                <a:cubicBezTo>
                  <a:pt x="49" y="71"/>
                  <a:pt x="54" y="70"/>
                  <a:pt x="60" y="69"/>
                </a:cubicBezTo>
                <a:cubicBezTo>
                  <a:pt x="60" y="72"/>
                  <a:pt x="60" y="76"/>
                  <a:pt x="60" y="79"/>
                </a:cubicBezTo>
                <a:close/>
                <a:moveTo>
                  <a:pt x="60" y="116"/>
                </a:moveTo>
                <a:cubicBezTo>
                  <a:pt x="54" y="115"/>
                  <a:pt x="49" y="114"/>
                  <a:pt x="44" y="113"/>
                </a:cubicBezTo>
                <a:cubicBezTo>
                  <a:pt x="46" y="109"/>
                  <a:pt x="50" y="104"/>
                  <a:pt x="53" y="99"/>
                </a:cubicBezTo>
                <a:cubicBezTo>
                  <a:pt x="55" y="102"/>
                  <a:pt x="58" y="104"/>
                  <a:pt x="60" y="107"/>
                </a:cubicBezTo>
                <a:cubicBezTo>
                  <a:pt x="60" y="110"/>
                  <a:pt x="60" y="113"/>
                  <a:pt x="60" y="116"/>
                </a:cubicBezTo>
                <a:close/>
                <a:moveTo>
                  <a:pt x="33" y="152"/>
                </a:moveTo>
                <a:cubicBezTo>
                  <a:pt x="28" y="147"/>
                  <a:pt x="31" y="135"/>
                  <a:pt x="39" y="120"/>
                </a:cubicBezTo>
                <a:cubicBezTo>
                  <a:pt x="46" y="122"/>
                  <a:pt x="53" y="123"/>
                  <a:pt x="61" y="124"/>
                </a:cubicBezTo>
                <a:cubicBezTo>
                  <a:pt x="62" y="132"/>
                  <a:pt x="64" y="140"/>
                  <a:pt x="66" y="146"/>
                </a:cubicBezTo>
                <a:cubicBezTo>
                  <a:pt x="51" y="155"/>
                  <a:pt x="39" y="158"/>
                  <a:pt x="33" y="152"/>
                </a:cubicBezTo>
                <a:close/>
                <a:moveTo>
                  <a:pt x="61" y="61"/>
                </a:moveTo>
                <a:cubicBezTo>
                  <a:pt x="53" y="62"/>
                  <a:pt x="46" y="63"/>
                  <a:pt x="39" y="65"/>
                </a:cubicBezTo>
                <a:cubicBezTo>
                  <a:pt x="31" y="50"/>
                  <a:pt x="28" y="38"/>
                  <a:pt x="33" y="33"/>
                </a:cubicBezTo>
                <a:cubicBezTo>
                  <a:pt x="39" y="28"/>
                  <a:pt x="51" y="31"/>
                  <a:pt x="66" y="39"/>
                </a:cubicBezTo>
                <a:cubicBezTo>
                  <a:pt x="64" y="46"/>
                  <a:pt x="62" y="53"/>
                  <a:pt x="61" y="61"/>
                </a:cubicBezTo>
                <a:close/>
                <a:moveTo>
                  <a:pt x="116" y="60"/>
                </a:moveTo>
                <a:cubicBezTo>
                  <a:pt x="113" y="60"/>
                  <a:pt x="110" y="60"/>
                  <a:pt x="107" y="59"/>
                </a:cubicBezTo>
                <a:cubicBezTo>
                  <a:pt x="104" y="57"/>
                  <a:pt x="102" y="55"/>
                  <a:pt x="100" y="53"/>
                </a:cubicBezTo>
                <a:cubicBezTo>
                  <a:pt x="104" y="49"/>
                  <a:pt x="109" y="46"/>
                  <a:pt x="114" y="43"/>
                </a:cubicBezTo>
                <a:cubicBezTo>
                  <a:pt x="115" y="48"/>
                  <a:pt x="116" y="54"/>
                  <a:pt x="116" y="60"/>
                </a:cubicBezTo>
                <a:close/>
                <a:moveTo>
                  <a:pt x="93" y="8"/>
                </a:moveTo>
                <a:cubicBezTo>
                  <a:pt x="100" y="8"/>
                  <a:pt x="107" y="19"/>
                  <a:pt x="112" y="35"/>
                </a:cubicBezTo>
                <a:cubicBezTo>
                  <a:pt x="106" y="39"/>
                  <a:pt x="99" y="43"/>
                  <a:pt x="93" y="48"/>
                </a:cubicBezTo>
                <a:cubicBezTo>
                  <a:pt x="87" y="43"/>
                  <a:pt x="80" y="39"/>
                  <a:pt x="74" y="35"/>
                </a:cubicBezTo>
                <a:cubicBezTo>
                  <a:pt x="79" y="19"/>
                  <a:pt x="86" y="8"/>
                  <a:pt x="93" y="8"/>
                </a:cubicBezTo>
                <a:close/>
                <a:moveTo>
                  <a:pt x="73" y="43"/>
                </a:moveTo>
                <a:cubicBezTo>
                  <a:pt x="77" y="46"/>
                  <a:pt x="82" y="49"/>
                  <a:pt x="86" y="53"/>
                </a:cubicBezTo>
                <a:cubicBezTo>
                  <a:pt x="84" y="55"/>
                  <a:pt x="82" y="57"/>
                  <a:pt x="79" y="59"/>
                </a:cubicBezTo>
                <a:cubicBezTo>
                  <a:pt x="76" y="60"/>
                  <a:pt x="73" y="60"/>
                  <a:pt x="70" y="60"/>
                </a:cubicBezTo>
                <a:cubicBezTo>
                  <a:pt x="70" y="54"/>
                  <a:pt x="71" y="48"/>
                  <a:pt x="73" y="43"/>
                </a:cubicBezTo>
                <a:close/>
                <a:moveTo>
                  <a:pt x="70" y="125"/>
                </a:moveTo>
                <a:cubicBezTo>
                  <a:pt x="73" y="126"/>
                  <a:pt x="76" y="126"/>
                  <a:pt x="79" y="126"/>
                </a:cubicBezTo>
                <a:cubicBezTo>
                  <a:pt x="82" y="128"/>
                  <a:pt x="84" y="130"/>
                  <a:pt x="86" y="132"/>
                </a:cubicBezTo>
                <a:cubicBezTo>
                  <a:pt x="82" y="136"/>
                  <a:pt x="77" y="139"/>
                  <a:pt x="73" y="142"/>
                </a:cubicBezTo>
                <a:cubicBezTo>
                  <a:pt x="71" y="137"/>
                  <a:pt x="70" y="131"/>
                  <a:pt x="70" y="125"/>
                </a:cubicBezTo>
                <a:close/>
                <a:moveTo>
                  <a:pt x="93" y="177"/>
                </a:moveTo>
                <a:cubicBezTo>
                  <a:pt x="86" y="177"/>
                  <a:pt x="79" y="167"/>
                  <a:pt x="74" y="150"/>
                </a:cubicBezTo>
                <a:cubicBezTo>
                  <a:pt x="80" y="147"/>
                  <a:pt x="87" y="142"/>
                  <a:pt x="93" y="137"/>
                </a:cubicBezTo>
                <a:cubicBezTo>
                  <a:pt x="99" y="142"/>
                  <a:pt x="106" y="147"/>
                  <a:pt x="112" y="150"/>
                </a:cubicBezTo>
                <a:cubicBezTo>
                  <a:pt x="107" y="167"/>
                  <a:pt x="100" y="177"/>
                  <a:pt x="93" y="177"/>
                </a:cubicBezTo>
                <a:close/>
                <a:moveTo>
                  <a:pt x="114" y="142"/>
                </a:moveTo>
                <a:cubicBezTo>
                  <a:pt x="109" y="139"/>
                  <a:pt x="104" y="136"/>
                  <a:pt x="100" y="132"/>
                </a:cubicBezTo>
                <a:cubicBezTo>
                  <a:pt x="102" y="130"/>
                  <a:pt x="104" y="128"/>
                  <a:pt x="107" y="126"/>
                </a:cubicBezTo>
                <a:cubicBezTo>
                  <a:pt x="110" y="126"/>
                  <a:pt x="113" y="126"/>
                  <a:pt x="116" y="125"/>
                </a:cubicBezTo>
                <a:cubicBezTo>
                  <a:pt x="116" y="131"/>
                  <a:pt x="115" y="137"/>
                  <a:pt x="114" y="142"/>
                </a:cubicBezTo>
                <a:close/>
                <a:moveTo>
                  <a:pt x="118" y="103"/>
                </a:moveTo>
                <a:cubicBezTo>
                  <a:pt x="116" y="106"/>
                  <a:pt x="113" y="108"/>
                  <a:pt x="111" y="111"/>
                </a:cubicBezTo>
                <a:cubicBezTo>
                  <a:pt x="108" y="113"/>
                  <a:pt x="106" y="115"/>
                  <a:pt x="103" y="118"/>
                </a:cubicBezTo>
                <a:cubicBezTo>
                  <a:pt x="100" y="118"/>
                  <a:pt x="97" y="118"/>
                  <a:pt x="93" y="118"/>
                </a:cubicBezTo>
                <a:cubicBezTo>
                  <a:pt x="89" y="118"/>
                  <a:pt x="86" y="118"/>
                  <a:pt x="83" y="118"/>
                </a:cubicBezTo>
                <a:cubicBezTo>
                  <a:pt x="80" y="115"/>
                  <a:pt x="78" y="113"/>
                  <a:pt x="75" y="111"/>
                </a:cubicBezTo>
                <a:cubicBezTo>
                  <a:pt x="73" y="108"/>
                  <a:pt x="70" y="106"/>
                  <a:pt x="68" y="103"/>
                </a:cubicBezTo>
                <a:cubicBezTo>
                  <a:pt x="68" y="100"/>
                  <a:pt x="68" y="96"/>
                  <a:pt x="68" y="93"/>
                </a:cubicBezTo>
                <a:cubicBezTo>
                  <a:pt x="68" y="89"/>
                  <a:pt x="68" y="86"/>
                  <a:pt x="68" y="82"/>
                </a:cubicBezTo>
                <a:cubicBezTo>
                  <a:pt x="70" y="80"/>
                  <a:pt x="73" y="77"/>
                  <a:pt x="75" y="75"/>
                </a:cubicBezTo>
                <a:cubicBezTo>
                  <a:pt x="78" y="72"/>
                  <a:pt x="80" y="70"/>
                  <a:pt x="83" y="68"/>
                </a:cubicBezTo>
                <a:cubicBezTo>
                  <a:pt x="86" y="67"/>
                  <a:pt x="89" y="67"/>
                  <a:pt x="93" y="67"/>
                </a:cubicBezTo>
                <a:cubicBezTo>
                  <a:pt x="97" y="67"/>
                  <a:pt x="100" y="67"/>
                  <a:pt x="103" y="68"/>
                </a:cubicBezTo>
                <a:cubicBezTo>
                  <a:pt x="106" y="70"/>
                  <a:pt x="108" y="72"/>
                  <a:pt x="111" y="75"/>
                </a:cubicBezTo>
                <a:cubicBezTo>
                  <a:pt x="113" y="77"/>
                  <a:pt x="116" y="80"/>
                  <a:pt x="118" y="82"/>
                </a:cubicBezTo>
                <a:cubicBezTo>
                  <a:pt x="118" y="86"/>
                  <a:pt x="118" y="89"/>
                  <a:pt x="118" y="93"/>
                </a:cubicBezTo>
                <a:cubicBezTo>
                  <a:pt x="118" y="96"/>
                  <a:pt x="118" y="100"/>
                  <a:pt x="118" y="103"/>
                </a:cubicBezTo>
                <a:close/>
                <a:moveTo>
                  <a:pt x="153" y="33"/>
                </a:moveTo>
                <a:cubicBezTo>
                  <a:pt x="158" y="38"/>
                  <a:pt x="155" y="50"/>
                  <a:pt x="147" y="65"/>
                </a:cubicBezTo>
                <a:cubicBezTo>
                  <a:pt x="140" y="63"/>
                  <a:pt x="133" y="62"/>
                  <a:pt x="125" y="61"/>
                </a:cubicBezTo>
                <a:cubicBezTo>
                  <a:pt x="124" y="53"/>
                  <a:pt x="122" y="46"/>
                  <a:pt x="120" y="39"/>
                </a:cubicBezTo>
                <a:cubicBezTo>
                  <a:pt x="135" y="31"/>
                  <a:pt x="147" y="28"/>
                  <a:pt x="153" y="33"/>
                </a:cubicBezTo>
                <a:close/>
                <a:moveTo>
                  <a:pt x="133" y="86"/>
                </a:moveTo>
                <a:cubicBezTo>
                  <a:pt x="131" y="84"/>
                  <a:pt x="128" y="81"/>
                  <a:pt x="126" y="79"/>
                </a:cubicBezTo>
                <a:cubicBezTo>
                  <a:pt x="126" y="76"/>
                  <a:pt x="126" y="72"/>
                  <a:pt x="126" y="69"/>
                </a:cubicBezTo>
                <a:cubicBezTo>
                  <a:pt x="132" y="70"/>
                  <a:pt x="137" y="71"/>
                  <a:pt x="142" y="72"/>
                </a:cubicBezTo>
                <a:cubicBezTo>
                  <a:pt x="140" y="77"/>
                  <a:pt x="136" y="81"/>
                  <a:pt x="133" y="86"/>
                </a:cubicBezTo>
                <a:close/>
                <a:moveTo>
                  <a:pt x="133" y="99"/>
                </a:moveTo>
                <a:cubicBezTo>
                  <a:pt x="136" y="104"/>
                  <a:pt x="140" y="109"/>
                  <a:pt x="142" y="113"/>
                </a:cubicBezTo>
                <a:cubicBezTo>
                  <a:pt x="137" y="114"/>
                  <a:pt x="132" y="115"/>
                  <a:pt x="126" y="116"/>
                </a:cubicBezTo>
                <a:cubicBezTo>
                  <a:pt x="126" y="113"/>
                  <a:pt x="126" y="110"/>
                  <a:pt x="126" y="107"/>
                </a:cubicBezTo>
                <a:cubicBezTo>
                  <a:pt x="129" y="104"/>
                  <a:pt x="131" y="102"/>
                  <a:pt x="133" y="99"/>
                </a:cubicBezTo>
                <a:close/>
                <a:moveTo>
                  <a:pt x="153" y="152"/>
                </a:moveTo>
                <a:cubicBezTo>
                  <a:pt x="147" y="158"/>
                  <a:pt x="135" y="155"/>
                  <a:pt x="120" y="146"/>
                </a:cubicBezTo>
                <a:cubicBezTo>
                  <a:pt x="122" y="140"/>
                  <a:pt x="124" y="132"/>
                  <a:pt x="125" y="124"/>
                </a:cubicBezTo>
                <a:cubicBezTo>
                  <a:pt x="133" y="123"/>
                  <a:pt x="140" y="122"/>
                  <a:pt x="147" y="120"/>
                </a:cubicBezTo>
                <a:cubicBezTo>
                  <a:pt x="155" y="135"/>
                  <a:pt x="158" y="147"/>
                  <a:pt x="153" y="152"/>
                </a:cubicBezTo>
                <a:close/>
                <a:moveTo>
                  <a:pt x="150" y="111"/>
                </a:moveTo>
                <a:cubicBezTo>
                  <a:pt x="147" y="105"/>
                  <a:pt x="143" y="99"/>
                  <a:pt x="138" y="93"/>
                </a:cubicBezTo>
                <a:cubicBezTo>
                  <a:pt x="143" y="86"/>
                  <a:pt x="147" y="80"/>
                  <a:pt x="150" y="74"/>
                </a:cubicBezTo>
                <a:cubicBezTo>
                  <a:pt x="167" y="79"/>
                  <a:pt x="177" y="85"/>
                  <a:pt x="177" y="93"/>
                </a:cubicBezTo>
                <a:cubicBezTo>
                  <a:pt x="177" y="100"/>
                  <a:pt x="167" y="107"/>
                  <a:pt x="150" y="11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68" name="AutoShape 68"/>
          <p:cNvSpPr/>
          <p:nvPr/>
        </p:nvSpPr>
        <p:spPr>
          <a:xfrm>
            <a:off x="1761742" y="2148023"/>
            <a:ext cx="4875364" cy="138684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50000"/>
              </a:lnSpc>
            </a:pPr>
            <a:r>
              <a:rPr lang="en-US" sz="14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Effective crisis communication can significantly reduce casualties, with studies indicating that timely alerts and information can lower fatalities by as much as 50%. Keeping the population informed helps individuals make safer decisions during emergencies.</a:t>
            </a:r>
          </a:p>
        </p:txBody>
      </p:sp>
      <p:sp>
        <p:nvSpPr>
          <p:cNvPr id="69" name="AutoShape 69"/>
          <p:cNvSpPr/>
          <p:nvPr/>
        </p:nvSpPr>
        <p:spPr>
          <a:xfrm>
            <a:off x="1761740" y="1696339"/>
            <a:ext cx="4875363" cy="367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20000"/>
              </a:lnSpc>
            </a:pPr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Impact on Casualties</a:t>
            </a:r>
          </a:p>
        </p:txBody>
      </p:sp>
      <p:sp>
        <p:nvSpPr>
          <p:cNvPr id="70" name="Freeform 70"/>
          <p:cNvSpPr/>
          <p:nvPr/>
        </p:nvSpPr>
        <p:spPr>
          <a:xfrm>
            <a:off x="457200" y="3962400"/>
            <a:ext cx="352147" cy="352146"/>
          </a:xfrm>
          <a:custGeom>
            <a:avLst/>
            <a:gdLst/>
            <a:ahLst/>
            <a:cxnLst/>
            <a:rect l="l" t="t" r="r" b="b"/>
            <a:pathLst>
              <a:path w="186" h="186">
                <a:moveTo>
                  <a:pt x="140" y="68"/>
                </a:moveTo>
                <a:cubicBezTo>
                  <a:pt x="147" y="68"/>
                  <a:pt x="152" y="62"/>
                  <a:pt x="152" y="55"/>
                </a:cubicBezTo>
                <a:cubicBezTo>
                  <a:pt x="152" y="48"/>
                  <a:pt x="147" y="43"/>
                  <a:pt x="140" y="43"/>
                </a:cubicBezTo>
                <a:cubicBezTo>
                  <a:pt x="133" y="43"/>
                  <a:pt x="127" y="48"/>
                  <a:pt x="127" y="55"/>
                </a:cubicBezTo>
                <a:cubicBezTo>
                  <a:pt x="127" y="62"/>
                  <a:pt x="133" y="68"/>
                  <a:pt x="140" y="68"/>
                </a:cubicBezTo>
                <a:close/>
                <a:moveTo>
                  <a:pt x="140" y="51"/>
                </a:moveTo>
                <a:cubicBezTo>
                  <a:pt x="142" y="51"/>
                  <a:pt x="144" y="53"/>
                  <a:pt x="144" y="55"/>
                </a:cubicBezTo>
                <a:cubicBezTo>
                  <a:pt x="144" y="58"/>
                  <a:pt x="142" y="60"/>
                  <a:pt x="140" y="60"/>
                </a:cubicBezTo>
                <a:cubicBezTo>
                  <a:pt x="137" y="60"/>
                  <a:pt x="135" y="58"/>
                  <a:pt x="135" y="55"/>
                </a:cubicBezTo>
                <a:cubicBezTo>
                  <a:pt x="135" y="53"/>
                  <a:pt x="137" y="51"/>
                  <a:pt x="140" y="51"/>
                </a:cubicBezTo>
                <a:close/>
                <a:moveTo>
                  <a:pt x="178" y="9"/>
                </a:moveTo>
                <a:cubicBezTo>
                  <a:pt x="102" y="9"/>
                  <a:pt x="102" y="9"/>
                  <a:pt x="102" y="9"/>
                </a:cubicBezTo>
                <a:cubicBezTo>
                  <a:pt x="102" y="4"/>
                  <a:pt x="98" y="0"/>
                  <a:pt x="93" y="0"/>
                </a:cubicBezTo>
                <a:cubicBezTo>
                  <a:pt x="89" y="0"/>
                  <a:pt x="85" y="4"/>
                  <a:pt x="85" y="9"/>
                </a:cubicBezTo>
                <a:cubicBezTo>
                  <a:pt x="9" y="9"/>
                  <a:pt x="9" y="9"/>
                  <a:pt x="9" y="9"/>
                </a:cubicBezTo>
                <a:cubicBezTo>
                  <a:pt x="4" y="9"/>
                  <a:pt x="0" y="13"/>
                  <a:pt x="0" y="1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30"/>
                  <a:pt x="4" y="34"/>
                  <a:pt x="9" y="34"/>
                </a:cubicBezTo>
                <a:cubicBezTo>
                  <a:pt x="9" y="135"/>
                  <a:pt x="9" y="135"/>
                  <a:pt x="9" y="135"/>
                </a:cubicBezTo>
                <a:cubicBezTo>
                  <a:pt x="9" y="140"/>
                  <a:pt x="13" y="144"/>
                  <a:pt x="17" y="144"/>
                </a:cubicBezTo>
                <a:cubicBezTo>
                  <a:pt x="89" y="144"/>
                  <a:pt x="89" y="144"/>
                  <a:pt x="89" y="144"/>
                </a:cubicBezTo>
                <a:cubicBezTo>
                  <a:pt x="89" y="155"/>
                  <a:pt x="89" y="155"/>
                  <a:pt x="89" y="155"/>
                </a:cubicBezTo>
                <a:cubicBezTo>
                  <a:pt x="65" y="179"/>
                  <a:pt x="65" y="179"/>
                  <a:pt x="65" y="179"/>
                </a:cubicBezTo>
                <a:cubicBezTo>
                  <a:pt x="64" y="180"/>
                  <a:pt x="64" y="181"/>
                  <a:pt x="64" y="182"/>
                </a:cubicBezTo>
                <a:cubicBezTo>
                  <a:pt x="64" y="184"/>
                  <a:pt x="66" y="186"/>
                  <a:pt x="68" y="186"/>
                </a:cubicBezTo>
                <a:cubicBezTo>
                  <a:pt x="69" y="186"/>
                  <a:pt x="70" y="186"/>
                  <a:pt x="71" y="185"/>
                </a:cubicBezTo>
                <a:cubicBezTo>
                  <a:pt x="93" y="163"/>
                  <a:pt x="93" y="163"/>
                  <a:pt x="93" y="163"/>
                </a:cubicBezTo>
                <a:cubicBezTo>
                  <a:pt x="116" y="185"/>
                  <a:pt x="116" y="185"/>
                  <a:pt x="116" y="185"/>
                </a:cubicBezTo>
                <a:cubicBezTo>
                  <a:pt x="116" y="186"/>
                  <a:pt x="117" y="186"/>
                  <a:pt x="119" y="186"/>
                </a:cubicBezTo>
                <a:cubicBezTo>
                  <a:pt x="121" y="186"/>
                  <a:pt x="123" y="184"/>
                  <a:pt x="123" y="182"/>
                </a:cubicBezTo>
                <a:cubicBezTo>
                  <a:pt x="123" y="181"/>
                  <a:pt x="122" y="180"/>
                  <a:pt x="122" y="179"/>
                </a:cubicBezTo>
                <a:cubicBezTo>
                  <a:pt x="97" y="155"/>
                  <a:pt x="97" y="155"/>
                  <a:pt x="97" y="155"/>
                </a:cubicBezTo>
                <a:cubicBezTo>
                  <a:pt x="97" y="144"/>
                  <a:pt x="97" y="144"/>
                  <a:pt x="97" y="144"/>
                </a:cubicBezTo>
                <a:cubicBezTo>
                  <a:pt x="169" y="144"/>
                  <a:pt x="169" y="144"/>
                  <a:pt x="169" y="144"/>
                </a:cubicBezTo>
                <a:cubicBezTo>
                  <a:pt x="174" y="144"/>
                  <a:pt x="178" y="140"/>
                  <a:pt x="178" y="135"/>
                </a:cubicBezTo>
                <a:cubicBezTo>
                  <a:pt x="178" y="34"/>
                  <a:pt x="178" y="34"/>
                  <a:pt x="178" y="34"/>
                </a:cubicBezTo>
                <a:cubicBezTo>
                  <a:pt x="182" y="34"/>
                  <a:pt x="186" y="30"/>
                  <a:pt x="186" y="26"/>
                </a:cubicBezTo>
                <a:cubicBezTo>
                  <a:pt x="186" y="17"/>
                  <a:pt x="186" y="17"/>
                  <a:pt x="186" y="17"/>
                </a:cubicBezTo>
                <a:cubicBezTo>
                  <a:pt x="186" y="13"/>
                  <a:pt x="182" y="9"/>
                  <a:pt x="178" y="9"/>
                </a:cubicBezTo>
                <a:close/>
                <a:moveTo>
                  <a:pt x="169" y="135"/>
                </a:moveTo>
                <a:cubicBezTo>
                  <a:pt x="17" y="135"/>
                  <a:pt x="17" y="135"/>
                  <a:pt x="17" y="135"/>
                </a:cubicBezTo>
                <a:cubicBezTo>
                  <a:pt x="17" y="34"/>
                  <a:pt x="17" y="34"/>
                  <a:pt x="17" y="34"/>
                </a:cubicBezTo>
                <a:cubicBezTo>
                  <a:pt x="169" y="34"/>
                  <a:pt x="169" y="34"/>
                  <a:pt x="169" y="34"/>
                </a:cubicBezTo>
                <a:lnTo>
                  <a:pt x="169" y="135"/>
                </a:lnTo>
                <a:close/>
                <a:moveTo>
                  <a:pt x="178" y="26"/>
                </a:moveTo>
                <a:cubicBezTo>
                  <a:pt x="9" y="26"/>
                  <a:pt x="9" y="26"/>
                  <a:pt x="9" y="26"/>
                </a:cubicBezTo>
                <a:cubicBezTo>
                  <a:pt x="9" y="17"/>
                  <a:pt x="9" y="17"/>
                  <a:pt x="9" y="17"/>
                </a:cubicBezTo>
                <a:cubicBezTo>
                  <a:pt x="178" y="17"/>
                  <a:pt x="178" y="17"/>
                  <a:pt x="178" y="17"/>
                </a:cubicBezTo>
                <a:lnTo>
                  <a:pt x="178" y="26"/>
                </a:lnTo>
                <a:close/>
                <a:moveTo>
                  <a:pt x="38" y="119"/>
                </a:moveTo>
                <a:cubicBezTo>
                  <a:pt x="148" y="119"/>
                  <a:pt x="148" y="119"/>
                  <a:pt x="148" y="119"/>
                </a:cubicBezTo>
                <a:cubicBezTo>
                  <a:pt x="150" y="119"/>
                  <a:pt x="152" y="117"/>
                  <a:pt x="152" y="114"/>
                </a:cubicBezTo>
                <a:cubicBezTo>
                  <a:pt x="152" y="113"/>
                  <a:pt x="152" y="113"/>
                  <a:pt x="151" y="112"/>
                </a:cubicBezTo>
                <a:cubicBezTo>
                  <a:pt x="151" y="112"/>
                  <a:pt x="151" y="112"/>
                  <a:pt x="151" y="112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5" y="77"/>
                  <a:pt x="124" y="76"/>
                  <a:pt x="123" y="76"/>
                </a:cubicBezTo>
                <a:cubicBezTo>
                  <a:pt x="122" y="76"/>
                  <a:pt x="121" y="77"/>
                  <a:pt x="120" y="78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75" y="61"/>
                  <a:pt x="75" y="61"/>
                  <a:pt x="75" y="61"/>
                </a:cubicBezTo>
                <a:cubicBezTo>
                  <a:pt x="74" y="60"/>
                  <a:pt x="73" y="60"/>
                  <a:pt x="72" y="60"/>
                </a:cubicBezTo>
                <a:cubicBezTo>
                  <a:pt x="71" y="60"/>
                  <a:pt x="69" y="60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4" y="113"/>
                  <a:pt x="34" y="114"/>
                  <a:pt x="34" y="114"/>
                </a:cubicBezTo>
                <a:cubicBezTo>
                  <a:pt x="34" y="117"/>
                  <a:pt x="36" y="119"/>
                  <a:pt x="38" y="119"/>
                </a:cubicBezTo>
                <a:close/>
                <a:moveTo>
                  <a:pt x="73" y="70"/>
                </a:moveTo>
                <a:cubicBezTo>
                  <a:pt x="103" y="101"/>
                  <a:pt x="103" y="101"/>
                  <a:pt x="103" y="101"/>
                </a:cubicBezTo>
                <a:cubicBezTo>
                  <a:pt x="104" y="101"/>
                  <a:pt x="105" y="102"/>
                  <a:pt x="106" y="102"/>
                </a:cubicBezTo>
                <a:cubicBezTo>
                  <a:pt x="107" y="102"/>
                  <a:pt x="108" y="101"/>
                  <a:pt x="109" y="101"/>
                </a:cubicBezTo>
                <a:cubicBezTo>
                  <a:pt x="122" y="87"/>
                  <a:pt x="122" y="87"/>
                  <a:pt x="122" y="87"/>
                </a:cubicBezTo>
                <a:cubicBezTo>
                  <a:pt x="140" y="110"/>
                  <a:pt x="140" y="110"/>
                  <a:pt x="140" y="110"/>
                </a:cubicBezTo>
                <a:cubicBezTo>
                  <a:pt x="46" y="110"/>
                  <a:pt x="46" y="110"/>
                  <a:pt x="46" y="110"/>
                </a:cubicBezTo>
                <a:lnTo>
                  <a:pt x="73" y="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endParaRPr/>
          </a:p>
        </p:txBody>
      </p:sp>
      <p:sp>
        <p:nvSpPr>
          <p:cNvPr id="71" name="AutoShape 71"/>
          <p:cNvSpPr/>
          <p:nvPr/>
        </p:nvSpPr>
        <p:spPr>
          <a:xfrm>
            <a:off x="838200" y="4419600"/>
            <a:ext cx="4526503" cy="138684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50000"/>
              </a:lnSpc>
            </a:pPr>
            <a:r>
              <a:rPr lang="en-US" sz="1400" b="0" i="0" u="none" baseline="0" dirty="0">
                <a:solidFill>
                  <a:srgbClr val="2F2F2F">
                    <a:lumMod val="75000"/>
                    <a:lumOff val="25000"/>
                  </a:srgbClr>
                </a:solidFill>
                <a:latin typeface="+mn-ea"/>
                <a:ea typeface="+mn-ea"/>
              </a:rPr>
              <a:t>By increasing public awareness about potential safety threats, Crisis Communicator empowers individuals to take precautionary measures. Informed citizens are better prepared to respond, thereby enhancing community resilience against disasters.</a:t>
            </a:r>
          </a:p>
        </p:txBody>
      </p:sp>
      <p:sp>
        <p:nvSpPr>
          <p:cNvPr id="72" name="AutoShape 72"/>
          <p:cNvSpPr/>
          <p:nvPr/>
        </p:nvSpPr>
        <p:spPr>
          <a:xfrm>
            <a:off x="838200" y="3962400"/>
            <a:ext cx="4526502" cy="367665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algn="just">
              <a:lnSpc>
                <a:spcPct val="120000"/>
              </a:lnSpc>
            </a:pPr>
            <a:r>
              <a:rPr lang="en-US" sz="1600" b="1" i="0" u="none" baseline="0" dirty="0">
                <a:solidFill>
                  <a:srgbClr val="2F2F2F"/>
                </a:solidFill>
                <a:latin typeface="+mn-ea"/>
                <a:ea typeface="+mn-ea"/>
              </a:rPr>
              <a:t>Public Awareness and Safety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44227" y="2861636"/>
            <a:ext cx="7774673" cy="1015663"/>
          </a:xfrm>
        </p:spPr>
        <p:txBody>
          <a:bodyPr vert="horz" lIns="91440" tIns="45720" rIns="91440" bIns="45720" anchor="t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60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Identifying the Problem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750" y="1439708"/>
            <a:ext cx="2584674" cy="142192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0" u="none" baseline="0">
                <a:solidFill>
                  <a:srgbClr val="2F2F2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Challenges in Emergency Communication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660400" y="2643474"/>
            <a:ext cx="10998200" cy="3909726"/>
          </a:xfrm>
          <a:prstGeom prst="roundRect">
            <a:avLst>
              <a:gd name="adj" fmla="val 4254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1746969" y="1906033"/>
            <a:ext cx="1481976" cy="1474884"/>
            <a:chOff x="2414664" y="2695575"/>
            <a:chExt cx="1295248" cy="1289050"/>
          </a:xfrm>
        </p:grpSpPr>
        <p:sp>
          <p:nvSpPr>
            <p:cNvPr id="5" name="AutoShape 5"/>
            <p:cNvSpPr/>
            <p:nvPr/>
          </p:nvSpPr>
          <p:spPr>
            <a:xfrm>
              <a:off x="3114966" y="2695575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rgbClr val="778495">
                <a:alpha val="5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AutoShape 6"/>
            <p:cNvSpPr/>
            <p:nvPr/>
          </p:nvSpPr>
          <p:spPr>
            <a:xfrm flipH="1">
              <a:off x="3114966" y="3389679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rgbClr val="778495">
                <a:alpha val="5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AutoShape 7"/>
            <p:cNvSpPr/>
            <p:nvPr/>
          </p:nvSpPr>
          <p:spPr>
            <a:xfrm flipH="1">
              <a:off x="2414664" y="2695575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AutoShape 8"/>
            <p:cNvSpPr/>
            <p:nvPr/>
          </p:nvSpPr>
          <p:spPr>
            <a:xfrm>
              <a:off x="2414664" y="3389679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rgbClr val="778495">
                <a:alpha val="5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871442" y="3637595"/>
            <a:ext cx="319119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Delayed Information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71443" y="4203317"/>
            <a:ext cx="3191194" cy="6571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Delayed or inaccurate information often results in confusion and heightened risks during emergencies. Many individuals depend on outdated or unreliable sources, which can lead to poor decision-making during critical moments.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324876" y="1906033"/>
            <a:ext cx="1481976" cy="1474884"/>
            <a:chOff x="2414664" y="2695575"/>
            <a:chExt cx="1295248" cy="1289050"/>
          </a:xfrm>
        </p:grpSpPr>
        <p:sp>
          <p:nvSpPr>
            <p:cNvPr id="12" name="AutoShape 12"/>
            <p:cNvSpPr/>
            <p:nvPr/>
          </p:nvSpPr>
          <p:spPr>
            <a:xfrm>
              <a:off x="3114966" y="2695575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rgbClr val="778495">
                <a:alpha val="5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 flipH="1">
              <a:off x="3114966" y="3389679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4" name="AutoShape 14"/>
            <p:cNvSpPr/>
            <p:nvPr/>
          </p:nvSpPr>
          <p:spPr>
            <a:xfrm flipH="1">
              <a:off x="2414664" y="2695575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2414664" y="3389679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rgbClr val="778495">
                <a:alpha val="5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4449349" y="3637595"/>
            <a:ext cx="319119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Fragmented Communication</a:t>
            </a:r>
          </a:p>
        </p:txBody>
      </p:sp>
      <p:sp>
        <p:nvSpPr>
          <p:cNvPr id="17" name="AutoShape 17"/>
          <p:cNvSpPr/>
          <p:nvPr/>
        </p:nvSpPr>
        <p:spPr>
          <a:xfrm>
            <a:off x="4449349" y="4203317"/>
            <a:ext cx="3191194" cy="6571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There is a lack of coordination between emergency responders and the public, leading to fragmented updates. This communication gap hampers effective response efforts and can exacerbate the situation during crises.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8902783" y="1906033"/>
            <a:ext cx="1481976" cy="1474884"/>
            <a:chOff x="2414664" y="2695575"/>
            <a:chExt cx="1295248" cy="1289050"/>
          </a:xfrm>
        </p:grpSpPr>
        <p:sp>
          <p:nvSpPr>
            <p:cNvPr id="19" name="AutoShape 19"/>
            <p:cNvSpPr/>
            <p:nvPr/>
          </p:nvSpPr>
          <p:spPr>
            <a:xfrm>
              <a:off x="3114966" y="2695575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20" name="AutoShape 20"/>
            <p:cNvSpPr/>
            <p:nvPr/>
          </p:nvSpPr>
          <p:spPr>
            <a:xfrm flipH="1">
              <a:off x="3114966" y="3389679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rgbClr val="778495">
                <a:alpha val="50000"/>
              </a:srgbClr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21" name="AutoShape 21"/>
            <p:cNvSpPr/>
            <p:nvPr/>
          </p:nvSpPr>
          <p:spPr>
            <a:xfrm flipH="1">
              <a:off x="2414664" y="2695575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2414664" y="3389679"/>
              <a:ext cx="594946" cy="594946"/>
            </a:xfrm>
            <a:prstGeom prst="round2DiagRect">
              <a:avLst>
                <a:gd name="adj1" fmla="val 3125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8027256" y="3637595"/>
            <a:ext cx="3191194" cy="338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Lack of Awareness</a:t>
            </a:r>
          </a:p>
        </p:txBody>
      </p:sp>
      <p:sp>
        <p:nvSpPr>
          <p:cNvPr id="24" name="AutoShape 24"/>
          <p:cNvSpPr/>
          <p:nvPr/>
        </p:nvSpPr>
        <p:spPr>
          <a:xfrm>
            <a:off x="8027255" y="4203317"/>
            <a:ext cx="3191194" cy="6571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 significant portion of the population remains uninformed about ongoing emergencies until it's too late. A centralized system for timely updates can dramatically improve awareness levels and ensure people take necessary actions promptly.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Case Studies of Communication Failures</a:t>
            </a:r>
          </a:p>
        </p:txBody>
      </p:sp>
      <p:sp>
        <p:nvSpPr>
          <p:cNvPr id="3" name="Freeform 3"/>
          <p:cNvSpPr/>
          <p:nvPr/>
        </p:nvSpPr>
        <p:spPr>
          <a:xfrm>
            <a:off x="1165356" y="1578978"/>
            <a:ext cx="5232251" cy="4364186"/>
          </a:xfrm>
          <a:custGeom>
            <a:avLst/>
            <a:gdLst/>
            <a:ahLst/>
            <a:cxnLst/>
            <a:rect l="l" t="t" r="r" b="b"/>
            <a:pathLst>
              <a:path w="5232251" h="4239000">
                <a:moveTo>
                  <a:pt x="575868" y="0"/>
                </a:moveTo>
                <a:lnTo>
                  <a:pt x="4096415" y="0"/>
                </a:lnTo>
                <a:lnTo>
                  <a:pt x="5232251" y="4239000"/>
                </a:lnTo>
                <a:lnTo>
                  <a:pt x="575868" y="4239000"/>
                </a:lnTo>
                <a:cubicBezTo>
                  <a:pt x="257825" y="4239000"/>
                  <a:pt x="0" y="3981175"/>
                  <a:pt x="0" y="3663132"/>
                </a:cubicBezTo>
                <a:lnTo>
                  <a:pt x="0" y="575868"/>
                </a:lnTo>
                <a:cubicBezTo>
                  <a:pt x="0" y="257825"/>
                  <a:pt x="257825" y="0"/>
                  <a:pt x="575868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5542160" y="1578978"/>
            <a:ext cx="5407482" cy="4364186"/>
          </a:xfrm>
          <a:custGeom>
            <a:avLst/>
            <a:gdLst/>
            <a:ahLst/>
            <a:cxnLst/>
            <a:rect l="l" t="t" r="r" b="b"/>
            <a:pathLst>
              <a:path w="5407482" h="4239000">
                <a:moveTo>
                  <a:pt x="0" y="0"/>
                </a:moveTo>
                <a:lnTo>
                  <a:pt x="4831614" y="0"/>
                </a:lnTo>
                <a:cubicBezTo>
                  <a:pt x="5149657" y="0"/>
                  <a:pt x="5407482" y="257825"/>
                  <a:pt x="5407482" y="575868"/>
                </a:cubicBezTo>
                <a:lnTo>
                  <a:pt x="5407482" y="3663132"/>
                </a:lnTo>
                <a:cubicBezTo>
                  <a:pt x="5407482" y="3981175"/>
                  <a:pt x="5149657" y="4239000"/>
                  <a:pt x="4831614" y="4239000"/>
                </a:cubicBezTo>
                <a:lnTo>
                  <a:pt x="1135837" y="4239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1365860" y="1714742"/>
            <a:ext cx="803982" cy="803979"/>
          </a:xfrm>
          <a:prstGeom prst="ellipse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422979" y="1771862"/>
            <a:ext cx="689743" cy="689741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1670858" y="2012690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8" name="TextBox 8"/>
          <p:cNvSpPr txBox="1"/>
          <p:nvPr/>
        </p:nvSpPr>
        <p:spPr>
          <a:xfrm flipH="1">
            <a:off x="1422980" y="3268858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The 2018 Camp Fire highlighted severe shortcomings in emergency communication, where delayed evacuations due to communication failures resulted in unnecessary casualties. Reliable communication channels could have impacted evacuation efficacy.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 flipH="1">
            <a:off x="1422978" y="2728241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2018 Camp Fire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9970429" y="4992069"/>
            <a:ext cx="803982" cy="803979"/>
          </a:xfrm>
          <a:prstGeom prst="ellipse">
            <a:avLst/>
          </a:prstGeom>
          <a:solidFill>
            <a:schemeClr val="accent2">
              <a:alpha val="55000"/>
            </a:schemeClr>
          </a:soli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10027548" y="5049189"/>
            <a:ext cx="689743" cy="689741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275427" y="5290017"/>
            <a:ext cx="193988" cy="208085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3" name="TextBox 13"/>
          <p:cNvSpPr txBox="1"/>
          <p:nvPr/>
        </p:nvSpPr>
        <p:spPr>
          <a:xfrm flipH="1">
            <a:off x="6598113" y="2490893"/>
            <a:ext cx="3988237" cy="6571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During Hurricane Maria, conflicting reports created widespread confusion among the public, undermining trust in emergency information sources. A unified platform could have alleviated misinformation and improved community preparedness.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 flipH="1">
            <a:off x="6598111" y="1950276"/>
            <a:ext cx="398823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Hurricane Maria 2017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44227" y="2861636"/>
            <a:ext cx="7774673" cy="1107996"/>
          </a:xfrm>
        </p:spPr>
        <p:txBody>
          <a:bodyPr vert="horz" lIns="91440" tIns="45720" rIns="91440" bIns="45720" anchor="t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6600" b="1" i="0" u="none" baseline="0" dirty="0">
                <a:solidFill>
                  <a:srgbClr val="2F2F2F"/>
                </a:solidFill>
                <a:latin typeface="Gabriola" panose="04040605051002020D02" pitchFamily="82" charset="0"/>
                <a:ea typeface="微软雅黑"/>
              </a:rPr>
              <a:t>Technological Framework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21750" y="1439708"/>
            <a:ext cx="2584674" cy="1421928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9600" b="1" i="0" u="none" baseline="0">
                <a:solidFill>
                  <a:srgbClr val="2F2F2F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FAB31"/>
      </a:accent1>
      <a:accent2>
        <a:srgbClr val="EA6318"/>
      </a:accent2>
      <a:accent3>
        <a:srgbClr val="51C7E5"/>
      </a:accent3>
      <a:accent4>
        <a:srgbClr val="B28836"/>
      </a:accent4>
      <a:accent5>
        <a:srgbClr val="B27036"/>
      </a:accent5>
      <a:accent6>
        <a:srgbClr val="B25936"/>
      </a:accent6>
      <a:hlink>
        <a:srgbClr val="F84D4D"/>
      </a:hlink>
      <a:folHlink>
        <a:srgbClr val="97979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3758</Words>
  <Application>Microsoft Office PowerPoint</Application>
  <PresentationFormat>Widescreen</PresentationFormat>
  <Paragraphs>125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“SOSLINK”-CRISIS COMMUNICATION AND DISASTER RELIEF PLATFORM”</vt:lpstr>
      <vt:lpstr>PowerPoint Presentation</vt:lpstr>
      <vt:lpstr>Introduction to Crisis Communicator</vt:lpstr>
      <vt:lpstr>Overview of the System</vt:lpstr>
      <vt:lpstr>Significance of Crisis Communication</vt:lpstr>
      <vt:lpstr>Identifying the Problem</vt:lpstr>
      <vt:lpstr>Challenges in Emergency Communication</vt:lpstr>
      <vt:lpstr>Case Studies of Communication Failures</vt:lpstr>
      <vt:lpstr>Technological Framework</vt:lpstr>
      <vt:lpstr>Technologies Utilized in the System</vt:lpstr>
      <vt:lpstr>Implementation Strategies</vt:lpstr>
      <vt:lpstr>Impact of Crisis Communicator</vt:lpstr>
      <vt:lpstr>Enhancing Emergency Response</vt:lpstr>
      <vt:lpstr>Expected Outcomes</vt:lpstr>
      <vt:lpstr>Future Developments</vt:lpstr>
      <vt:lpstr>Proposed Enhancements</vt:lpstr>
      <vt:lpstr>Integration with Local Services</vt:lpstr>
      <vt:lpstr>Conclusion</vt:lpstr>
      <vt:lpstr>Summary of Key Points</vt:lpstr>
      <vt:lpstr>Call to Action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“SOSLINK”-CRISIS COMMUNICATION AND DISASTER RELIEF PLATFORM”</dc:title>
  <dc:creator>Piyush</dc:creator>
  <cp:lastModifiedBy>Piyush Singh</cp:lastModifiedBy>
  <cp:revision>7</cp:revision>
  <dcterms:created xsi:type="dcterms:W3CDTF">2006-08-16T00:00:00Z</dcterms:created>
  <dcterms:modified xsi:type="dcterms:W3CDTF">2025-04-29T05:01:36Z</dcterms:modified>
</cp:coreProperties>
</file>