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5" r:id="rId9"/>
    <p:sldId id="266" r:id="rId10"/>
    <p:sldId id="267" r:id="rId11"/>
    <p:sldId id="269" r:id="rId12"/>
    <p:sldId id="268" r:id="rId13"/>
    <p:sldId id="270" r:id="rId14"/>
    <p:sldId id="264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E43EC-0687-4357-9247-570A3D28E6BE}" v="1" dt="2024-11-17T22:10:2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2004B-80DD-4D3F-8910-CD9240C6FB8C}" type="datetimeFigureOut"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ADBE-0FB2-4A26-8E42-43A66B0764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Overall structure explain?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DADBE-0FB2-4A26-8E42-43A66B07644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Overall time complextiy?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DADBE-0FB2-4A26-8E42-43A66B07644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DADBE-0FB2-4A26-8E42-43A66B076445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25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38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6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4E2so_T8u_C4R-_keF2cJnejyQULyBb5KKEABIKLP0/edit?gid=0#gid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012724"/>
            <a:ext cx="5826719" cy="160265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</a:pPr>
            <a: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  <a:t>Northeastern University  </a:t>
            </a:r>
            <a:b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</a:br>
            <a: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  <a:t>College of Engineering  </a:t>
            </a:r>
            <a:b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</a:br>
            <a: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  <a:t>Department of Electrical and Computer Engineering  </a:t>
            </a:r>
            <a:b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</a:br>
            <a: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  <a:t>EECE 2560: Fundamentals of Engineering Algorithms </a:t>
            </a:r>
            <a:b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</a:br>
            <a:r>
              <a:rPr lang="en-US" sz="2000">
                <a:solidFill>
                  <a:srgbClr val="000066"/>
                </a:solidFill>
                <a:latin typeface="Calibri"/>
                <a:ea typeface="+mn-ea"/>
                <a:cs typeface="+mn-cs"/>
              </a:rPr>
              <a:t>Fall 2024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794442"/>
          </a:xfrm>
        </p:spPr>
        <p:txBody>
          <a:bodyPr>
            <a:normAutofit/>
          </a:bodyPr>
          <a:lstStyle/>
          <a:p>
            <a:pPr algn="l"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Project : NBA GM - Simulating the Role of an NBA General Manager</a:t>
            </a:r>
          </a:p>
          <a:p>
            <a:pPr algn="l">
              <a:defRPr sz="2000">
                <a:solidFill>
                  <a:srgbClr val="000066"/>
                </a:solidFill>
                <a:latin typeface="Calibri"/>
              </a:defRPr>
            </a:pPr>
            <a:endParaRPr lang="en-US"/>
          </a:p>
          <a:p>
            <a:pPr algn="l"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Names: Abhi Yarlagadda, Aryash Jain, Cesar De Oleo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320C69-F7F3-D1E1-3759-414C330D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3" y="333774"/>
            <a:ext cx="8065420" cy="60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6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602E-7099-E4DA-C3F7-882C3092D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11C71C-8294-8283-AF3F-89E206D2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1" y="719401"/>
            <a:ext cx="8673188" cy="54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2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47252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/>
              <a:t>Implications of Findings: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/>
              <a:t>Potential use as a tool for learning NBA draft strategies.</a:t>
            </a:r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endParaRPr lang="en-US" dirty="0"/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/>
              <a:t>Project Limitations: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/>
              <a:t>Dataset is limited to only current players as well as only a select number of attributes.</a:t>
            </a:r>
            <a:endParaRPr lang="en-US" dirty="0">
              <a:cs typeface="Calibri"/>
            </a:endParaRP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>
                <a:cs typeface="Calibri"/>
              </a:rPr>
              <a:t>Randomization can be inaccurate at times, creating predictable/lopsided draft orders.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6077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Conclusions from the Project: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Successfully implemented the draft simulation and created an intuitive GUI.</a:t>
            </a:r>
            <a:endParaRPr lang="en-US">
              <a:cs typeface="Calibri"/>
            </a:endParaRPr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Recommendations for Future Work: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>
                <a:cs typeface="Calibri"/>
              </a:rPr>
              <a:t>Add algorithm that allows for consideration of multiple attributes.</a:t>
            </a:r>
            <a:endParaRPr lang="en-US"/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>
                <a:cs typeface="Calibri"/>
              </a:rPr>
              <a:t>Optimize dataset to regularly update players list.</a:t>
            </a:r>
            <a:endParaRPr lang="en-US"/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Additional features such as option to fast forward to user picks.</a:t>
            </a: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6916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dirty="0"/>
              <a:t>List of All Cited Sources</a:t>
            </a:r>
            <a:endParaRPr lang="en-US" dirty="0"/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>
                <a:ea typeface="+mn-lt"/>
                <a:cs typeface="+mn-lt"/>
                <a:hlinkClick r:id="rId3"/>
              </a:rPr>
              <a:t>NBA 2K21 - Player Attributes - Google Sheets</a:t>
            </a:r>
            <a:r>
              <a:rPr lang="en-US" dirty="0">
                <a:ea typeface="+mn-lt"/>
                <a:cs typeface="+mn-lt"/>
              </a:rPr>
              <a:t> u/</a:t>
            </a:r>
            <a:r>
              <a:rPr lang="en-US" dirty="0" err="1">
                <a:ea typeface="+mn-lt"/>
                <a:cs typeface="+mn-lt"/>
              </a:rPr>
              <a:t>dagtrix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7587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Objectives and Goals: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To simulate the NBA draft experience for users acting as a General Manager.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To enable strategic player selection based on attribute-based algorithms.</a:t>
            </a:r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endParaRPr lang="en-US"/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Project Scope: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A C++ draft simulation and a Python GUI displaying draft results and player data.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>
                <a:cs typeface="Calibri"/>
              </a:rPr>
              <a:t>Python code run using command line prompt sent by C++ program at the 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8594"/>
          </a:xfrm>
        </p:spPr>
        <p:txBody>
          <a:bodyPr>
            <a:normAutofit fontScale="90000"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>
                <a:solidFill>
                  <a:srgbClr val="000066"/>
                </a:solidFill>
                <a:latin typeface="Calibri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339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/>
              <a:t>Summary of Relevant Existing Work: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/>
              <a:t>NBA draft simulators and GM simulation games such as NBA 2K have been on the internet for years.</a:t>
            </a:r>
            <a:endParaRPr lang="en-US" dirty="0">
              <a:cs typeface="Calibri"/>
            </a:endParaRPr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endParaRPr lang="en-US" dirty="0"/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/>
              <a:t>Relation to Previous Work: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>
                <a:cs typeface="Calibri"/>
              </a:rPr>
              <a:t>Custom sorting algorithms allow for user-specific functionality</a:t>
            </a:r>
            <a:endParaRPr lang="en-US" dirty="0"/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dirty="0"/>
              <a:t> Users are kept engaged with a tactile, interactive GUI.</a:t>
            </a: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708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>
                <a:solidFill>
                  <a:srgbClr val="000066"/>
                </a:solidFill>
                <a:latin typeface="Calibri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Description of Methods and Techniques Used: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Greedy Algorithm for team assignment and randomization for draft order.</a:t>
            </a:r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Pseudo Code for Techniques Used:</a:t>
            </a:r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endParaRPr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42867ED-A3A1-9F08-4751-4693FB10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3" b="4294"/>
          <a:stretch/>
        </p:blipFill>
        <p:spPr>
          <a:xfrm>
            <a:off x="609599" y="3789069"/>
            <a:ext cx="6943428" cy="13818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708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>
                <a:solidFill>
                  <a:srgbClr val="000066"/>
                </a:solidFill>
                <a:latin typeface="Calibri"/>
              </a:rPr>
              <a:t>Methodology</a:t>
            </a:r>
            <a:r>
              <a:rPr lang="en-US" sz="4000">
                <a:solidFill>
                  <a:srgbClr val="000066"/>
                </a:solidFill>
                <a:latin typeface="Calibri"/>
              </a:rPr>
              <a:t> (cont.)</a:t>
            </a:r>
            <a:endParaRPr sz="4000">
              <a:solidFill>
                <a:srgbClr val="000066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Time Complexity Estimation:</a:t>
            </a:r>
            <a:endParaRPr lang="en-US">
              <a:cs typeface="Calibri"/>
            </a:endParaRP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err="1"/>
              <a:t>read_NBA_data</a:t>
            </a:r>
            <a:r>
              <a:rPr lang="en-US"/>
              <a:t>(): reads csv file of player data and stores in a vector. (O(n))</a:t>
            </a:r>
            <a:endParaRPr lang="en-US">
              <a:cs typeface="Calibri"/>
            </a:endParaRP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err="1">
                <a:cs typeface="Calibri"/>
              </a:rPr>
              <a:t>sortByAttribute</a:t>
            </a:r>
            <a:r>
              <a:rPr lang="en-US">
                <a:cs typeface="Calibri"/>
              </a:rPr>
              <a:t>(): sorts vector by specified attribute using insertion sort. (O(n</a:t>
            </a:r>
            <a:r>
              <a:rPr lang="en-US" baseline="30000">
                <a:cs typeface="Calibri"/>
              </a:rPr>
              <a:t>2</a:t>
            </a:r>
            <a:r>
              <a:rPr lang="en-US">
                <a:cs typeface="Calibri"/>
              </a:rPr>
              <a:t>))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err="1">
                <a:cs typeface="Calibri"/>
              </a:rPr>
              <a:t>createDraftOrder</a:t>
            </a:r>
            <a:r>
              <a:rPr lang="en-US">
                <a:cs typeface="Calibri"/>
              </a:rPr>
              <a:t>(): creates a vector with all the teams in draft order. (O(n))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err="1">
                <a:cs typeface="Calibri"/>
              </a:rPr>
              <a:t>userMakesPick</a:t>
            </a:r>
            <a:r>
              <a:rPr lang="en-US">
                <a:cs typeface="Calibri"/>
              </a:rPr>
              <a:t>(): logic for user to pick a player. (O(1))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 err="1">
                <a:cs typeface="Calibri"/>
              </a:rPr>
              <a:t>teamMakesPick</a:t>
            </a:r>
            <a:r>
              <a:rPr lang="en-US">
                <a:cs typeface="Calibri"/>
              </a:rPr>
              <a:t>(): logic for team to pick a player (O(1))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>
                <a:cs typeface="Calibri"/>
              </a:rPr>
              <a:t>Overall Time complexity: O(n</a:t>
            </a:r>
            <a:r>
              <a:rPr lang="en-US" baseline="30000">
                <a:cs typeface="Calibri"/>
              </a:rPr>
              <a:t>2</a:t>
            </a:r>
            <a:r>
              <a:rPr lang="en-US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7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708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>
                <a:solidFill>
                  <a:srgbClr val="000066"/>
                </a:solidFill>
                <a:latin typeface="Calibri"/>
              </a:rPr>
              <a:t>Methodology</a:t>
            </a:r>
            <a:r>
              <a:rPr lang="en-US" sz="4000">
                <a:solidFill>
                  <a:srgbClr val="000066"/>
                </a:solidFill>
                <a:latin typeface="Calibri"/>
              </a:rPr>
              <a:t> (cont.)</a:t>
            </a:r>
            <a:endParaRPr sz="4000">
              <a:solidFill>
                <a:srgbClr val="000066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Data Structures Utilized:</a:t>
            </a:r>
            <a:endParaRPr lang="en-US">
              <a:cs typeface="Calibri"/>
            </a:endParaRP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Vectors: used to store metadata such as team names and list of NBA players</a:t>
            </a:r>
            <a:endParaRPr lang="en-US">
              <a:cs typeface="Calibri"/>
            </a:endParaRP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>
                <a:cs typeface="Calibri"/>
              </a:rPr>
              <a:t>Hash Maps: used to keep track of drafted players and their teams.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>
                <a:ea typeface="Calibri"/>
                <a:cs typeface="Calibri"/>
              </a:rPr>
              <a:t>Structs: used to store player and team metadata.</a:t>
            </a:r>
          </a:p>
        </p:txBody>
      </p:sp>
    </p:spTree>
    <p:extLst>
      <p:ext uri="{BB962C8B-B14F-4D97-AF65-F5344CB8AC3E}">
        <p14:creationId xmlns:p14="http://schemas.microsoft.com/office/powerpoint/2010/main" val="226078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6413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sz="400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Key Findings: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Figures in the next slide outline how the program runs</a:t>
            </a:r>
            <a:endParaRPr lang="en-US">
              <a:cs typeface="Calibri"/>
            </a:endParaRPr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endParaRPr lang="en-US"/>
          </a:p>
          <a:p>
            <a:pPr marL="0" indent="0">
              <a:buNone/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/>
              <a:t>Interpretation of Results: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>
                <a:cs typeface="Calibri"/>
              </a:rPr>
              <a:t>Successfully able to let the user pick a player given that they select an attribute beforehand.</a:t>
            </a:r>
          </a:p>
          <a:p>
            <a:pPr>
              <a:defRPr sz="2000">
                <a:solidFill>
                  <a:srgbClr val="000066"/>
                </a:solidFill>
                <a:latin typeface="Calibri"/>
              </a:defRPr>
            </a:pPr>
            <a:r>
              <a:rPr lang="en-US">
                <a:ea typeface="Calibri"/>
                <a:cs typeface="Calibri"/>
              </a:rPr>
              <a:t>Successfully ensure that no player is accidentally picked twice by handling the deletion of drafted players from the players vector.</a:t>
            </a:r>
          </a:p>
        </p:txBody>
      </p:sp>
    </p:spTree>
    <p:extLst>
      <p:ext uri="{BB962C8B-B14F-4D97-AF65-F5344CB8AC3E}">
        <p14:creationId xmlns:p14="http://schemas.microsoft.com/office/powerpoint/2010/main" val="147866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4153F6E-4D0F-4629-1CD6-B3FCD347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6" y="927087"/>
            <a:ext cx="8360986" cy="52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A246E8-BE58-9AC6-9252-BA1DA792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8" y="415465"/>
            <a:ext cx="7551289" cy="60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38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4D8D91-A93C-46B9-975D-9CF1A14B766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c6e613-6208-4e34-8973-6104e08a7c7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84CFE443CED45800A8B7DFE0F8C42" ma:contentTypeVersion="12" ma:contentTypeDescription="Create a new document." ma:contentTypeScope="" ma:versionID="648546e510d3fad8419351a531d112b2">
  <xsd:schema xmlns:xsd="http://www.w3.org/2001/XMLSchema" xmlns:xs="http://www.w3.org/2001/XMLSchema" xmlns:p="http://schemas.microsoft.com/office/2006/metadata/properties" xmlns:ns3="49c6e613-6208-4e34-8973-6104e08a7c76" xmlns:ns4="9e4b93a1-6be6-49a1-94b1-88276b06d7b9" targetNamespace="http://schemas.microsoft.com/office/2006/metadata/properties" ma:root="true" ma:fieldsID="211f3d6654a73ef608e5d91628d6b462" ns3:_="" ns4:_="">
    <xsd:import namespace="49c6e613-6208-4e34-8973-6104e08a7c76"/>
    <xsd:import namespace="9e4b93a1-6be6-49a1-94b1-88276b06d7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6e613-6208-4e34-8973-6104e08a7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b93a1-6be6-49a1-94b1-88276b06d7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52AAC-20F0-4B9F-804D-882D80B45090}">
  <ds:schemaRefs>
    <ds:schemaRef ds:uri="http://purl.org/dc/elements/1.1/"/>
    <ds:schemaRef ds:uri="http://purl.org/dc/terms/"/>
    <ds:schemaRef ds:uri="http://purl.org/dc/dcmitype/"/>
    <ds:schemaRef ds:uri="49c6e613-6208-4e34-8973-6104e08a7c76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e4b93a1-6be6-49a1-94b1-88276b06d7b9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AED2E4-2064-496B-9D7B-B6DDE15BE956}">
  <ds:schemaRefs>
    <ds:schemaRef ds:uri="49c6e613-6208-4e34-8973-6104e08a7c76"/>
    <ds:schemaRef ds:uri="9e4b93a1-6be6-49a1-94b1-88276b06d7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7CAB82-4593-4D11-BA3A-ABE260B8FD9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527</Words>
  <Application>Microsoft Office PowerPoint</Application>
  <PresentationFormat>On-screen Show (4:3)</PresentationFormat>
  <Paragraphs>66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Northeastern University   College of Engineering   Department of Electrical and Computer Engineering   EECE 2560: Fundamentals of Engineering Algorithms  Fall 2024 </vt:lpstr>
      <vt:lpstr>Introduction</vt:lpstr>
      <vt:lpstr>Literature Review</vt:lpstr>
      <vt:lpstr>Methodology</vt:lpstr>
      <vt:lpstr>Methodology (cont.)</vt:lpstr>
      <vt:lpstr>Methodology (cont.)</vt:lpstr>
      <vt:lpstr>Analysis and Results</vt:lpstr>
      <vt:lpstr>PowerPoint Presentation</vt:lpstr>
      <vt:lpstr>PowerPoint Presentation</vt:lpstr>
      <vt:lpstr>PowerPoint Presentation</vt:lpstr>
      <vt:lpstr>PowerPoint Presentation</vt:lpstr>
      <vt:lpstr>Discussion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fatema nafa</dc:creator>
  <cp:keywords/>
  <dc:description>generated using python-pptx</dc:description>
  <cp:lastModifiedBy>Cesar De Oleo</cp:lastModifiedBy>
  <cp:revision>2</cp:revision>
  <dcterms:created xsi:type="dcterms:W3CDTF">2013-01-27T09:14:16Z</dcterms:created>
  <dcterms:modified xsi:type="dcterms:W3CDTF">2024-12-03T20:27:38Z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0x01010023684CFE443CED45800A8B7DFE0F8C42</vt:lpwstr>
  </property>
</Properties>
</file>