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4 – Interactive Dashboard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Dataset: Sales &amp; Financial Data | Tool: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an interactive dashboard for business stakeholders using Power BI.</a:t>
            </a:r>
          </a:p>
          <a:p>
            <a:r>
              <a:t>Track KPIs like Sales, Profit, and Growth.</a:t>
            </a:r>
          </a:p>
          <a:p>
            <a:r>
              <a:t>Enable interactivity using slicers and filters.</a:t>
            </a:r>
          </a:p>
          <a:p>
            <a:r>
              <a:t>Create an engaging, decision-making dashboard.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Total Profit</a:t>
            </a:r>
          </a:p>
          <a:p>
            <a:r>
              <a:t>- YoY Growth %</a:t>
            </a:r>
          </a:p>
          <a:p>
            <a:r>
              <a:t>- Returns %</a:t>
            </a:r>
          </a:p>
          <a:p>
            <a:r>
              <a:t>- Profit by Category</a:t>
            </a:r>
          </a:p>
          <a:p>
            <a:r>
              <a:t>- Sales by Region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619"/>
          </a:xfrm>
        </p:spPr>
        <p:txBody>
          <a:bodyPr>
            <a:normAutofit fontScale="90000"/>
          </a:bodyPr>
          <a:lstStyle/>
          <a:p>
            <a:r>
              <a:rPr dirty="0"/>
              <a:t>Dashboard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3258"/>
            <a:ext cx="8229600" cy="5102906"/>
          </a:xfrm>
        </p:spPr>
        <p:txBody>
          <a:bodyPr/>
          <a:lstStyle/>
          <a:p>
            <a:r>
              <a:rPr lang="en-US" dirty="0"/>
              <a:t>Screenshot of the Power BI Dashboard goes here.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71FE2-CC05-9CFF-DF7D-703CC5FE3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6" y="2177143"/>
            <a:ext cx="7304314" cy="42295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increased by 25% YoY.</a:t>
            </a:r>
          </a:p>
          <a:p>
            <a:r>
              <a:t>- Office Supplies had the highest profit margin.</a:t>
            </a:r>
          </a:p>
          <a:p>
            <a:r>
              <a:t>- Consumer Segment led in total revenue.</a:t>
            </a:r>
          </a:p>
          <a:p>
            <a:r>
              <a:t>- Return rate dropped by 10% vs previous year.</a:t>
            </a:r>
          </a:p>
          <a:p>
            <a:r>
              <a:t>- East region showed steady profit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134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Task 4 – Interactive Dashboard Design</vt:lpstr>
      <vt:lpstr>Objective</vt:lpstr>
      <vt:lpstr>KPIs Tracked</vt:lpstr>
      <vt:lpstr>Dashboard Snapshot</vt:lpstr>
      <vt:lpstr>Key Business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Arya Sohani</dc:creator>
  <cp:keywords/>
  <dc:description>generated using python-pptx</dc:description>
  <cp:lastModifiedBy>Arya Sohani</cp:lastModifiedBy>
  <cp:revision>2</cp:revision>
  <dcterms:created xsi:type="dcterms:W3CDTF">2013-01-27T09:14:16Z</dcterms:created>
  <dcterms:modified xsi:type="dcterms:W3CDTF">2025-08-07T10:23:46Z</dcterms:modified>
  <cp:category/>
</cp:coreProperties>
</file>