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0030B-104E-411E-96A1-22BA78B2E9A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36B49-043E-4F45-8C27-C2E57E740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1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KLayout</a:t>
            </a:r>
            <a:r>
              <a:rPr lang="en-IN" b="1" dirty="0"/>
              <a:t>-</a:t>
            </a:r>
            <a:r>
              <a:rPr lang="en-IN" b="1" dirty="0" err="1"/>
              <a:t>PCell</a:t>
            </a:r>
            <a:r>
              <a:rPr lang="en-IN" b="1" dirty="0"/>
              <a:t>-Waveguide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smtClean="0"/>
              <a:t>Initiated by</a:t>
            </a:r>
          </a:p>
          <a:p>
            <a:r>
              <a:rPr lang="en-IN" dirty="0" err="1" smtClean="0">
                <a:solidFill>
                  <a:srgbClr val="FF0000"/>
                </a:solidFill>
              </a:rPr>
              <a:t>Subhash</a:t>
            </a:r>
            <a:r>
              <a:rPr lang="en-IN" dirty="0" smtClean="0">
                <a:solidFill>
                  <a:srgbClr val="FF0000"/>
                </a:solidFill>
              </a:rPr>
              <a:t> C. Arya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Lightwave Communication System (</a:t>
            </a:r>
            <a:r>
              <a:rPr lang="en-IN" dirty="0" err="1" smtClean="0">
                <a:solidFill>
                  <a:srgbClr val="00B050"/>
                </a:solidFill>
              </a:rPr>
              <a:t>LWCS</a:t>
            </a:r>
            <a:r>
              <a:rPr lang="en-IN" dirty="0" smtClean="0">
                <a:solidFill>
                  <a:srgbClr val="00B050"/>
                </a:solidFill>
              </a:rPr>
              <a:t>) Laboratory, Department of </a:t>
            </a:r>
            <a:r>
              <a:rPr lang="en-IN" dirty="0" err="1" smtClean="0">
                <a:solidFill>
                  <a:srgbClr val="00B050"/>
                </a:solidFill>
              </a:rPr>
              <a:t>ECE</a:t>
            </a:r>
            <a:r>
              <a:rPr lang="en-IN" dirty="0" smtClean="0">
                <a:solidFill>
                  <a:srgbClr val="00B050"/>
                </a:solidFill>
              </a:rPr>
              <a:t>, </a:t>
            </a:r>
            <a:r>
              <a:rPr lang="en-IN" dirty="0" err="1" smtClean="0">
                <a:solidFill>
                  <a:srgbClr val="00B050"/>
                </a:solidFill>
              </a:rPr>
              <a:t>NEHU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Shillong</a:t>
            </a:r>
            <a:r>
              <a:rPr lang="en-IN" dirty="0" smtClean="0">
                <a:solidFill>
                  <a:srgbClr val="00B050"/>
                </a:solidFill>
              </a:rPr>
              <a:t>, Meghalaya, India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Setup on </a:t>
            </a:r>
            <a:r>
              <a:rPr lang="en-IN" dirty="0" err="1" smtClean="0"/>
              <a:t>KLayout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307068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Open </a:t>
            </a:r>
            <a:r>
              <a:rPr lang="en-IN" dirty="0" err="1" smtClean="0"/>
              <a:t>Klayout</a:t>
            </a:r>
            <a:r>
              <a:rPr lang="en-IN" dirty="0" smtClean="0"/>
              <a:t>  (</a:t>
            </a:r>
            <a:r>
              <a:rPr lang="en-IN" dirty="0" err="1" smtClean="0"/>
              <a:t>eg</a:t>
            </a:r>
            <a:r>
              <a:rPr lang="en-IN" dirty="0" smtClean="0"/>
              <a:t>. Version  0.30.0) in which </a:t>
            </a:r>
            <a:r>
              <a:rPr lang="en-IN" dirty="0" err="1" smtClean="0"/>
              <a:t>SiEPIC</a:t>
            </a:r>
            <a:r>
              <a:rPr lang="en-IN" dirty="0" smtClean="0"/>
              <a:t> Tool  (e g. Version 0.5.27   </a:t>
            </a:r>
          </a:p>
          <a:p>
            <a:r>
              <a:rPr lang="en-IN" dirty="0" smtClean="0"/>
              <a:t>are  </a:t>
            </a:r>
            <a:r>
              <a:rPr lang="en-IN" dirty="0" err="1" smtClean="0"/>
              <a:t>SiEPIC</a:t>
            </a:r>
            <a:r>
              <a:rPr lang="en-IN" dirty="0" smtClean="0"/>
              <a:t> </a:t>
            </a:r>
            <a:r>
              <a:rPr lang="en-IN" dirty="0" err="1" smtClean="0"/>
              <a:t>Ebeam</a:t>
            </a:r>
            <a:r>
              <a:rPr lang="en-IN" dirty="0" smtClean="0"/>
              <a:t> </a:t>
            </a:r>
            <a:r>
              <a:rPr lang="en-IN" dirty="0" err="1" smtClean="0"/>
              <a:t>PDK</a:t>
            </a:r>
            <a:r>
              <a:rPr lang="en-IN" dirty="0" smtClean="0"/>
              <a:t> (e.g. 0.4.47) installed with latest versions </a:t>
            </a:r>
            <a:endParaRPr lang="en-IN" dirty="0"/>
          </a:p>
        </p:txBody>
      </p:sp>
      <p:pic>
        <p:nvPicPr>
          <p:cNvPr id="8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458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 Open Macro Development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458199" cy="464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6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782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3. Create a new Python script in your local directory as shown in below image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9813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3800"/>
            <a:ext cx="5334000" cy="297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1966" y="2897832"/>
            <a:ext cx="5283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Copy the Content of </a:t>
            </a:r>
            <a:r>
              <a:rPr lang="en-IN" sz="2400" b="1" dirty="0" err="1"/>
              <a:t>waveguide_pcell.py</a:t>
            </a:r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Run the Current Script of  </a:t>
            </a:r>
            <a:r>
              <a:rPr lang="en-IN" b="1" dirty="0" err="1"/>
              <a:t>waveguide_pcell.py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23161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Create instance and select and select newly created </a:t>
            </a:r>
            <a:r>
              <a:rPr lang="en-IN" sz="3600" dirty="0" err="1" smtClean="0"/>
              <a:t>WaveguideLibrary</a:t>
            </a:r>
            <a:r>
              <a:rPr lang="en-IN" sz="3600" dirty="0" smtClean="0"/>
              <a:t>-Waveguide </a:t>
            </a:r>
            <a:r>
              <a:rPr lang="en-IN" sz="3600" dirty="0" err="1" smtClean="0"/>
              <a:t>Pcell</a:t>
            </a:r>
            <a:r>
              <a:rPr lang="en-IN" sz="3600" dirty="0" smtClean="0"/>
              <a:t> Library and Waveguide under Cell</a:t>
            </a:r>
            <a:endParaRPr lang="en-IN" sz="36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382000" cy="453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After placing waveguide instance, click on Display-&gt;Full Hierarchy (</a:t>
            </a:r>
            <a:r>
              <a:rPr lang="en-IN" dirty="0" err="1" smtClean="0"/>
              <a:t>Shift+F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 navigate </a:t>
            </a:r>
            <a:r>
              <a:rPr lang="en-IN" dirty="0" err="1" smtClean="0"/>
              <a:t>PCell</a:t>
            </a:r>
            <a:r>
              <a:rPr lang="en-IN" dirty="0" smtClean="0"/>
              <a:t> parameter, select waveguide, hit q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2460"/>
            <a:ext cx="8229600" cy="488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Macro development is the page where you can do improvement in the code</a:t>
            </a:r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0954"/>
            <a:ext cx="8229600" cy="4084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6/20/2025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@Subhash C Arya, LWCS Lab, ECE, NEHU Shillong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KLayout-PCell-Waveguide </vt:lpstr>
      <vt:lpstr>Setup on KLayout</vt:lpstr>
      <vt:lpstr>2. Open Macro Development</vt:lpstr>
      <vt:lpstr>3. Create a new Python script in your local directory as shown in below image</vt:lpstr>
      <vt:lpstr>Run the Current Script of  waveguide_pcell.py</vt:lpstr>
      <vt:lpstr>Create instance and select and select newly created WaveguideLibrary-Waveguide Pcell Library and Waveguide under Cell</vt:lpstr>
      <vt:lpstr>After placing waveguide instance, click on Display-&gt;Full Hierarchy (Shift+F)</vt:lpstr>
      <vt:lpstr>To navigate PCell parameter, select waveguide, hit q</vt:lpstr>
      <vt:lpstr>Macro development is the page where you can do improvement in the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 Arya</dc:creator>
  <cp:lastModifiedBy>SA</cp:lastModifiedBy>
  <cp:revision>6</cp:revision>
  <dcterms:created xsi:type="dcterms:W3CDTF">2006-08-16T00:00:00Z</dcterms:created>
  <dcterms:modified xsi:type="dcterms:W3CDTF">2025-06-20T07:54:25Z</dcterms:modified>
</cp:coreProperties>
</file>