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1" r:id="rId11"/>
    <p:sldId id="272" r:id="rId12"/>
    <p:sldId id="273" r:id="rId13"/>
    <p:sldId id="264" r:id="rId14"/>
    <p:sldId id="270" r:id="rId15"/>
    <p:sldId id="265" r:id="rId16"/>
    <p:sldId id="274" r:id="rId17"/>
    <p:sldId id="275" r:id="rId18"/>
    <p:sldId id="277" r:id="rId19"/>
    <p:sldId id="278" r:id="rId20"/>
    <p:sldId id="279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7A3C-B63F-78A9-4101-297BD8D0D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FCB0A-CE5B-E31D-84B1-3A4C1D03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D575-E170-05F9-5B0E-BAB8E0B6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45CA-BF67-08E0-718C-B97FFA06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60C5-F4F3-AE15-AE52-06F403B3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B624-2FB4-DFE3-3D2A-CB8379FD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85153-F4AB-8511-862D-BFE791AB3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9459-62D9-13ED-9969-08EB1EC0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DD3F-56D9-2BCD-A841-03884DFA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BB81-59A9-2AA5-3145-980CDE8E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5D44-6669-96E1-03CE-3C379931F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9AE3D-14F4-9BFB-A647-ECFF2B513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A8E5-64B3-CAE9-EAE2-299E0B8F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6A87-F6AC-3171-BD90-B3651BF6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B261-380C-1CBB-A99C-E469E03C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9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250A-1957-FE51-40E1-F2B63616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CDD3-8217-7436-1F68-B040A606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7C1C-53D2-929B-1861-E7ADC1EB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17E7-AA29-4CF5-2579-B8BEDC59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30A52-4567-F098-9CDC-1CC8FA5B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9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93FA-61F2-7762-2684-CD540813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7CD2-38C9-09A6-2348-8B6C09DF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EDE8-13AE-D66C-6F6C-33CA04E7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7EBE-B57A-384E-5BE2-C65E5038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B1B47-C84C-7BF6-EE8F-FCFA82A7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9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3BD6-520B-F5F4-247B-1474F7F6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6E5D-9CC2-93CE-8255-DBD0458F4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43BE-2184-44FA-8049-5B1CD3775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BF82-1A07-B1FC-F281-2982FF0C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CFE3B-DCC5-EF45-4D1A-46B394FC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39E8-BEB3-9025-57B8-A080318B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6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A79B-4F48-B4A9-1A3B-7C749DB4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0BFD-0F52-D3DF-B027-8688A675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31A73-23A2-B83E-4072-0D10CED7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D808F-C395-B9D7-D395-3C5D5F82B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9016D-C420-9717-76CA-AE00D28DE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B7C9F-EFE0-0117-5375-11D4837C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5A73F-BB9D-6553-551E-D862DE0F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8899-8B4E-9144-0D93-82C78563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ACDB-17D5-126F-C5E8-F711E286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9A684-7CDA-70D8-483A-FD6E9E4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91CE1-A41E-DD13-6F9B-D44629D0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9F0B6-BDFD-5DEA-A074-3924C6A6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6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7CC04-6CDC-A17C-E0B9-7A116BB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7EA81-16FB-D0F9-A883-59005383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D67B2-40BD-8A76-E91F-2A9F3295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3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EC77-160F-D20B-8A5B-6774189B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6AF9-85D4-CF19-6488-C1D1D3BA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C0C85-CB06-6738-11E2-C20864005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6FB4A-48AC-BA93-C3BC-22EE1C1B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8CC1-CA35-954B-841D-BB094451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45F9E-0350-70A9-97A9-FC017452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3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5195-CAA9-9509-B872-340FEF38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5B092-2821-0ADE-CAC6-73305ED9E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02CA2-3552-F147-3530-D5CA8AE18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CF8F-8358-D5C4-F2AD-FBAC591A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46DAF-672E-9604-EAA8-8250EF28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41CFD-15C5-2C88-3C46-2D1A87D5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A908-F799-967D-52DB-0737A6DB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8B1F-1103-6673-A9A4-A55E788A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D9D3-DCD2-7103-7E4B-65499B5D6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50D1-4D0C-41D1-BFD1-DA39082AD1EC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6274-4E77-B27E-A0E4-A7FEBCA9E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FCCA-FB7C-C810-6F22-92C1D9EE5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9F9A-60E7-4F60-BDA3-C8008DFB3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" TargetMode="External"/><Relationship Id="rId2" Type="http://schemas.openxmlformats.org/officeDocument/2006/relationships/hyperlink" Target="https://www.researchgate.net/publication/357528542_Real_Estate_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pics/real-estate-managem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297A-C032-8153-7112-A9BFD9BC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6078"/>
            <a:ext cx="9144000" cy="2439216"/>
          </a:xfrm>
        </p:spPr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ELEGANT ESTATE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AAEB8-DE6C-A165-4AC6-977447348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69"/>
            <a:ext cx="9144000" cy="1655762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					Arya S									Roll No : 14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30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49641-1428-76BF-49E2-85F16FBE6430}"/>
              </a:ext>
            </a:extLst>
          </p:cNvPr>
          <p:cNvSpPr txBox="1"/>
          <p:nvPr/>
        </p:nvSpPr>
        <p:spPr>
          <a:xfrm>
            <a:off x="471108" y="147468"/>
            <a:ext cx="108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- 1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09498-60DA-4E81-8717-DAC7ACF9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731520"/>
            <a:ext cx="11531600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49641-1428-76BF-49E2-85F16FBE6430}"/>
              </a:ext>
            </a:extLst>
          </p:cNvPr>
          <p:cNvSpPr txBox="1"/>
          <p:nvPr/>
        </p:nvSpPr>
        <p:spPr>
          <a:xfrm>
            <a:off x="481268" y="218588"/>
            <a:ext cx="108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Admin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1BE3B-7A75-CED7-A0DE-4FFE9CC01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6" y="680253"/>
            <a:ext cx="9619407" cy="58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0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49641-1428-76BF-49E2-85F16FBE6430}"/>
              </a:ext>
            </a:extLst>
          </p:cNvPr>
          <p:cNvSpPr txBox="1"/>
          <p:nvPr/>
        </p:nvSpPr>
        <p:spPr>
          <a:xfrm>
            <a:off x="429186" y="100515"/>
            <a:ext cx="108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user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C7114-F957-8CF1-347B-364E92A2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702322"/>
            <a:ext cx="10160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DBBB-7BC0-7B44-598E-126EB8F9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AFF0BA-1A36-891C-38CF-C56DCF93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52" y="1290320"/>
            <a:ext cx="6818051" cy="5128235"/>
          </a:xfrm>
        </p:spPr>
      </p:pic>
    </p:spTree>
    <p:extLst>
      <p:ext uri="{BB962C8B-B14F-4D97-AF65-F5344CB8AC3E}">
        <p14:creationId xmlns:p14="http://schemas.microsoft.com/office/powerpoint/2010/main" val="43599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A039-0BB3-B2F0-D83C-038A712B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7825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14EAB6-CF52-6449-27C7-7DC2A2D29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29811"/>
            <a:ext cx="10329908" cy="5489696"/>
          </a:xfrm>
        </p:spPr>
      </p:pic>
    </p:spTree>
    <p:extLst>
      <p:ext uri="{BB962C8B-B14F-4D97-AF65-F5344CB8AC3E}">
        <p14:creationId xmlns:p14="http://schemas.microsoft.com/office/powerpoint/2010/main" val="383086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CE80-4363-9F14-E301-4424A21F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4BA9CB-A55D-5FEC-4F0B-8CBEA8FBB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0" b="4633"/>
          <a:stretch/>
        </p:blipFill>
        <p:spPr>
          <a:xfrm>
            <a:off x="2228144" y="2024109"/>
            <a:ext cx="7735712" cy="3950563"/>
          </a:xfrm>
        </p:spPr>
      </p:pic>
    </p:spTree>
    <p:extLst>
      <p:ext uri="{BB962C8B-B14F-4D97-AF65-F5344CB8AC3E}">
        <p14:creationId xmlns:p14="http://schemas.microsoft.com/office/powerpoint/2010/main" val="426481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05C73-6149-0991-DD59-E08D90BDB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4725"/>
          <a:stretch/>
        </p:blipFill>
        <p:spPr>
          <a:xfrm>
            <a:off x="1572827" y="1012054"/>
            <a:ext cx="9046345" cy="4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4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FFFB0-F414-8326-5B11-BDABFB921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" b="4725"/>
          <a:stretch/>
        </p:blipFill>
        <p:spPr>
          <a:xfrm>
            <a:off x="0" y="372862"/>
            <a:ext cx="12192000" cy="61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1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6E8AF-69F0-A923-4D28-10890F60E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8" t="29903" r="10656" b="4466"/>
          <a:stretch/>
        </p:blipFill>
        <p:spPr>
          <a:xfrm>
            <a:off x="1293180" y="976544"/>
            <a:ext cx="9605639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1F89B-33E2-B84B-104A-2E8F3608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8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0BED-9181-1DD7-E786-83CC657A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13B6EA-0112-CF39-6D24-4704DF8AE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8159"/>
            <a:ext cx="1006515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Elevating real estate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Bridging buyers and sellers effortlessly.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 communication, transparency,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transactions are effortless and direct.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Redefining the real estate landscape.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4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FA302-D884-E502-656F-F1756FCD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388-9483-5197-4168-1D0672D8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HISTORY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9161D-114E-7866-EEBF-9AB87491A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6" b="5129"/>
          <a:stretch/>
        </p:blipFill>
        <p:spPr>
          <a:xfrm>
            <a:off x="690880" y="1148080"/>
            <a:ext cx="11125200" cy="5232400"/>
          </a:xfrm>
        </p:spPr>
      </p:pic>
    </p:spTree>
    <p:extLst>
      <p:ext uri="{BB962C8B-B14F-4D97-AF65-F5344CB8AC3E}">
        <p14:creationId xmlns:p14="http://schemas.microsoft.com/office/powerpoint/2010/main" val="398337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3D68-BAE6-6956-AD5C-4955A187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221C-DF80-FB24-7F5F-9B08535F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to develop this real estate management system project to resolve the issue of both buyer and seller.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seller can submit the property what he wants to sale with a full house or flat detail such as location, area, hall,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kitchen,furnished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semi-furnished, price, and all facilities can list in the form, Buyer can search the property according to their budget, location then direct contact to the seller.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3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B87B-F37B-CDF7-F9B7-48D6E266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DE52-A887-A240-C7E2-2B2188FD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https://www.researchgate.net/publication/357528542_Real_Estate_Website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https://github.com/topics/real-estate-management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Ambrose, P. and Barlow, J. (1987), Housing Provision and House Building in Western Europe: Increasing Expenditure, Declining Output, Housing Markets and Policies under Fiscal Austerity, London, Greenwood 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9A52-836D-75DE-4B8A-F46FFCA0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EB06-6A24-228E-1E26-1FBDB7E8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intermediaries hinder direct communication in real estate; “ELEGANT ESTATE” simplifies transactions by connecting buyers and sellers directly."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3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1B7-DCA8-F085-3E4D-DC3381DF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B617-80AF-D56E-BA8B-95136B6E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man power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approach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accuracy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Prone to high level of human errors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1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E2FD-B812-F842-496C-C85D6921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43DF-9DBB-8E0F-56FD-A5AA40A6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efficiency.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 manual effort.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speed and accuracy.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Efficient service can be provided.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will be very flexible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3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EA85-76D4-C720-52C2-3EE9F388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8079-F6DC-1C44-5959-884D9B45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008"/>
            <a:ext cx="10515600" cy="462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modules included in this project are: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/>
            </a:br>
            <a:endParaRPr lang="en-US" sz="2400" dirty="0"/>
          </a:p>
          <a:p>
            <a:pPr lvl="7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 lvl="7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Seller</a:t>
            </a:r>
          </a:p>
          <a:p>
            <a:pPr lvl="7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Buyer</a:t>
            </a:r>
          </a:p>
          <a:p>
            <a:pPr lvl="7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Visitor</a:t>
            </a:r>
            <a:r>
              <a:rPr lang="en-US" sz="1400" dirty="0"/>
              <a:t>		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964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127D-47EE-BA65-E783-49C00FBC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5924" cy="771216"/>
          </a:xfrm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2545-74AD-21C7-617A-901F428F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5166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2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C114-A82B-157E-A25B-39E05DCD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990"/>
            <a:ext cx="10515600" cy="4980373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Dual-core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50 GB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:  1 GB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 PHP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: MySQL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browsers : Any web browser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33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6BB8-87BD-BB8B-4A0C-482B5AB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365125"/>
            <a:ext cx="10847773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CE5B-95AD-6D97-095C-0B046131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455938"/>
            <a:ext cx="10787109" cy="472990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- 0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296B4-8F97-2017-1A7F-69C476F4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84" y="2067986"/>
            <a:ext cx="8362765" cy="43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398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ELEGANT ESTATE</vt:lpstr>
      <vt:lpstr>INTRODUCTION</vt:lpstr>
      <vt:lpstr>PROBLEM STATEMENT</vt:lpstr>
      <vt:lpstr>EXISTING SYSTEM</vt:lpstr>
      <vt:lpstr>PROPOSED SYSTEM</vt:lpstr>
      <vt:lpstr>MODULES</vt:lpstr>
      <vt:lpstr>  SYSTEM SPECIFICATION  </vt:lpstr>
      <vt:lpstr>PowerPoint Presentation</vt:lpstr>
      <vt:lpstr>DATA FLOW DIAGRAM</vt:lpstr>
      <vt:lpstr>PowerPoint Presentation</vt:lpstr>
      <vt:lpstr>PowerPoint Presentation</vt:lpstr>
      <vt:lpstr>PowerPoint Presentation</vt:lpstr>
      <vt:lpstr>USE CASE DIAGRAM</vt:lpstr>
      <vt:lpstr>ER-DIAGRAM</vt:lpstr>
      <vt:lpstr>WORK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HISTORY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ESTATE</dc:title>
  <dc:creator>Arya S</dc:creator>
  <cp:lastModifiedBy>Arya S</cp:lastModifiedBy>
  <cp:revision>42</cp:revision>
  <dcterms:created xsi:type="dcterms:W3CDTF">2023-11-12T06:14:52Z</dcterms:created>
  <dcterms:modified xsi:type="dcterms:W3CDTF">2023-12-02T18:22:29Z</dcterms:modified>
</cp:coreProperties>
</file>