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C223-B005-DC7F-5B34-007A3DD9B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D5072-D83E-D1C1-ED4B-25CDE697E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49C5-51C6-AC19-5658-98408EDC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0314-477A-0D3E-130F-EBC6C453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EBCA-D452-08B9-8297-4C4EB044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35EB-AB24-7D2D-1DC4-186AE745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F2C93-8B39-5412-7BE9-7D7932727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6A0C-2092-9CF7-8941-A184220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E1C1-19B6-C3DA-E8AD-FA769B4F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B1E9-5914-6664-A6D9-B1BC28A0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0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DF4B0-5659-F854-6F47-D25B5C791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65D36-5ED3-7018-7AC6-542C258D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811C-E0D6-FB41-8A48-C930B470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3D0C-88D0-CB11-EC67-A2C3EEB9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2116-C6B5-63EB-B299-94F6EAFD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7BC0-C378-56FD-3583-10D7070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EA39-4C4C-D27D-927E-5E305F55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0879-91A3-8187-3738-E034EEFE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C7B1-A3B6-9E35-AD48-59F7628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17F8-93B2-FB0A-6D15-F50D9C6D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AD49-1A43-CA69-B1DD-DB2B72C1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6CE7-D366-57F1-81DC-24F1F3BA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3445-6791-F55E-4148-AF26687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7FC6-264E-6D65-95E2-84F729AA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A7D2-D59E-9099-3213-CAEAFE08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CBCE-C4D0-69E1-C08C-BC005735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F894-5A4B-4F74-6591-A63C65EF8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E5E1B-7ACC-AE14-F9EC-D40AB9DE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B1542-85D2-F403-BDF5-07086028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6C5B5-C533-31CE-8E2D-73A6A575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F979F-2009-89FE-3E42-F44845B0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8E0D-E60C-2155-9E06-779B3994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17BF-9B45-EBEF-4815-18A9E0A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ACE7C-8EAF-48A7-B02E-6DE317DF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C3A-659B-6AA7-7F2F-9F25458A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65EE6-419E-F971-2781-FD6CC6BA8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85717-B878-EAB3-9552-59FE903D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AAF2A-D027-7756-2E7A-BF1BE11F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44FED-F532-43D7-1DA1-1894A04C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5F10-7770-63B2-456A-E3434BCF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1CDA-A85C-D9E6-3C36-DDBC138E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E3355-7077-07BE-FDF3-6F849682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CD51D-22C4-0057-ABA3-D5D8004C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0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1AFD7-C36C-2152-8985-588ED841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EECC8-D4A3-0202-7291-059777E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4858-2483-140C-0FC1-8CF657E0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52AF-EBDC-C975-F2FB-1B41BD97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FDA1-3683-0ED6-6AF1-869D72AF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A249C-68B7-B1C1-FA9C-FDD96259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AEEC-8C7D-A36A-925F-37DBBB30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52F0-3B91-9696-9E06-3788D9D2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4C018-5CA4-D197-1857-B072F35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3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2688-FD00-E534-E711-8E593F2F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D846B-D959-B084-2487-64FF87B7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346D6-5EE4-6AD8-2311-460C1F5C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9E007-ECD3-A388-9E1D-9C3A5F0B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0F33A-D940-2F9F-9227-EDAA7041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5725-650A-B45F-455C-CF3893B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5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D8F1D-BA30-A399-A94E-9D133D33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194D-3DEB-E11A-F55F-1F3085E0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BD49-1E8D-78B4-3CEF-78C9B0090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A8B6-244E-4D55-BC5B-B25A97E838EB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9CC0-8618-D5FF-E0C1-6BEE497F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B554-478A-08D5-9BFE-16F9B5916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45F-D06D-4F34-A1D2-C10A90613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9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DBD8-4F1B-3352-5277-765A13473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ELEGANT ESTATE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F8A9-44D5-6E41-5882-64E80F2E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9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					Arya S									Roll No : 14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1B18-E520-6BC3-1694-1A0C515B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9BFF-CF6B-2C32-7035-3AF825CB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4"/>
            <a:ext cx="10515600" cy="463224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and user-centric platform for real estate transactions.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individuals interested in buying, selling, or renting properties.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with intuitive features and robust search capabilities.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trust-building measures like document verification for credibility.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property transactions for transparency, reliability, and convenience.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properties based on furnished status to provide clear information about amenities.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reliable and trustworthy space in the real estate market.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both property owners and potential buyers/renters in the process.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1A76-8884-5935-7C63-4C708B6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18A6-A175-C2C3-30DB-93696D22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09020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real estate system often relies on intermediaries like brokers to facilitate property transactions. While they play a crucial role in connecting sellers and buyers, this traditional approach comes with its drawbacks.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Features: Current real estate websites offer basic functionalities for property listings, lacking comprehensive tools for seamless transactions.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Verification: Trustworthiness may be compromised as there's no standardized process for property owners to verify their identity or documentation.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Search Options: Users may face challenges in finding properties that precisely match their criteria due to limited search filters.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Location Mapping: Existing platforms do not integrate Google Maps, making it harder for users to visualize property locations.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2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0A62-2AEE-18B5-D328-219D3CF0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7703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54BE-4E65-B165-39F6-386AF7C5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752"/>
            <a:ext cx="10515600" cy="63649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Reliability through Identity Verification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inclusion of identity proof during registration builds trust.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confidence for both buyers and sellers in the platform's credibility.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Search Filters and Detailed Property Information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options like 1bhk, 2bhk, and location-based filters provide a personalized experience.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can furnish comprehensive property details, including water availability and locality type (remote or urban), aiding potential buyers in informed decision-making.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Loan Information for Buyers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details on available loan options empowers buyers and simplifies the purchasing process.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accessibility and convenience for potential property buyers.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Google Map Integration: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website incorporates Google Maps, providing users with a visual representation of property locations, offering valuable insights into the surrounding area and nearby amenities.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Property Categorization: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are categorized into distinct statuses (furnished, semi-furnished).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9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42A4-F659-D647-4F88-A8DCA0E29150}"/>
              </a:ext>
            </a:extLst>
          </p:cNvPr>
          <p:cNvSpPr txBox="1">
            <a:spLocks/>
          </p:cNvSpPr>
          <p:nvPr/>
        </p:nvSpPr>
        <p:spPr>
          <a:xfrm>
            <a:off x="772357" y="506027"/>
            <a:ext cx="10687975" cy="949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31CA-525B-1EFD-BC66-6274CA573ABB}"/>
              </a:ext>
            </a:extLst>
          </p:cNvPr>
          <p:cNvSpPr txBox="1">
            <a:spLocks/>
          </p:cNvSpPr>
          <p:nvPr/>
        </p:nvSpPr>
        <p:spPr>
          <a:xfrm>
            <a:off x="838200" y="1455939"/>
            <a:ext cx="10515600" cy="48028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Dual-core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50 GB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:  1 GB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PHP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 MySQL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browsers : Any web browser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8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441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ELEGANT ESTATE</vt:lpstr>
      <vt:lpstr>OBJECTIVE</vt:lpstr>
      <vt:lpstr>EXISTING SYSTEM</vt:lpstr>
      <vt:lpstr>PROPOSED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</dc:creator>
  <cp:lastModifiedBy>Arya S</cp:lastModifiedBy>
  <cp:revision>19</cp:revision>
  <dcterms:created xsi:type="dcterms:W3CDTF">2023-10-08T09:58:14Z</dcterms:created>
  <dcterms:modified xsi:type="dcterms:W3CDTF">2023-10-11T05:36:52Z</dcterms:modified>
</cp:coreProperties>
</file>