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Quantum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Future of Computing Technology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Quantum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Quantum computers are different from traditional computers and are much more powerful.</a:t>
            </a:r>
          </a:p>
          <a:p>
            <a:r>
              <a:t>They are based on the principles of quantum physics.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Classical Computers: Use bits (0 or 1)</a:t>
            </a:r>
          </a:p>
          <a:p>
            <a:r>
              <a:t>- Quantum Computers: Use Qubits</a:t>
            </a:r>
          </a:p>
          <a:p>
            <a:r>
              <a:t>  → Can be 0 and 1 at the same time (*superposition*)</a:t>
            </a:r>
          </a:p>
          <a:p>
            <a:r>
              <a:t>  → Can be linked together (*entanglement*)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Quantum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Artificial Intelligence (AI)</a:t>
            </a:r>
          </a:p>
          <a:p>
            <a:r>
              <a:t>- Drug discovery</a:t>
            </a:r>
          </a:p>
          <a:p>
            <a:r>
              <a:t>- Weather forecasting</a:t>
            </a:r>
          </a:p>
          <a:p>
            <a:r>
              <a:t>- Cybersecurity (Cryptography)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Requires extremely low temperatures</a:t>
            </a:r>
          </a:p>
          <a:p>
            <a:r>
              <a:t>- Highly sensitive system</a:t>
            </a:r>
          </a:p>
          <a:p>
            <a:r>
              <a:t>- Still under research and development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Quantum computers can explore multiple possibilities at once.</a:t>
            </a:r>
          </a:p>
          <a:p>
            <a:r>
              <a:t>They are the future of fast and advanced computing technology.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