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5" r:id="rId8"/>
    <p:sldId id="260" r:id="rId9"/>
    <p:sldId id="266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C47"/>
    <a:srgbClr val="FFABC9"/>
    <a:srgbClr val="FFFF21"/>
    <a:srgbClr val="9900CC"/>
    <a:srgbClr val="FF9900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91" d="100"/>
          <a:sy n="91" d="100"/>
        </p:scale>
        <p:origin x="-9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ECAD9-22CA-45B3-B5C1-B741F844EBDA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EC8E16-61BE-49AB-A925-FE1D2356C88C}">
      <dgm:prSet phldrT="[Text]"/>
      <dgm:spPr/>
      <dgm:t>
        <a:bodyPr/>
        <a:lstStyle/>
        <a:p>
          <a:r>
            <a:rPr lang="en-US" dirty="0" smtClean="0"/>
            <a:t>TWO PLATFORM</a:t>
          </a:r>
          <a:endParaRPr lang="en-US" dirty="0"/>
        </a:p>
      </dgm:t>
    </dgm:pt>
    <dgm:pt modelId="{3E3A42EB-4B6D-4E3A-B27C-7A1E70BF82AA}" type="parTrans" cxnId="{95D3F900-23B7-4737-B631-348516F1DEBE}">
      <dgm:prSet/>
      <dgm:spPr/>
      <dgm:t>
        <a:bodyPr/>
        <a:lstStyle/>
        <a:p>
          <a:endParaRPr lang="en-US"/>
        </a:p>
      </dgm:t>
    </dgm:pt>
    <dgm:pt modelId="{16A0C7B7-23B8-489A-9B45-D46AB8613CC1}" type="sibTrans" cxnId="{95D3F900-23B7-4737-B631-348516F1DEBE}">
      <dgm:prSet/>
      <dgm:spPr/>
      <dgm:t>
        <a:bodyPr/>
        <a:lstStyle/>
        <a:p>
          <a:endParaRPr lang="en-US"/>
        </a:p>
      </dgm:t>
    </dgm:pt>
    <dgm:pt modelId="{F00964EC-3284-4E01-BC0C-41DC59081B36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2D27E4F1-594C-4CBD-969B-353199F48861}" type="parTrans" cxnId="{AA5D5E6F-DC70-4EA0-AA77-7E3669068F81}">
      <dgm:prSet/>
      <dgm:spPr/>
      <dgm:t>
        <a:bodyPr/>
        <a:lstStyle/>
        <a:p>
          <a:endParaRPr lang="en-US"/>
        </a:p>
      </dgm:t>
    </dgm:pt>
    <dgm:pt modelId="{B8197DFC-9207-4863-91CD-9AA01DF45CF9}" type="sibTrans" cxnId="{AA5D5E6F-DC70-4EA0-AA77-7E3669068F81}">
      <dgm:prSet/>
      <dgm:spPr/>
      <dgm:t>
        <a:bodyPr/>
        <a:lstStyle/>
        <a:p>
          <a:endParaRPr lang="en-US"/>
        </a:p>
      </dgm:t>
    </dgm:pt>
    <dgm:pt modelId="{778783F6-4E7B-4233-97EF-0A0CCC37D399}">
      <dgm:prSet phldrT="[Text]"/>
      <dgm:spPr/>
      <dgm:t>
        <a:bodyPr/>
        <a:lstStyle/>
        <a:p>
          <a:r>
            <a:rPr lang="en-US" dirty="0" smtClean="0"/>
            <a:t>POLLING BOOTH</a:t>
          </a:r>
          <a:endParaRPr lang="en-US" dirty="0"/>
        </a:p>
      </dgm:t>
    </dgm:pt>
    <dgm:pt modelId="{A3321ED8-FD19-48A6-B3D7-AB80D12F9FB5}" type="parTrans" cxnId="{8C7C3CCD-6EF6-45C5-965D-F7F1BC39BF69}">
      <dgm:prSet/>
      <dgm:spPr/>
      <dgm:t>
        <a:bodyPr/>
        <a:lstStyle/>
        <a:p>
          <a:endParaRPr lang="en-US"/>
        </a:p>
      </dgm:t>
    </dgm:pt>
    <dgm:pt modelId="{2121D844-9856-4E0D-A8DE-8ADEB46C0CA1}" type="sibTrans" cxnId="{8C7C3CCD-6EF6-45C5-965D-F7F1BC39BF69}">
      <dgm:prSet/>
      <dgm:spPr/>
      <dgm:t>
        <a:bodyPr/>
        <a:lstStyle/>
        <a:p>
          <a:endParaRPr lang="en-US"/>
        </a:p>
      </dgm:t>
    </dgm:pt>
    <dgm:pt modelId="{8EFFEDFF-6DAA-4B6A-9587-ADC60C7B3CAF}" type="pres">
      <dgm:prSet presAssocID="{501ECAD9-22CA-45B3-B5C1-B741F844E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95AF9-03B1-46CB-A2B1-D8235D758393}" type="pres">
      <dgm:prSet presAssocID="{1AEC8E16-61BE-49AB-A925-FE1D2356C88C}" presName="hierRoot1" presStyleCnt="0"/>
      <dgm:spPr/>
    </dgm:pt>
    <dgm:pt modelId="{FFD46A5A-6EB2-49C4-8B3C-4B08845381AB}" type="pres">
      <dgm:prSet presAssocID="{1AEC8E16-61BE-49AB-A925-FE1D2356C88C}" presName="composite" presStyleCnt="0"/>
      <dgm:spPr/>
    </dgm:pt>
    <dgm:pt modelId="{3203178A-CAC6-4640-831D-D7D7281C8C33}" type="pres">
      <dgm:prSet presAssocID="{1AEC8E16-61BE-49AB-A925-FE1D2356C88C}" presName="background" presStyleLbl="node0" presStyleIdx="0" presStyleCnt="1"/>
      <dgm:spPr/>
    </dgm:pt>
    <dgm:pt modelId="{A3E2D1F4-3455-4C9D-A094-265BCA7C59F8}" type="pres">
      <dgm:prSet presAssocID="{1AEC8E16-61BE-49AB-A925-FE1D2356C88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B7D58-0490-4810-B9A4-4B44E4F314B0}" type="pres">
      <dgm:prSet presAssocID="{1AEC8E16-61BE-49AB-A925-FE1D2356C88C}" presName="hierChild2" presStyleCnt="0"/>
      <dgm:spPr/>
    </dgm:pt>
    <dgm:pt modelId="{14F3710A-EADF-4673-8B4F-FEAACFDFA831}" type="pres">
      <dgm:prSet presAssocID="{2D27E4F1-594C-4CBD-969B-353199F48861}" presName="Name10" presStyleLbl="parChTrans1D2" presStyleIdx="0" presStyleCnt="2"/>
      <dgm:spPr/>
    </dgm:pt>
    <dgm:pt modelId="{685E693B-5586-4AE5-B016-A867CB8F5045}" type="pres">
      <dgm:prSet presAssocID="{F00964EC-3284-4E01-BC0C-41DC59081B36}" presName="hierRoot2" presStyleCnt="0"/>
      <dgm:spPr/>
    </dgm:pt>
    <dgm:pt modelId="{CD84D485-6374-4AE3-9F3E-D43AF103BF5F}" type="pres">
      <dgm:prSet presAssocID="{F00964EC-3284-4E01-BC0C-41DC59081B36}" presName="composite2" presStyleCnt="0"/>
      <dgm:spPr/>
    </dgm:pt>
    <dgm:pt modelId="{35F402E5-C5DD-43AD-9635-494AE7900FBC}" type="pres">
      <dgm:prSet presAssocID="{F00964EC-3284-4E01-BC0C-41DC59081B36}" presName="background2" presStyleLbl="node2" presStyleIdx="0" presStyleCnt="2"/>
      <dgm:spPr/>
    </dgm:pt>
    <dgm:pt modelId="{9E73D8C0-7EF8-4F8D-9575-534B608D3600}" type="pres">
      <dgm:prSet presAssocID="{F00964EC-3284-4E01-BC0C-41DC59081B36}" presName="text2" presStyleLbl="fgAcc2" presStyleIdx="0" presStyleCnt="2">
        <dgm:presLayoutVars>
          <dgm:chPref val="3"/>
        </dgm:presLayoutVars>
      </dgm:prSet>
      <dgm:spPr/>
    </dgm:pt>
    <dgm:pt modelId="{D17204DF-E71A-4725-B722-1A62945CC2BD}" type="pres">
      <dgm:prSet presAssocID="{F00964EC-3284-4E01-BC0C-41DC59081B36}" presName="hierChild3" presStyleCnt="0"/>
      <dgm:spPr/>
    </dgm:pt>
    <dgm:pt modelId="{16CCCF2E-AEFC-4BC6-81C9-549F60C78574}" type="pres">
      <dgm:prSet presAssocID="{A3321ED8-FD19-48A6-B3D7-AB80D12F9FB5}" presName="Name10" presStyleLbl="parChTrans1D2" presStyleIdx="1" presStyleCnt="2"/>
      <dgm:spPr/>
    </dgm:pt>
    <dgm:pt modelId="{B6E46334-7F70-4972-BCE8-BF25EA3A5BCB}" type="pres">
      <dgm:prSet presAssocID="{778783F6-4E7B-4233-97EF-0A0CCC37D399}" presName="hierRoot2" presStyleCnt="0"/>
      <dgm:spPr/>
    </dgm:pt>
    <dgm:pt modelId="{0BCCAB26-8B00-4756-B929-DFC8309DE87A}" type="pres">
      <dgm:prSet presAssocID="{778783F6-4E7B-4233-97EF-0A0CCC37D399}" presName="composite2" presStyleCnt="0"/>
      <dgm:spPr/>
    </dgm:pt>
    <dgm:pt modelId="{6AF7611A-D4E3-4213-B28D-8ACC64E23EF8}" type="pres">
      <dgm:prSet presAssocID="{778783F6-4E7B-4233-97EF-0A0CCC37D399}" presName="background2" presStyleLbl="node2" presStyleIdx="1" presStyleCnt="2"/>
      <dgm:spPr/>
    </dgm:pt>
    <dgm:pt modelId="{44F3CB54-F2E5-4621-A51D-837F611ABA49}" type="pres">
      <dgm:prSet presAssocID="{778783F6-4E7B-4233-97EF-0A0CCC37D399}" presName="text2" presStyleLbl="fgAcc2" presStyleIdx="1" presStyleCnt="2" custLinFactNeighborY="-4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F123A-4F44-4BE1-99C1-B5DC056A1417}" type="pres">
      <dgm:prSet presAssocID="{778783F6-4E7B-4233-97EF-0A0CCC37D399}" presName="hierChild3" presStyleCnt="0"/>
      <dgm:spPr/>
    </dgm:pt>
  </dgm:ptLst>
  <dgm:cxnLst>
    <dgm:cxn modelId="{7B562CA8-400B-4DE6-8A29-385315DB9C54}" type="presOf" srcId="{778783F6-4E7B-4233-97EF-0A0CCC37D399}" destId="{44F3CB54-F2E5-4621-A51D-837F611ABA49}" srcOrd="0" destOrd="0" presId="urn:microsoft.com/office/officeart/2005/8/layout/hierarchy1"/>
    <dgm:cxn modelId="{95D3F900-23B7-4737-B631-348516F1DEBE}" srcId="{501ECAD9-22CA-45B3-B5C1-B741F844EBDA}" destId="{1AEC8E16-61BE-49AB-A925-FE1D2356C88C}" srcOrd="0" destOrd="0" parTransId="{3E3A42EB-4B6D-4E3A-B27C-7A1E70BF82AA}" sibTransId="{16A0C7B7-23B8-489A-9B45-D46AB8613CC1}"/>
    <dgm:cxn modelId="{09F339AF-5C5E-4D4F-A9B0-688DB5E5415F}" type="presOf" srcId="{A3321ED8-FD19-48A6-B3D7-AB80D12F9FB5}" destId="{16CCCF2E-AEFC-4BC6-81C9-549F60C78574}" srcOrd="0" destOrd="0" presId="urn:microsoft.com/office/officeart/2005/8/layout/hierarchy1"/>
    <dgm:cxn modelId="{8C7C3CCD-6EF6-45C5-965D-F7F1BC39BF69}" srcId="{1AEC8E16-61BE-49AB-A925-FE1D2356C88C}" destId="{778783F6-4E7B-4233-97EF-0A0CCC37D399}" srcOrd="1" destOrd="0" parTransId="{A3321ED8-FD19-48A6-B3D7-AB80D12F9FB5}" sibTransId="{2121D844-9856-4E0D-A8DE-8ADEB46C0CA1}"/>
    <dgm:cxn modelId="{8A8E20EF-BD84-49D8-AE6F-57673DA1E134}" type="presOf" srcId="{1AEC8E16-61BE-49AB-A925-FE1D2356C88C}" destId="{A3E2D1F4-3455-4C9D-A094-265BCA7C59F8}" srcOrd="0" destOrd="0" presId="urn:microsoft.com/office/officeart/2005/8/layout/hierarchy1"/>
    <dgm:cxn modelId="{8B56932B-4238-4CDC-9449-5709CC6A87DD}" type="presOf" srcId="{501ECAD9-22CA-45B3-B5C1-B741F844EBDA}" destId="{8EFFEDFF-6DAA-4B6A-9587-ADC60C7B3CAF}" srcOrd="0" destOrd="0" presId="urn:microsoft.com/office/officeart/2005/8/layout/hierarchy1"/>
    <dgm:cxn modelId="{C88901CB-F310-42A5-8F21-A80A3348C9CA}" type="presOf" srcId="{F00964EC-3284-4E01-BC0C-41DC59081B36}" destId="{9E73D8C0-7EF8-4F8D-9575-534B608D3600}" srcOrd="0" destOrd="0" presId="urn:microsoft.com/office/officeart/2005/8/layout/hierarchy1"/>
    <dgm:cxn modelId="{AA5D5E6F-DC70-4EA0-AA77-7E3669068F81}" srcId="{1AEC8E16-61BE-49AB-A925-FE1D2356C88C}" destId="{F00964EC-3284-4E01-BC0C-41DC59081B36}" srcOrd="0" destOrd="0" parTransId="{2D27E4F1-594C-4CBD-969B-353199F48861}" sibTransId="{B8197DFC-9207-4863-91CD-9AA01DF45CF9}"/>
    <dgm:cxn modelId="{94561643-2BEF-4C33-B1DD-7CB789990C2A}" type="presOf" srcId="{2D27E4F1-594C-4CBD-969B-353199F48861}" destId="{14F3710A-EADF-4673-8B4F-FEAACFDFA831}" srcOrd="0" destOrd="0" presId="urn:microsoft.com/office/officeart/2005/8/layout/hierarchy1"/>
    <dgm:cxn modelId="{3FF329DC-9633-467A-81E3-4CAA373F8912}" type="presParOf" srcId="{8EFFEDFF-6DAA-4B6A-9587-ADC60C7B3CAF}" destId="{2BC95AF9-03B1-46CB-A2B1-D8235D758393}" srcOrd="0" destOrd="0" presId="urn:microsoft.com/office/officeart/2005/8/layout/hierarchy1"/>
    <dgm:cxn modelId="{0F3401CB-DB9C-444E-B04B-28C0FEEAEACF}" type="presParOf" srcId="{2BC95AF9-03B1-46CB-A2B1-D8235D758393}" destId="{FFD46A5A-6EB2-49C4-8B3C-4B08845381AB}" srcOrd="0" destOrd="0" presId="urn:microsoft.com/office/officeart/2005/8/layout/hierarchy1"/>
    <dgm:cxn modelId="{1B2474A2-CF62-4EB9-A541-44C1C8E74656}" type="presParOf" srcId="{FFD46A5A-6EB2-49C4-8B3C-4B08845381AB}" destId="{3203178A-CAC6-4640-831D-D7D7281C8C33}" srcOrd="0" destOrd="0" presId="urn:microsoft.com/office/officeart/2005/8/layout/hierarchy1"/>
    <dgm:cxn modelId="{165DAA42-3080-494A-AE4A-28ADDA8A3C4D}" type="presParOf" srcId="{FFD46A5A-6EB2-49C4-8B3C-4B08845381AB}" destId="{A3E2D1F4-3455-4C9D-A094-265BCA7C59F8}" srcOrd="1" destOrd="0" presId="urn:microsoft.com/office/officeart/2005/8/layout/hierarchy1"/>
    <dgm:cxn modelId="{84001D86-8A79-41BC-9F83-9134B824109C}" type="presParOf" srcId="{2BC95AF9-03B1-46CB-A2B1-D8235D758393}" destId="{A09B7D58-0490-4810-B9A4-4B44E4F314B0}" srcOrd="1" destOrd="0" presId="urn:microsoft.com/office/officeart/2005/8/layout/hierarchy1"/>
    <dgm:cxn modelId="{1A99D139-4D4A-4C64-A365-D9769487FD7F}" type="presParOf" srcId="{A09B7D58-0490-4810-B9A4-4B44E4F314B0}" destId="{14F3710A-EADF-4673-8B4F-FEAACFDFA831}" srcOrd="0" destOrd="0" presId="urn:microsoft.com/office/officeart/2005/8/layout/hierarchy1"/>
    <dgm:cxn modelId="{43C59FBF-6F90-415B-BAC2-08CEED315058}" type="presParOf" srcId="{A09B7D58-0490-4810-B9A4-4B44E4F314B0}" destId="{685E693B-5586-4AE5-B016-A867CB8F5045}" srcOrd="1" destOrd="0" presId="urn:microsoft.com/office/officeart/2005/8/layout/hierarchy1"/>
    <dgm:cxn modelId="{984356FA-21AC-47E2-8C15-925BA129D7CA}" type="presParOf" srcId="{685E693B-5586-4AE5-B016-A867CB8F5045}" destId="{CD84D485-6374-4AE3-9F3E-D43AF103BF5F}" srcOrd="0" destOrd="0" presId="urn:microsoft.com/office/officeart/2005/8/layout/hierarchy1"/>
    <dgm:cxn modelId="{74B0A313-5841-44A5-A376-0E71FEF6A6B4}" type="presParOf" srcId="{CD84D485-6374-4AE3-9F3E-D43AF103BF5F}" destId="{35F402E5-C5DD-43AD-9635-494AE7900FBC}" srcOrd="0" destOrd="0" presId="urn:microsoft.com/office/officeart/2005/8/layout/hierarchy1"/>
    <dgm:cxn modelId="{95A3548C-A825-4BBC-A651-EE2D558E2206}" type="presParOf" srcId="{CD84D485-6374-4AE3-9F3E-D43AF103BF5F}" destId="{9E73D8C0-7EF8-4F8D-9575-534B608D3600}" srcOrd="1" destOrd="0" presId="urn:microsoft.com/office/officeart/2005/8/layout/hierarchy1"/>
    <dgm:cxn modelId="{B122D21D-704B-4A14-97A6-C59455D86473}" type="presParOf" srcId="{685E693B-5586-4AE5-B016-A867CB8F5045}" destId="{D17204DF-E71A-4725-B722-1A62945CC2BD}" srcOrd="1" destOrd="0" presId="urn:microsoft.com/office/officeart/2005/8/layout/hierarchy1"/>
    <dgm:cxn modelId="{3A6C839C-F830-4D84-BB24-BCFAB6650D66}" type="presParOf" srcId="{A09B7D58-0490-4810-B9A4-4B44E4F314B0}" destId="{16CCCF2E-AEFC-4BC6-81C9-549F60C78574}" srcOrd="2" destOrd="0" presId="urn:microsoft.com/office/officeart/2005/8/layout/hierarchy1"/>
    <dgm:cxn modelId="{61419A3C-2273-4132-B72E-37699D43D413}" type="presParOf" srcId="{A09B7D58-0490-4810-B9A4-4B44E4F314B0}" destId="{B6E46334-7F70-4972-BCE8-BF25EA3A5BCB}" srcOrd="3" destOrd="0" presId="urn:microsoft.com/office/officeart/2005/8/layout/hierarchy1"/>
    <dgm:cxn modelId="{D4B8252B-F812-404E-B481-75BE1A909BAA}" type="presParOf" srcId="{B6E46334-7F70-4972-BCE8-BF25EA3A5BCB}" destId="{0BCCAB26-8B00-4756-B929-DFC8309DE87A}" srcOrd="0" destOrd="0" presId="urn:microsoft.com/office/officeart/2005/8/layout/hierarchy1"/>
    <dgm:cxn modelId="{391CA114-24F9-4FD1-AD41-01E0F556D36D}" type="presParOf" srcId="{0BCCAB26-8B00-4756-B929-DFC8309DE87A}" destId="{6AF7611A-D4E3-4213-B28D-8ACC64E23EF8}" srcOrd="0" destOrd="0" presId="urn:microsoft.com/office/officeart/2005/8/layout/hierarchy1"/>
    <dgm:cxn modelId="{F4B42B09-2F7E-4C60-9943-295EA8B656B6}" type="presParOf" srcId="{0BCCAB26-8B00-4756-B929-DFC8309DE87A}" destId="{44F3CB54-F2E5-4621-A51D-837F611ABA49}" srcOrd="1" destOrd="0" presId="urn:microsoft.com/office/officeart/2005/8/layout/hierarchy1"/>
    <dgm:cxn modelId="{AEE459C8-6068-46B4-A22E-E77CA9CFF7B1}" type="presParOf" srcId="{B6E46334-7F70-4972-BCE8-BF25EA3A5BCB}" destId="{FF2F123A-4F44-4BE1-99C1-B5DC056A14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CCCF2E-AEFC-4BC6-81C9-549F60C78574}">
      <dsp:nvSpPr>
        <dsp:cNvPr id="0" name=""/>
        <dsp:cNvSpPr/>
      </dsp:nvSpPr>
      <dsp:spPr>
        <a:xfrm>
          <a:off x="2912566" y="1548840"/>
          <a:ext cx="1489769" cy="64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83"/>
              </a:lnTo>
              <a:lnTo>
                <a:pt x="1489769" y="415883"/>
              </a:lnTo>
              <a:lnTo>
                <a:pt x="1489769" y="64171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3710A-EADF-4673-8B4F-FEAACFDFA831}">
      <dsp:nvSpPr>
        <dsp:cNvPr id="0" name=""/>
        <dsp:cNvSpPr/>
      </dsp:nvSpPr>
      <dsp:spPr>
        <a:xfrm>
          <a:off x="142279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1489769" y="0"/>
              </a:moveTo>
              <a:lnTo>
                <a:pt x="1489769" y="483159"/>
              </a:lnTo>
              <a:lnTo>
                <a:pt x="0" y="483159"/>
              </a:lnTo>
              <a:lnTo>
                <a:pt x="0" y="70899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3178A-CAC6-4640-831D-D7D7281C8C33}">
      <dsp:nvSpPr>
        <dsp:cNvPr id="0" name=""/>
        <dsp:cNvSpPr/>
      </dsp:nvSpPr>
      <dsp:spPr>
        <a:xfrm>
          <a:off x="1693664" y="834"/>
          <a:ext cx="2437804" cy="1548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D1F4-3455-4C9D-A094-265BCA7C59F8}">
      <dsp:nvSpPr>
        <dsp:cNvPr id="0" name=""/>
        <dsp:cNvSpPr/>
      </dsp:nvSpPr>
      <dsp:spPr>
        <a:xfrm>
          <a:off x="1964531" y="258158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TWO PLATFORM</a:t>
          </a:r>
          <a:endParaRPr lang="en-US" sz="3000" kern="1200" dirty="0"/>
        </a:p>
      </dsp:txBody>
      <dsp:txXfrm>
        <a:off x="1964531" y="258158"/>
        <a:ext cx="2437804" cy="1548005"/>
      </dsp:txXfrm>
    </dsp:sp>
    <dsp:sp modelId="{35F402E5-C5DD-43AD-9635-494AE7900FBC}">
      <dsp:nvSpPr>
        <dsp:cNvPr id="0" name=""/>
        <dsp:cNvSpPr/>
      </dsp:nvSpPr>
      <dsp:spPr>
        <a:xfrm>
          <a:off x="203894" y="2257835"/>
          <a:ext cx="2437804" cy="1548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3D8C0-7EF8-4F8D-9575-534B608D3600}">
      <dsp:nvSpPr>
        <dsp:cNvPr id="0" name=""/>
        <dsp:cNvSpPr/>
      </dsp:nvSpPr>
      <dsp:spPr>
        <a:xfrm>
          <a:off x="474761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MOBILE APPLICATION</a:t>
          </a:r>
          <a:endParaRPr lang="en-US" sz="3000" kern="1200" dirty="0"/>
        </a:p>
      </dsp:txBody>
      <dsp:txXfrm>
        <a:off x="474761" y="2515159"/>
        <a:ext cx="2437804" cy="1548005"/>
      </dsp:txXfrm>
    </dsp:sp>
    <dsp:sp modelId="{6AF7611A-D4E3-4213-B28D-8ACC64E23EF8}">
      <dsp:nvSpPr>
        <dsp:cNvPr id="0" name=""/>
        <dsp:cNvSpPr/>
      </dsp:nvSpPr>
      <dsp:spPr>
        <a:xfrm>
          <a:off x="3183433" y="2190559"/>
          <a:ext cx="2437804" cy="1548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3CB54-F2E5-4621-A51D-837F611ABA49}">
      <dsp:nvSpPr>
        <dsp:cNvPr id="0" name=""/>
        <dsp:cNvSpPr/>
      </dsp:nvSpPr>
      <dsp:spPr>
        <a:xfrm>
          <a:off x="3454300" y="2447883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POLLING BOOTH</a:t>
          </a:r>
          <a:endParaRPr lang="en-US" sz="3000" kern="1200" dirty="0"/>
        </a:p>
      </dsp:txBody>
      <dsp:txXfrm>
        <a:off x="3454300" y="2447883"/>
        <a:ext cx="2437804" cy="154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960930"/>
            <a:ext cx="6566315" cy="16892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6566315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DC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946095"/>
            <a:ext cx="1426306" cy="51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724455"/>
            <a:ext cx="6871725" cy="137434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 ESSENCE" panose="02000000000000000000" pitchFamily="2" charset="0"/>
              </a:rPr>
              <a:t>i</a:t>
            </a:r>
            <a:r>
              <a:rPr lang="en-US" dirty="0">
                <a:latin typeface="AR ESSENCE" panose="02000000000000000000" pitchFamily="2" charset="0"/>
              </a:rPr>
              <a:t>-VOTE THE VOTING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6871725" cy="602470"/>
          </a:xfrm>
        </p:spPr>
        <p:txBody>
          <a:bodyPr>
            <a:normAutofit/>
          </a:bodyPr>
          <a:lstStyle/>
          <a:p>
            <a:r>
              <a:rPr lang="en-US" dirty="0">
                <a:latin typeface="AR ESSENCE" panose="02000000000000000000" pitchFamily="2" charset="0"/>
              </a:rPr>
              <a:t>A PUBLIC INITIATIVE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E77FF1-6605-4FC0-BE74-2F4D9E1F9F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75" y="594935"/>
            <a:ext cx="2290575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77A66E-3435-4BDB-9630-78DEF7EA8679}"/>
              </a:ext>
            </a:extLst>
          </p:cNvPr>
          <p:cNvSpPr txBox="1"/>
          <p:nvPr/>
        </p:nvSpPr>
        <p:spPr>
          <a:xfrm>
            <a:off x="41145" y="12847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DC47"/>
                </a:solidFill>
                <a:latin typeface="AR ESSENCE" panose="02000000000000000000" pitchFamily="2" charset="0"/>
              </a:rPr>
              <a:t>REFERENCES</a:t>
            </a:r>
            <a:r>
              <a:rPr lang="en-IN" sz="3200" dirty="0" smtClean="0">
                <a:solidFill>
                  <a:srgbClr val="FFDC47"/>
                </a:solidFill>
                <a:latin typeface="AR ESSENCE" panose="02000000000000000000" pitchFamily="2" charset="0"/>
              </a:rPr>
              <a:t>&gt;&gt;&gt;&gt;&gt;&gt;&gt;</a:t>
            </a:r>
            <a:endParaRPr lang="en-IN" sz="3200" dirty="0">
              <a:solidFill>
                <a:srgbClr val="FFDC47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8EE024-BC9F-4D6D-839E-1A3FEAABA045}"/>
              </a:ext>
            </a:extLst>
          </p:cNvPr>
          <p:cNvSpPr txBox="1"/>
          <p:nvPr/>
        </p:nvSpPr>
        <p:spPr>
          <a:xfrm>
            <a:off x="71777" y="1960930"/>
            <a:ext cx="9000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IN" sz="2400" dirty="0">
                <a:latin typeface="AR ESSENCE" panose="02000000000000000000" pitchFamily="2" charset="0"/>
              </a:rPr>
              <a:t>IEEE RESEARCH PAPER ON FINGERPRINT RECOGNITION PUBLISHED ON OCTOBER,20 2002</a:t>
            </a:r>
          </a:p>
          <a:p>
            <a:pPr marL="457200" indent="-457200">
              <a:buAutoNum type="arabicParenR"/>
            </a:pPr>
            <a:r>
              <a:rPr lang="en-IN" sz="2400" dirty="0">
                <a:latin typeface="AR ESSENCE" panose="02000000000000000000" pitchFamily="2" charset="0"/>
              </a:rPr>
              <a:t>A REVIEW PAPER ON DESIGN OF FINGERPRINT RECOGNITION USING AADHAR CARD PUBLISHED ON JANUARY 1,2014 BY INTERNATIONAL JOURNAL OF ADVANCED RESEARCH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21454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224976">
            <a:off x="601670" y="281175"/>
            <a:ext cx="5802791" cy="35122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ESSENCE" panose="02000000000000000000" pitchFamily="2" charset="0"/>
              </a:rPr>
              <a:t>THANK YOU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DB2FA1-1C24-417A-96C9-FBD5355BE496}"/>
              </a:ext>
            </a:extLst>
          </p:cNvPr>
          <p:cNvSpPr txBox="1"/>
          <p:nvPr/>
        </p:nvSpPr>
        <p:spPr>
          <a:xfrm>
            <a:off x="5030115" y="2877160"/>
            <a:ext cx="305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DC47"/>
                </a:solidFill>
                <a:latin typeface="AR ESSENCE" panose="02000000000000000000" pitchFamily="2" charset="0"/>
              </a:rPr>
              <a:t>GROUP MTD-02</a:t>
            </a:r>
          </a:p>
          <a:p>
            <a:r>
              <a:rPr lang="en-IN" sz="2400" dirty="0">
                <a:solidFill>
                  <a:srgbClr val="FFDC47"/>
                </a:solidFill>
                <a:latin typeface="AR ESSENCE" panose="02000000000000000000" pitchFamily="2" charset="0"/>
              </a:rPr>
              <a:t>VAIBHAV MUNJAAL(124)</a:t>
            </a:r>
          </a:p>
          <a:p>
            <a:r>
              <a:rPr lang="en-IN" sz="2400" dirty="0">
                <a:solidFill>
                  <a:srgbClr val="FFDC47"/>
                </a:solidFill>
                <a:latin typeface="AR ESSENCE" panose="02000000000000000000" pitchFamily="2" charset="0"/>
              </a:rPr>
              <a:t>ISHITA MAITI (104)</a:t>
            </a:r>
          </a:p>
          <a:p>
            <a:r>
              <a:rPr lang="en-IN" sz="2400" dirty="0">
                <a:solidFill>
                  <a:srgbClr val="FFDC47"/>
                </a:solidFill>
                <a:latin typeface="AR ESSENCE" panose="02000000000000000000" pitchFamily="2" charset="0"/>
              </a:rPr>
              <a:t>SHUBHAM DUBEY(111)</a:t>
            </a:r>
          </a:p>
          <a:p>
            <a:r>
              <a:rPr lang="en-IN" sz="2400" dirty="0">
                <a:solidFill>
                  <a:srgbClr val="FFDC47"/>
                </a:solidFill>
                <a:latin typeface="AR ESSENCE" panose="02000000000000000000" pitchFamily="2" charset="0"/>
              </a:rPr>
              <a:t>RIYA GUPTA (122)</a:t>
            </a:r>
          </a:p>
        </p:txBody>
      </p:sp>
    </p:spTree>
    <p:extLst>
      <p:ext uri="{BB962C8B-B14F-4D97-AF65-F5344CB8AC3E}">
        <p14:creationId xmlns:p14="http://schemas.microsoft.com/office/powerpoint/2010/main" xmlns="" val="34738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6" cy="9162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 ESSENCE" panose="02000000000000000000" pitchFamily="2" charset="0"/>
              </a:rPr>
              <a:t>“It is enough that the people know there was an election. The people who cast the votes decide nothing. The people who count the votes decide everything”</a:t>
            </a:r>
            <a:br>
              <a:rPr lang="en-IN" dirty="0">
                <a:latin typeface="AR ESSENCE" panose="02000000000000000000" pitchFamily="2" charset="0"/>
              </a:rPr>
            </a:br>
            <a:r>
              <a:rPr lang="en-IN" dirty="0">
                <a:latin typeface="AR ESSENCE" panose="02000000000000000000" pitchFamily="2" charset="0"/>
              </a:rPr>
              <a:t/>
            </a:r>
            <a:br>
              <a:rPr lang="en-IN" dirty="0">
                <a:latin typeface="AR ESSENCE" panose="02000000000000000000" pitchFamily="2" charset="0"/>
              </a:rPr>
            </a:br>
            <a:r>
              <a:rPr lang="en-IN" dirty="0">
                <a:latin typeface="AR ESSENCE" panose="02000000000000000000" pitchFamily="2" charset="0"/>
              </a:rPr>
              <a:t>-J0SEPH STALIN</a:t>
            </a:r>
            <a:endParaRPr lang="en-US" dirty="0"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1" cy="35122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ESSENCE" panose="02000000000000000000" pitchFamily="2" charset="0"/>
              </a:rPr>
              <a:t>SOFTWARE </a:t>
            </a:r>
            <a:br>
              <a:rPr lang="en-US" sz="4800" dirty="0">
                <a:latin typeface="AR ESSENCE" panose="02000000000000000000" pitchFamily="2" charset="0"/>
              </a:rPr>
            </a:br>
            <a:r>
              <a:rPr lang="en-US" sz="4800" dirty="0">
                <a:latin typeface="AR ESSENCE" panose="02000000000000000000" pitchFamily="2" charset="0"/>
              </a:rPr>
              <a:t>REQUIRMENT</a:t>
            </a:r>
            <a:br>
              <a:rPr lang="en-US" sz="4800" dirty="0">
                <a:latin typeface="AR ESSENCE" panose="02000000000000000000" pitchFamily="2" charset="0"/>
              </a:rPr>
            </a:br>
            <a:r>
              <a:rPr lang="en-US" sz="4800" dirty="0">
                <a:latin typeface="AR ESSENCE" panose="02000000000000000000" pitchFamily="2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R ESSENCE" panose="02000000000000000000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 ESSENCE" panose="02000000000000000000" pitchFamily="2" charset="0"/>
              </a:rPr>
              <a:t>GOAL OF THIS PROJECT IS TO PROVIDE A NEW AND ADVANCE MEANS OF VOTING.  KEEPING IN MIND ABOUT COMFORT ZONE OF THE PEOPLE OF INDIA. WE INTRODUCE YOU WITH A NEW SYSTEM CALLED </a:t>
            </a:r>
            <a:r>
              <a:rPr lang="en-US" dirty="0" smtClean="0">
                <a:latin typeface="AR ESSENCE" panose="02000000000000000000" pitchFamily="2" charset="0"/>
              </a:rPr>
              <a:t>FAVS.		</a:t>
            </a:r>
          </a:p>
          <a:p>
            <a:r>
              <a:rPr lang="en-US" dirty="0" smtClean="0">
                <a:latin typeface="AR ESSENCE" panose="02000000000000000000" pitchFamily="2" charset="0"/>
              </a:rPr>
              <a:t>FAVS:- (FINGURE </a:t>
            </a:r>
            <a:r>
              <a:rPr lang="en-US" dirty="0" smtClean="0">
                <a:latin typeface="AR ESSENCE" panose="02000000000000000000" pitchFamily="2" charset="0"/>
              </a:rPr>
              <a:t>AUTHENTICATION VOTING SYSTEM).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2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28471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>
                <a:latin typeface="AR ESSENCE" panose="02000000000000000000" pitchFamily="2" charset="0"/>
              </a:rPr>
              <a:t>PURPOSE&gt;&gt;&gt;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7006" y="1655520"/>
            <a:ext cx="8158155" cy="290139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 ESSENCE" panose="02000000000000000000" pitchFamily="2" charset="0"/>
              </a:rPr>
              <a:t>NON-</a:t>
            </a:r>
            <a:r>
              <a:rPr lang="en-IN" dirty="0" smtClean="0">
                <a:latin typeface="AR ESSENCE" panose="02000000000000000000" pitchFamily="2" charset="0"/>
              </a:rPr>
              <a:t> </a:t>
            </a:r>
            <a:r>
              <a:rPr lang="en-IN" dirty="0" smtClean="0">
                <a:latin typeface="AR ESSENCE" panose="02000000000000000000" pitchFamily="2" charset="0"/>
              </a:rPr>
              <a:t>DUPLICACY.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AR ESSENCE" panose="02000000000000000000" pitchFamily="2" charset="0"/>
              </a:rPr>
              <a:t>LESS PAPERWORK.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AR ESSENCE" panose="02000000000000000000" pitchFamily="2" charset="0"/>
              </a:rPr>
              <a:t>NO ADDITIONAL DOCUMENT REQUIRED.</a:t>
            </a:r>
            <a:endParaRPr lang="en-US" dirty="0" smtClean="0">
              <a:latin typeface="AR ESSENCE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 ESSENCE" panose="02000000000000000000" pitchFamily="2" charset="0"/>
              </a:rPr>
              <a:t>SAFE AND EASY CASTING VOTE.</a:t>
            </a:r>
            <a:endParaRPr lang="en-IN" dirty="0" smtClean="0"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F88EC-B2C1-4CAB-90B6-7DD19CF2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59" y="128470"/>
            <a:ext cx="8246071" cy="763525"/>
          </a:xfrm>
        </p:spPr>
        <p:txBody>
          <a:bodyPr/>
          <a:lstStyle/>
          <a:p>
            <a:r>
              <a:rPr lang="en-IN" dirty="0">
                <a:latin typeface="AR ESSENCE" panose="02000000000000000000" pitchFamily="2" charset="0"/>
              </a:rPr>
              <a:t>SCOPE&gt;&gt;&gt;&gt;&gt;&gt;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75E22D-04A4-4AB0-9639-DD7E07D9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8005451" cy="3206805"/>
          </a:xfrm>
        </p:spPr>
        <p:txBody>
          <a:bodyPr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 ESSENCE" panose="02000000000000000000" pitchFamily="2" charset="0"/>
              </a:rPr>
              <a:t>FAVS </a:t>
            </a:r>
            <a:r>
              <a:rPr lang="en-IN" dirty="0" smtClean="0">
                <a:latin typeface="AR ESSENCE" panose="02000000000000000000" pitchFamily="2" charset="0"/>
              </a:rPr>
              <a:t>IS A FINGURE RECOGNITION BASED VOTING SYSTEM.</a:t>
            </a:r>
            <a:r>
              <a:rPr lang="en-IN" dirty="0">
                <a:latin typeface="AR ESSENCE" panose="02000000000000000000" pitchFamily="2" charset="0"/>
              </a:rPr>
              <a:t> </a:t>
            </a:r>
            <a:r>
              <a:rPr lang="en-IN" dirty="0" smtClean="0">
                <a:latin typeface="AR ESSENCE" panose="02000000000000000000" pitchFamily="2" charset="0"/>
              </a:rPr>
              <a:t>THIS NEW METHORD IS MADE KEEPING IN MIND ALL THE BASIC DIFFERENCE IN SOCIETY AND EVERYONE IS BENIFITED.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 ESSENCE" panose="02000000000000000000" pitchFamily="2" charset="0"/>
              </a:rPr>
              <a:t>THIS SYSTEM CURRENTLY USES THE FINGUREPRINT OF THE PERSON ATTACHED TO THEIR AADHAR CARD. AS THEIR UNIQUE IDENTITY TO CASTE THE VOTE.  </a:t>
            </a:r>
          </a:p>
        </p:txBody>
      </p:sp>
    </p:spTree>
    <p:extLst>
      <p:ext uri="{BB962C8B-B14F-4D97-AF65-F5344CB8AC3E}">
        <p14:creationId xmlns:p14="http://schemas.microsoft.com/office/powerpoint/2010/main" xmlns="" val="10330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1C2F4-2839-4128-86D8-3809BBE591DF}"/>
              </a:ext>
            </a:extLst>
          </p:cNvPr>
          <p:cNvSpPr txBox="1"/>
          <p:nvPr/>
        </p:nvSpPr>
        <p:spPr>
          <a:xfrm>
            <a:off x="143555" y="281175"/>
            <a:ext cx="717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DC47"/>
                </a:solidFill>
                <a:latin typeface="AR ESSENCE" panose="02000000000000000000" pitchFamily="2" charset="0"/>
              </a:rPr>
              <a:t>PRODUCT PERSPECTIVE&gt;&gt;&gt;&gt;&gt;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55E3D3-3076-42C6-B254-F851EC6BEB05}"/>
              </a:ext>
            </a:extLst>
          </p:cNvPr>
          <p:cNvSpPr txBox="1"/>
          <p:nvPr/>
        </p:nvSpPr>
        <p:spPr>
          <a:xfrm>
            <a:off x="143555" y="1502815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AR ESSENCE" panose="02000000000000000000" pitchFamily="2" charset="0"/>
              </a:rPr>
              <a:t>THIS </a:t>
            </a:r>
            <a:r>
              <a:rPr lang="en-IN" sz="2000" dirty="0">
                <a:latin typeface="AR ESSENCE" panose="02000000000000000000" pitchFamily="2" charset="0"/>
              </a:rPr>
              <a:t>MOBILE </a:t>
            </a:r>
            <a:r>
              <a:rPr lang="en-IN" sz="2000" dirty="0" smtClean="0">
                <a:latin typeface="AR ESSENCE" panose="02000000000000000000" pitchFamily="2" charset="0"/>
              </a:rPr>
              <a:t>APPLICATION &amp; THE POLLIING BOOTH REQUIRES </a:t>
            </a:r>
            <a:r>
              <a:rPr lang="en-IN" sz="2000" dirty="0">
                <a:latin typeface="AR ESSENCE" panose="02000000000000000000" pitchFamily="2" charset="0"/>
              </a:rPr>
              <a:t>BOTH INTERNET </a:t>
            </a:r>
            <a:r>
              <a:rPr lang="en-IN" sz="2000" dirty="0" smtClean="0">
                <a:latin typeface="AR ESSENCE" panose="02000000000000000000" pitchFamily="2" charset="0"/>
              </a:rPr>
              <a:t>CONNECTION AND </a:t>
            </a:r>
            <a:r>
              <a:rPr lang="en-IN" sz="2000" dirty="0">
                <a:latin typeface="AR ESSENCE" panose="02000000000000000000" pitchFamily="2" charset="0"/>
              </a:rPr>
              <a:t>A FINGERPRINT SCANNER EMBEDDED </a:t>
            </a:r>
            <a:r>
              <a:rPr lang="en-IN" sz="2000" dirty="0" smtClean="0">
                <a:latin typeface="AR ESSENCE" panose="02000000000000000000" pitchFamily="2" charset="0"/>
              </a:rPr>
              <a:t>IN IT.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AR ESSENCE" panose="02000000000000000000" pitchFamily="2" charset="0"/>
              </a:rPr>
              <a:t>BOTH THE PLATFORM IS CONNECTED WITH A DATABASE MAINTAINED BY THE ELECTION COMMISSION.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AR ESSENCE" panose="02000000000000000000" pitchFamily="2" charset="0"/>
              </a:rPr>
              <a:t>ONCE THE VOTE IS CASTED THE RESULT IS AUTOMATICALLY UPDATED IN THE DATABASE.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AR ESSENCE" panose="02000000000000000000" pitchFamily="2" charset="0"/>
              </a:rPr>
              <a:t>IN BOTH CASES WE USE THE FINGUREPRINT CONNECTED WITH ADHAR CARD AND IS CHECKED FOR EVERY PERSON FOR ANY FAULTY OR ANY MISHAPPENING.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5195" y="1502816"/>
            <a:ext cx="1068935" cy="916230"/>
          </a:xfrm>
          <a:prstGeom prst="rect">
            <a:avLst/>
          </a:prstGeom>
        </p:spPr>
      </p:pic>
      <p:pic>
        <p:nvPicPr>
          <p:cNvPr id="4" name="Picture 3" descr="ph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2490" y="3335275"/>
            <a:ext cx="1606321" cy="1068934"/>
          </a:xfrm>
          <a:prstGeom prst="rect">
            <a:avLst/>
          </a:prstGeom>
        </p:spPr>
      </p:pic>
      <p:pic>
        <p:nvPicPr>
          <p:cNvPr id="5" name="Picture 4" descr="sesrv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0935" y="1655520"/>
            <a:ext cx="2143125" cy="2143125"/>
          </a:xfrm>
          <a:prstGeom prst="rect">
            <a:avLst/>
          </a:prstGeom>
        </p:spPr>
      </p:pic>
      <p:pic>
        <p:nvPicPr>
          <p:cNvPr id="6" name="Picture 5" descr="arror=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54132">
            <a:off x="2811165" y="1673715"/>
            <a:ext cx="2216220" cy="1071562"/>
          </a:xfrm>
          <a:prstGeom prst="rect">
            <a:avLst/>
          </a:prstGeom>
        </p:spPr>
      </p:pic>
      <p:pic>
        <p:nvPicPr>
          <p:cNvPr id="7" name="Picture 6" descr="arror=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626814">
            <a:off x="2972435" y="2949751"/>
            <a:ext cx="2219830" cy="1506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1755" y="3946095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2490" y="4497169"/>
            <a:ext cx="18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5195" y="2419045"/>
            <a:ext cx="137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POLLING BOOTH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289</Words>
  <Application>Microsoft Office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i-VOTE THE VOTING APP</vt:lpstr>
      <vt:lpstr>Slide 2</vt:lpstr>
      <vt:lpstr>SOFTWARE  REQUIRMENT SPECIFICATION</vt:lpstr>
      <vt:lpstr>INTRODUCTION</vt:lpstr>
      <vt:lpstr>PURPOSE&gt;&gt;&gt;</vt:lpstr>
      <vt:lpstr>SCOPE&gt;&gt;&gt;&gt;&gt;&gt;</vt:lpstr>
      <vt:lpstr>Slide 7</vt:lpstr>
      <vt:lpstr>Slide 8</vt:lpstr>
      <vt:lpstr>Slide 9</vt:lpstr>
      <vt:lpstr>Slide 10</vt:lpstr>
      <vt:lpstr>THANK YOU !!!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Shubham Dubey</cp:lastModifiedBy>
  <cp:revision>159</cp:revision>
  <dcterms:created xsi:type="dcterms:W3CDTF">2013-08-21T19:17:07Z</dcterms:created>
  <dcterms:modified xsi:type="dcterms:W3CDTF">2018-02-01T17:22:13Z</dcterms:modified>
</cp:coreProperties>
</file>