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8" r:id="rId3"/>
    <p:sldId id="257" r:id="rId4"/>
    <p:sldId id="259" r:id="rId5"/>
    <p:sldId id="272" r:id="rId6"/>
    <p:sldId id="273" r:id="rId7"/>
    <p:sldId id="274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AE0B79-6145-409D-B453-D2667D1676EC}" type="doc">
      <dgm:prSet loTypeId="urn:microsoft.com/office/officeart/2005/8/layout/radial3" loCatId="cycle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4B85444-8E53-492A-8FBD-5A6798900E45}">
      <dgm:prSet phldrT="[Text]"/>
      <dgm:spPr/>
      <dgm:t>
        <a:bodyPr/>
        <a:lstStyle/>
        <a:p>
          <a:r>
            <a:rPr lang="en-US" dirty="0" smtClean="0"/>
            <a:t>Stock</a:t>
          </a:r>
        </a:p>
        <a:p>
          <a:r>
            <a:rPr lang="en-US" dirty="0" smtClean="0"/>
            <a:t>Price Predictor</a:t>
          </a:r>
          <a:endParaRPr lang="en-US" dirty="0"/>
        </a:p>
      </dgm:t>
    </dgm:pt>
    <dgm:pt modelId="{1DB77FB6-5A0B-47F1-B024-D17CAF4BF460}" type="parTrans" cxnId="{808C6C2D-3C93-401F-84DB-5AFFDB55A5B8}">
      <dgm:prSet/>
      <dgm:spPr/>
      <dgm:t>
        <a:bodyPr/>
        <a:lstStyle/>
        <a:p>
          <a:endParaRPr lang="en-US"/>
        </a:p>
      </dgm:t>
    </dgm:pt>
    <dgm:pt modelId="{13B20DE8-3C61-46C4-A752-D6AFF804B36D}" type="sibTrans" cxnId="{808C6C2D-3C93-401F-84DB-5AFFDB55A5B8}">
      <dgm:prSet/>
      <dgm:spPr/>
      <dgm:t>
        <a:bodyPr/>
        <a:lstStyle/>
        <a:p>
          <a:endParaRPr lang="en-US"/>
        </a:p>
      </dgm:t>
    </dgm:pt>
    <dgm:pt modelId="{86471542-11A2-4AB5-B927-7A79F3D12422}">
      <dgm:prSet phldrT="[Text]"/>
      <dgm:spPr/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Analysis of Data Sets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4CEA326-3948-4219-B371-0D596E53600F}" type="parTrans" cxnId="{5C120A30-5EB9-4D2F-8357-A4BBE590CA41}">
      <dgm:prSet/>
      <dgm:spPr/>
      <dgm:t>
        <a:bodyPr/>
        <a:lstStyle/>
        <a:p>
          <a:endParaRPr lang="en-US"/>
        </a:p>
      </dgm:t>
    </dgm:pt>
    <dgm:pt modelId="{0F0CDC8E-21F7-41B8-A7BC-068850E34229}" type="sibTrans" cxnId="{5C120A30-5EB9-4D2F-8357-A4BBE590CA41}">
      <dgm:prSet/>
      <dgm:spPr/>
      <dgm:t>
        <a:bodyPr/>
        <a:lstStyle/>
        <a:p>
          <a:endParaRPr lang="en-US"/>
        </a:p>
      </dgm:t>
    </dgm:pt>
    <dgm:pt modelId="{2C9FC003-EA12-4203-8B22-7D66493A9404}">
      <dgm:prSet phldrT="[Text]"/>
      <dgm:spPr/>
      <dgm:t>
        <a:bodyPr/>
        <a:lstStyle/>
        <a:p>
          <a:r>
            <a:rPr lang="en-US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Splitting of Datasets </a:t>
          </a:r>
          <a:endParaRPr lang="en-US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AA09E8E-49F7-459B-9452-9EC6B96A42FF}" type="parTrans" cxnId="{475040E3-4DAD-42BA-AD22-C91E38167D5A}">
      <dgm:prSet/>
      <dgm:spPr/>
      <dgm:t>
        <a:bodyPr/>
        <a:lstStyle/>
        <a:p>
          <a:endParaRPr lang="en-US"/>
        </a:p>
      </dgm:t>
    </dgm:pt>
    <dgm:pt modelId="{334DE58F-3BB8-486B-9C89-2BFA500C5718}" type="sibTrans" cxnId="{475040E3-4DAD-42BA-AD22-C91E38167D5A}">
      <dgm:prSet/>
      <dgm:spPr/>
      <dgm:t>
        <a:bodyPr/>
        <a:lstStyle/>
        <a:p>
          <a:endParaRPr lang="en-US"/>
        </a:p>
      </dgm:t>
    </dgm:pt>
    <dgm:pt modelId="{3A9B1C1D-4BF6-4A25-AF62-0D3BE527451A}">
      <dgm:prSet phldrT="[Text]"/>
      <dgm:spPr/>
      <dgm:t>
        <a:bodyPr/>
        <a:lstStyle/>
        <a:p>
          <a:r>
            <a:rPr lang="en-US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Training of Machine</a:t>
          </a:r>
          <a:endParaRPr lang="en-US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8F91E01-6AA8-40D2-A408-7B9BE2E422E8}" type="parTrans" cxnId="{6DACEE9C-3D98-4020-B57C-4422DB7B3B8C}">
      <dgm:prSet/>
      <dgm:spPr/>
      <dgm:t>
        <a:bodyPr/>
        <a:lstStyle/>
        <a:p>
          <a:endParaRPr lang="en-US"/>
        </a:p>
      </dgm:t>
    </dgm:pt>
    <dgm:pt modelId="{B80B049A-10B6-4DB7-956C-0264222B9BFB}" type="sibTrans" cxnId="{6DACEE9C-3D98-4020-B57C-4422DB7B3B8C}">
      <dgm:prSet/>
      <dgm:spPr/>
      <dgm:t>
        <a:bodyPr/>
        <a:lstStyle/>
        <a:p>
          <a:endParaRPr lang="en-US"/>
        </a:p>
      </dgm:t>
    </dgm:pt>
    <dgm:pt modelId="{14E9623B-3AAA-4A9F-84F9-9C60C78F9CED}">
      <dgm:prSet phldrT="[Text]"/>
      <dgm:spPr/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Forecasting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0AD92BC-63EA-4257-A4FC-5E4C4712E97D}" type="parTrans" cxnId="{0CAFBC97-526A-41D9-AFFE-C867F90B8A46}">
      <dgm:prSet/>
      <dgm:spPr/>
      <dgm:t>
        <a:bodyPr/>
        <a:lstStyle/>
        <a:p>
          <a:endParaRPr lang="en-US"/>
        </a:p>
      </dgm:t>
    </dgm:pt>
    <dgm:pt modelId="{14900685-68EF-4C36-A514-145451CE135D}" type="sibTrans" cxnId="{0CAFBC97-526A-41D9-AFFE-C867F90B8A46}">
      <dgm:prSet/>
      <dgm:spPr/>
      <dgm:t>
        <a:bodyPr/>
        <a:lstStyle/>
        <a:p>
          <a:endParaRPr lang="en-US"/>
        </a:p>
      </dgm:t>
    </dgm:pt>
    <dgm:pt modelId="{783F8490-CAE4-4CB4-8A11-F6648FE3674A}" type="pres">
      <dgm:prSet presAssocID="{FDAE0B79-6145-409D-B453-D2667D1676E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2831A5-1057-4216-B580-BA4BAA85E0EC}" type="pres">
      <dgm:prSet presAssocID="{FDAE0B79-6145-409D-B453-D2667D1676EC}" presName="radial" presStyleCnt="0">
        <dgm:presLayoutVars>
          <dgm:animLvl val="ctr"/>
        </dgm:presLayoutVars>
      </dgm:prSet>
      <dgm:spPr/>
      <dgm:t>
        <a:bodyPr/>
        <a:lstStyle/>
        <a:p>
          <a:endParaRPr lang="en-IN"/>
        </a:p>
      </dgm:t>
    </dgm:pt>
    <dgm:pt modelId="{EE23B721-0047-4003-9EF6-C423544FC496}" type="pres">
      <dgm:prSet presAssocID="{54B85444-8E53-492A-8FBD-5A6798900E45}" presName="centerShape" presStyleLbl="vennNode1" presStyleIdx="0" presStyleCnt="5"/>
      <dgm:spPr/>
      <dgm:t>
        <a:bodyPr/>
        <a:lstStyle/>
        <a:p>
          <a:endParaRPr lang="en-US"/>
        </a:p>
      </dgm:t>
    </dgm:pt>
    <dgm:pt modelId="{5D13ABFD-5E98-46BD-AC98-3198382876B7}" type="pres">
      <dgm:prSet presAssocID="{86471542-11A2-4AB5-B927-7A79F3D12422}" presName="node" presStyleLbl="vennNode1" presStyleIdx="1" presStyleCnt="5" custRadScaleRad="100029" custRadScaleInc="-3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BA5F8C-A23E-4992-8925-FE1E00271648}" type="pres">
      <dgm:prSet presAssocID="{2C9FC003-EA12-4203-8B22-7D66493A9404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D5B057-26EE-44F2-8675-8CF395264008}" type="pres">
      <dgm:prSet presAssocID="{3A9B1C1D-4BF6-4A25-AF62-0D3BE527451A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A0C9E6-6F95-45F7-8927-12626F31AF64}" type="pres">
      <dgm:prSet presAssocID="{14E9623B-3AAA-4A9F-84F9-9C60C78F9CED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46E0A8-D23F-4F53-9B35-F0A81A7DFC53}" type="presOf" srcId="{3A9B1C1D-4BF6-4A25-AF62-0D3BE527451A}" destId="{66D5B057-26EE-44F2-8675-8CF395264008}" srcOrd="0" destOrd="0" presId="urn:microsoft.com/office/officeart/2005/8/layout/radial3"/>
    <dgm:cxn modelId="{DC52AA11-1644-49FB-A9ED-74457B7F44BB}" type="presOf" srcId="{FDAE0B79-6145-409D-B453-D2667D1676EC}" destId="{783F8490-CAE4-4CB4-8A11-F6648FE3674A}" srcOrd="0" destOrd="0" presId="urn:microsoft.com/office/officeart/2005/8/layout/radial3"/>
    <dgm:cxn modelId="{5C120A30-5EB9-4D2F-8357-A4BBE590CA41}" srcId="{54B85444-8E53-492A-8FBD-5A6798900E45}" destId="{86471542-11A2-4AB5-B927-7A79F3D12422}" srcOrd="0" destOrd="0" parTransId="{84CEA326-3948-4219-B371-0D596E53600F}" sibTransId="{0F0CDC8E-21F7-41B8-A7BC-068850E34229}"/>
    <dgm:cxn modelId="{808C6C2D-3C93-401F-84DB-5AFFDB55A5B8}" srcId="{FDAE0B79-6145-409D-B453-D2667D1676EC}" destId="{54B85444-8E53-492A-8FBD-5A6798900E45}" srcOrd="0" destOrd="0" parTransId="{1DB77FB6-5A0B-47F1-B024-D17CAF4BF460}" sibTransId="{13B20DE8-3C61-46C4-A752-D6AFF804B36D}"/>
    <dgm:cxn modelId="{6DACEE9C-3D98-4020-B57C-4422DB7B3B8C}" srcId="{54B85444-8E53-492A-8FBD-5A6798900E45}" destId="{3A9B1C1D-4BF6-4A25-AF62-0D3BE527451A}" srcOrd="2" destOrd="0" parTransId="{D8F91E01-6AA8-40D2-A408-7B9BE2E422E8}" sibTransId="{B80B049A-10B6-4DB7-956C-0264222B9BFB}"/>
    <dgm:cxn modelId="{340C06E3-A313-4090-A4B4-B028DBA9D44B}" type="presOf" srcId="{86471542-11A2-4AB5-B927-7A79F3D12422}" destId="{5D13ABFD-5E98-46BD-AC98-3198382876B7}" srcOrd="0" destOrd="0" presId="urn:microsoft.com/office/officeart/2005/8/layout/radial3"/>
    <dgm:cxn modelId="{475040E3-4DAD-42BA-AD22-C91E38167D5A}" srcId="{54B85444-8E53-492A-8FBD-5A6798900E45}" destId="{2C9FC003-EA12-4203-8B22-7D66493A9404}" srcOrd="1" destOrd="0" parTransId="{8AA09E8E-49F7-459B-9452-9EC6B96A42FF}" sibTransId="{334DE58F-3BB8-486B-9C89-2BFA500C5718}"/>
    <dgm:cxn modelId="{0CAFBC97-526A-41D9-AFFE-C867F90B8A46}" srcId="{54B85444-8E53-492A-8FBD-5A6798900E45}" destId="{14E9623B-3AAA-4A9F-84F9-9C60C78F9CED}" srcOrd="3" destOrd="0" parTransId="{A0AD92BC-63EA-4257-A4FC-5E4C4712E97D}" sibTransId="{14900685-68EF-4C36-A514-145451CE135D}"/>
    <dgm:cxn modelId="{76951DE5-12F1-42F3-A6BC-9D834072FBD7}" type="presOf" srcId="{14E9623B-3AAA-4A9F-84F9-9C60C78F9CED}" destId="{3FA0C9E6-6F95-45F7-8927-12626F31AF64}" srcOrd="0" destOrd="0" presId="urn:microsoft.com/office/officeart/2005/8/layout/radial3"/>
    <dgm:cxn modelId="{D11FA2E9-2E87-4A1C-9DD9-EF5BA4AAE727}" type="presOf" srcId="{2C9FC003-EA12-4203-8B22-7D66493A9404}" destId="{2EBA5F8C-A23E-4992-8925-FE1E00271648}" srcOrd="0" destOrd="0" presId="urn:microsoft.com/office/officeart/2005/8/layout/radial3"/>
    <dgm:cxn modelId="{34F1005D-376E-4E7F-ADB8-7DFF085BD05E}" type="presOf" srcId="{54B85444-8E53-492A-8FBD-5A6798900E45}" destId="{EE23B721-0047-4003-9EF6-C423544FC496}" srcOrd="0" destOrd="0" presId="urn:microsoft.com/office/officeart/2005/8/layout/radial3"/>
    <dgm:cxn modelId="{626C86FA-9758-45E2-B145-E1855570471E}" type="presParOf" srcId="{783F8490-CAE4-4CB4-8A11-F6648FE3674A}" destId="{522831A5-1057-4216-B580-BA4BAA85E0EC}" srcOrd="0" destOrd="0" presId="urn:microsoft.com/office/officeart/2005/8/layout/radial3"/>
    <dgm:cxn modelId="{46694ED9-95D1-4959-953B-11108F7194D3}" type="presParOf" srcId="{522831A5-1057-4216-B580-BA4BAA85E0EC}" destId="{EE23B721-0047-4003-9EF6-C423544FC496}" srcOrd="0" destOrd="0" presId="urn:microsoft.com/office/officeart/2005/8/layout/radial3"/>
    <dgm:cxn modelId="{BE9D09F0-D422-4566-BB39-A41DD0C6103D}" type="presParOf" srcId="{522831A5-1057-4216-B580-BA4BAA85E0EC}" destId="{5D13ABFD-5E98-46BD-AC98-3198382876B7}" srcOrd="1" destOrd="0" presId="urn:microsoft.com/office/officeart/2005/8/layout/radial3"/>
    <dgm:cxn modelId="{3403E3D8-CA56-4FD5-A52A-3F912D54E227}" type="presParOf" srcId="{522831A5-1057-4216-B580-BA4BAA85E0EC}" destId="{2EBA5F8C-A23E-4992-8925-FE1E00271648}" srcOrd="2" destOrd="0" presId="urn:microsoft.com/office/officeart/2005/8/layout/radial3"/>
    <dgm:cxn modelId="{DE71DB60-ECE9-47B9-A094-97EBF2AF9CAB}" type="presParOf" srcId="{522831A5-1057-4216-B580-BA4BAA85E0EC}" destId="{66D5B057-26EE-44F2-8675-8CF395264008}" srcOrd="3" destOrd="0" presId="urn:microsoft.com/office/officeart/2005/8/layout/radial3"/>
    <dgm:cxn modelId="{792209DF-81B5-4F8F-9C07-25CA669F2D2F}" type="presParOf" srcId="{522831A5-1057-4216-B580-BA4BAA85E0EC}" destId="{3FA0C9E6-6F95-45F7-8927-12626F31AF64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AE0B79-6145-409D-B453-D2667D1676EC}" type="doc">
      <dgm:prSet loTypeId="urn:microsoft.com/office/officeart/2005/8/layout/radial3" loCatId="cycle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4B85444-8E53-492A-8FBD-5A6798900E45}">
      <dgm:prSet phldrT="[Text]"/>
      <dgm:spPr/>
      <dgm:t>
        <a:bodyPr/>
        <a:lstStyle/>
        <a:p>
          <a:r>
            <a:rPr lang="en-US" dirty="0" smtClean="0"/>
            <a:t>Forecasting</a:t>
          </a:r>
        </a:p>
      </dgm:t>
    </dgm:pt>
    <dgm:pt modelId="{1DB77FB6-5A0B-47F1-B024-D17CAF4BF460}" type="parTrans" cxnId="{808C6C2D-3C93-401F-84DB-5AFFDB55A5B8}">
      <dgm:prSet/>
      <dgm:spPr/>
      <dgm:t>
        <a:bodyPr/>
        <a:lstStyle/>
        <a:p>
          <a:endParaRPr lang="en-US"/>
        </a:p>
      </dgm:t>
    </dgm:pt>
    <dgm:pt modelId="{13B20DE8-3C61-46C4-A752-D6AFF804B36D}" type="sibTrans" cxnId="{808C6C2D-3C93-401F-84DB-5AFFDB55A5B8}">
      <dgm:prSet/>
      <dgm:spPr/>
      <dgm:t>
        <a:bodyPr/>
        <a:lstStyle/>
        <a:p>
          <a:endParaRPr lang="en-US"/>
        </a:p>
      </dgm:t>
    </dgm:pt>
    <dgm:pt modelId="{86471542-11A2-4AB5-B927-7A79F3D12422}">
      <dgm:prSet phldrT="[Text]"/>
      <dgm:spPr/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Moving Average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4CEA326-3948-4219-B371-0D596E53600F}" type="parTrans" cxnId="{5C120A30-5EB9-4D2F-8357-A4BBE590CA41}">
      <dgm:prSet/>
      <dgm:spPr/>
      <dgm:t>
        <a:bodyPr/>
        <a:lstStyle/>
        <a:p>
          <a:endParaRPr lang="en-US"/>
        </a:p>
      </dgm:t>
    </dgm:pt>
    <dgm:pt modelId="{0F0CDC8E-21F7-41B8-A7BC-068850E34229}" type="sibTrans" cxnId="{5C120A30-5EB9-4D2F-8357-A4BBE590CA41}">
      <dgm:prSet/>
      <dgm:spPr/>
      <dgm:t>
        <a:bodyPr/>
        <a:lstStyle/>
        <a:p>
          <a:endParaRPr lang="en-US"/>
        </a:p>
      </dgm:t>
    </dgm:pt>
    <dgm:pt modelId="{2C9FC003-EA12-4203-8B22-7D66493A9404}">
      <dgm:prSet phldrT="[Text]"/>
      <dgm:spPr/>
      <dgm:t>
        <a:bodyPr/>
        <a:lstStyle/>
        <a:p>
          <a:r>
            <a:rPr lang="en-US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Regression</a:t>
          </a:r>
          <a:endParaRPr lang="en-US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AA09E8E-49F7-459B-9452-9EC6B96A42FF}" type="parTrans" cxnId="{475040E3-4DAD-42BA-AD22-C91E38167D5A}">
      <dgm:prSet/>
      <dgm:spPr/>
      <dgm:t>
        <a:bodyPr/>
        <a:lstStyle/>
        <a:p>
          <a:endParaRPr lang="en-US"/>
        </a:p>
      </dgm:t>
    </dgm:pt>
    <dgm:pt modelId="{334DE58F-3BB8-486B-9C89-2BFA500C5718}" type="sibTrans" cxnId="{475040E3-4DAD-42BA-AD22-C91E38167D5A}">
      <dgm:prSet/>
      <dgm:spPr/>
      <dgm:t>
        <a:bodyPr/>
        <a:lstStyle/>
        <a:p>
          <a:endParaRPr lang="en-US"/>
        </a:p>
      </dgm:t>
    </dgm:pt>
    <dgm:pt modelId="{3A9B1C1D-4BF6-4A25-AF62-0D3BE527451A}">
      <dgm:prSet phldrT="[Text]"/>
      <dgm:spPr/>
      <dgm:t>
        <a:bodyPr/>
        <a:lstStyle/>
        <a:p>
          <a:r>
            <a:rPr lang="en-US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ARIMA</a:t>
          </a:r>
          <a:endParaRPr lang="en-US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8F91E01-6AA8-40D2-A408-7B9BE2E422E8}" type="parTrans" cxnId="{6DACEE9C-3D98-4020-B57C-4422DB7B3B8C}">
      <dgm:prSet/>
      <dgm:spPr/>
      <dgm:t>
        <a:bodyPr/>
        <a:lstStyle/>
        <a:p>
          <a:endParaRPr lang="en-US"/>
        </a:p>
      </dgm:t>
    </dgm:pt>
    <dgm:pt modelId="{B80B049A-10B6-4DB7-956C-0264222B9BFB}" type="sibTrans" cxnId="{6DACEE9C-3D98-4020-B57C-4422DB7B3B8C}">
      <dgm:prSet/>
      <dgm:spPr/>
      <dgm:t>
        <a:bodyPr/>
        <a:lstStyle/>
        <a:p>
          <a:endParaRPr lang="en-US"/>
        </a:p>
      </dgm:t>
    </dgm:pt>
    <dgm:pt modelId="{783F8490-CAE4-4CB4-8A11-F6648FE3674A}" type="pres">
      <dgm:prSet presAssocID="{FDAE0B79-6145-409D-B453-D2667D1676E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2831A5-1057-4216-B580-BA4BAA85E0EC}" type="pres">
      <dgm:prSet presAssocID="{FDAE0B79-6145-409D-B453-D2667D1676EC}" presName="radial" presStyleCnt="0">
        <dgm:presLayoutVars>
          <dgm:animLvl val="ctr"/>
        </dgm:presLayoutVars>
      </dgm:prSet>
      <dgm:spPr/>
      <dgm:t>
        <a:bodyPr/>
        <a:lstStyle/>
        <a:p>
          <a:endParaRPr lang="en-IN"/>
        </a:p>
      </dgm:t>
    </dgm:pt>
    <dgm:pt modelId="{EE23B721-0047-4003-9EF6-C423544FC496}" type="pres">
      <dgm:prSet presAssocID="{54B85444-8E53-492A-8FBD-5A6798900E45}" presName="centerShape" presStyleLbl="vennNode1" presStyleIdx="0" presStyleCnt="4"/>
      <dgm:spPr/>
      <dgm:t>
        <a:bodyPr/>
        <a:lstStyle/>
        <a:p>
          <a:endParaRPr lang="en-US"/>
        </a:p>
      </dgm:t>
    </dgm:pt>
    <dgm:pt modelId="{5D13ABFD-5E98-46BD-AC98-3198382876B7}" type="pres">
      <dgm:prSet presAssocID="{86471542-11A2-4AB5-B927-7A79F3D12422}" presName="node" presStyleLbl="vennNode1" presStyleIdx="1" presStyleCnt="4" custRadScaleRad="100029" custRadScaleInc="-3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BA5F8C-A23E-4992-8925-FE1E00271648}" type="pres">
      <dgm:prSet presAssocID="{2C9FC003-EA12-4203-8B22-7D66493A9404}" presName="node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D5B057-26EE-44F2-8675-8CF395264008}" type="pres">
      <dgm:prSet presAssocID="{3A9B1C1D-4BF6-4A25-AF62-0D3BE527451A}" presName="node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7F404E-662C-4BCA-A3C8-8C1BC2817C12}" type="presOf" srcId="{FDAE0B79-6145-409D-B453-D2667D1676EC}" destId="{783F8490-CAE4-4CB4-8A11-F6648FE3674A}" srcOrd="0" destOrd="0" presId="urn:microsoft.com/office/officeart/2005/8/layout/radial3"/>
    <dgm:cxn modelId="{3FAD8BFF-510A-4025-80E0-CD3CDBA7BBD6}" type="presOf" srcId="{2C9FC003-EA12-4203-8B22-7D66493A9404}" destId="{2EBA5F8C-A23E-4992-8925-FE1E00271648}" srcOrd="0" destOrd="0" presId="urn:microsoft.com/office/officeart/2005/8/layout/radial3"/>
    <dgm:cxn modelId="{1AE26A57-7678-48FB-A98E-A205C330D932}" type="presOf" srcId="{86471542-11A2-4AB5-B927-7A79F3D12422}" destId="{5D13ABFD-5E98-46BD-AC98-3198382876B7}" srcOrd="0" destOrd="0" presId="urn:microsoft.com/office/officeart/2005/8/layout/radial3"/>
    <dgm:cxn modelId="{475040E3-4DAD-42BA-AD22-C91E38167D5A}" srcId="{54B85444-8E53-492A-8FBD-5A6798900E45}" destId="{2C9FC003-EA12-4203-8B22-7D66493A9404}" srcOrd="1" destOrd="0" parTransId="{8AA09E8E-49F7-459B-9452-9EC6B96A42FF}" sibTransId="{334DE58F-3BB8-486B-9C89-2BFA500C5718}"/>
    <dgm:cxn modelId="{6DACEE9C-3D98-4020-B57C-4422DB7B3B8C}" srcId="{54B85444-8E53-492A-8FBD-5A6798900E45}" destId="{3A9B1C1D-4BF6-4A25-AF62-0D3BE527451A}" srcOrd="2" destOrd="0" parTransId="{D8F91E01-6AA8-40D2-A408-7B9BE2E422E8}" sibTransId="{B80B049A-10B6-4DB7-956C-0264222B9BFB}"/>
    <dgm:cxn modelId="{55E3AFA5-90AE-4826-834F-662C2A8DB788}" type="presOf" srcId="{3A9B1C1D-4BF6-4A25-AF62-0D3BE527451A}" destId="{66D5B057-26EE-44F2-8675-8CF395264008}" srcOrd="0" destOrd="0" presId="urn:microsoft.com/office/officeart/2005/8/layout/radial3"/>
    <dgm:cxn modelId="{808C6C2D-3C93-401F-84DB-5AFFDB55A5B8}" srcId="{FDAE0B79-6145-409D-B453-D2667D1676EC}" destId="{54B85444-8E53-492A-8FBD-5A6798900E45}" srcOrd="0" destOrd="0" parTransId="{1DB77FB6-5A0B-47F1-B024-D17CAF4BF460}" sibTransId="{13B20DE8-3C61-46C4-A752-D6AFF804B36D}"/>
    <dgm:cxn modelId="{5C120A30-5EB9-4D2F-8357-A4BBE590CA41}" srcId="{54B85444-8E53-492A-8FBD-5A6798900E45}" destId="{86471542-11A2-4AB5-B927-7A79F3D12422}" srcOrd="0" destOrd="0" parTransId="{84CEA326-3948-4219-B371-0D596E53600F}" sibTransId="{0F0CDC8E-21F7-41B8-A7BC-068850E34229}"/>
    <dgm:cxn modelId="{6C0256A1-601B-4649-AC44-659F1071FD81}" type="presOf" srcId="{54B85444-8E53-492A-8FBD-5A6798900E45}" destId="{EE23B721-0047-4003-9EF6-C423544FC496}" srcOrd="0" destOrd="0" presId="urn:microsoft.com/office/officeart/2005/8/layout/radial3"/>
    <dgm:cxn modelId="{02D4A70D-690D-4A68-8FE2-81F32AA992C6}" type="presParOf" srcId="{783F8490-CAE4-4CB4-8A11-F6648FE3674A}" destId="{522831A5-1057-4216-B580-BA4BAA85E0EC}" srcOrd="0" destOrd="0" presId="urn:microsoft.com/office/officeart/2005/8/layout/radial3"/>
    <dgm:cxn modelId="{11CB6A66-A9F6-4EC3-9A1E-CD0AA0CA10D9}" type="presParOf" srcId="{522831A5-1057-4216-B580-BA4BAA85E0EC}" destId="{EE23B721-0047-4003-9EF6-C423544FC496}" srcOrd="0" destOrd="0" presId="urn:microsoft.com/office/officeart/2005/8/layout/radial3"/>
    <dgm:cxn modelId="{9EACC883-570C-46E8-A481-C05B46317C35}" type="presParOf" srcId="{522831A5-1057-4216-B580-BA4BAA85E0EC}" destId="{5D13ABFD-5E98-46BD-AC98-3198382876B7}" srcOrd="1" destOrd="0" presId="urn:microsoft.com/office/officeart/2005/8/layout/radial3"/>
    <dgm:cxn modelId="{E6AC7648-577F-4FE5-9098-971AC7B27F87}" type="presParOf" srcId="{522831A5-1057-4216-B580-BA4BAA85E0EC}" destId="{2EBA5F8C-A23E-4992-8925-FE1E00271648}" srcOrd="2" destOrd="0" presId="urn:microsoft.com/office/officeart/2005/8/layout/radial3"/>
    <dgm:cxn modelId="{2DDEC8AE-D98E-4DF8-BB2C-2118A9338109}" type="presParOf" srcId="{522831A5-1057-4216-B580-BA4BAA85E0EC}" destId="{66D5B057-26EE-44F2-8675-8CF395264008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3B721-0047-4003-9EF6-C423544FC496}">
      <dsp:nvSpPr>
        <dsp:cNvPr id="0" name=""/>
        <dsp:cNvSpPr/>
      </dsp:nvSpPr>
      <dsp:spPr>
        <a:xfrm>
          <a:off x="1943732" y="1851710"/>
          <a:ext cx="3884934" cy="3884934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Forecasting</a:t>
          </a:r>
        </a:p>
      </dsp:txBody>
      <dsp:txXfrm>
        <a:off x="2512667" y="2420645"/>
        <a:ext cx="2747064" cy="2747064"/>
      </dsp:txXfrm>
    </dsp:sp>
    <dsp:sp modelId="{5D13ABFD-5E98-46BD-AC98-3198382876B7}">
      <dsp:nvSpPr>
        <dsp:cNvPr id="0" name=""/>
        <dsp:cNvSpPr/>
      </dsp:nvSpPr>
      <dsp:spPr>
        <a:xfrm>
          <a:off x="2897492" y="294758"/>
          <a:ext cx="1942467" cy="1942467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Moving Average</a:t>
          </a:r>
          <a:endParaRPr lang="en-US" sz="2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81960" y="579226"/>
        <a:ext cx="1373531" cy="1373531"/>
      </dsp:txXfrm>
    </dsp:sp>
    <dsp:sp modelId="{2EBA5F8C-A23E-4992-8925-FE1E00271648}">
      <dsp:nvSpPr>
        <dsp:cNvPr id="0" name=""/>
        <dsp:cNvSpPr/>
      </dsp:nvSpPr>
      <dsp:spPr>
        <a:xfrm>
          <a:off x="5103856" y="4086701"/>
          <a:ext cx="1942467" cy="1942467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u="none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Regression</a:t>
          </a:r>
          <a:endParaRPr lang="en-US" sz="220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388324" y="4371169"/>
        <a:ext cx="1373531" cy="1373531"/>
      </dsp:txXfrm>
    </dsp:sp>
    <dsp:sp modelId="{66D5B057-26EE-44F2-8675-8CF395264008}">
      <dsp:nvSpPr>
        <dsp:cNvPr id="0" name=""/>
        <dsp:cNvSpPr/>
      </dsp:nvSpPr>
      <dsp:spPr>
        <a:xfrm>
          <a:off x="726075" y="4086701"/>
          <a:ext cx="1942467" cy="1942467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u="none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ARIMA</a:t>
          </a:r>
          <a:endParaRPr lang="en-US" sz="220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10543" y="4371169"/>
        <a:ext cx="1373531" cy="1373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6C0C5488-3761-4E4F-AE1D-C99C004F8866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F8A49FEC-5DDC-42FE-AF27-252FC92E9BF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87549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5488-3761-4E4F-AE1D-C99C004F8866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9FEC-5DDC-42FE-AF27-252FC92E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4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5488-3761-4E4F-AE1D-C99C004F8866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9FEC-5DDC-42FE-AF27-252FC92E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01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5488-3761-4E4F-AE1D-C99C004F8866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9FEC-5DDC-42FE-AF27-252FC92E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58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5488-3761-4E4F-AE1D-C99C004F8866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9FEC-5DDC-42FE-AF27-252FC92E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5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5488-3761-4E4F-AE1D-C99C004F8866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9FEC-5DDC-42FE-AF27-252FC92E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13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5488-3761-4E4F-AE1D-C99C004F8866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9FEC-5DDC-42FE-AF27-252FC92E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44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5488-3761-4E4F-AE1D-C99C004F8866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9FEC-5DDC-42FE-AF27-252FC92E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83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5488-3761-4E4F-AE1D-C99C004F8866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9FEC-5DDC-42FE-AF27-252FC92E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2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6C0C5488-3761-4E4F-AE1D-C99C004F8866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F8A49FEC-5DDC-42FE-AF27-252FC92E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5488-3761-4E4F-AE1D-C99C004F8866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F8A49FEC-5DDC-42FE-AF27-252FC92E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6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5488-3761-4E4F-AE1D-C99C004F8866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9FEC-5DDC-42FE-AF27-252FC92E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5488-3761-4E4F-AE1D-C99C004F8866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9FEC-5DDC-42FE-AF27-252FC92E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405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5488-3761-4E4F-AE1D-C99C004F8866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9FEC-5DDC-42FE-AF27-252FC92E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7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5488-3761-4E4F-AE1D-C99C004F8866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9FEC-5DDC-42FE-AF27-252FC92E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5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5488-3761-4E4F-AE1D-C99C004F8866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9FEC-5DDC-42FE-AF27-252FC92E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792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5488-3761-4E4F-AE1D-C99C004F8866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9FEC-5DDC-42FE-AF27-252FC92E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0C5488-3761-4E4F-AE1D-C99C004F8866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A49FEC-5DDC-42FE-AF27-252FC92E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0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738814" cy="2285999"/>
          </a:xfrm>
        </p:spPr>
        <p:txBody>
          <a:bodyPr>
            <a:normAutofit/>
          </a:bodyPr>
          <a:lstStyle/>
          <a:p>
            <a:r>
              <a:rPr lang="en-US" sz="6600" dirty="0" smtClean="0"/>
              <a:t>Stock Price Predictor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792" y="3064173"/>
            <a:ext cx="6034030" cy="742279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A Machine Learning </a:t>
            </a:r>
            <a:r>
              <a:rPr lang="en-US" sz="2800" dirty="0"/>
              <a:t>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5181600"/>
            <a:ext cx="3733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SUBMITTED BY:</a:t>
            </a:r>
          </a:p>
          <a:p>
            <a:r>
              <a:rPr lang="en-US" sz="2000" b="1" dirty="0" smtClean="0"/>
              <a:t>Aryavrat(161500133)</a:t>
            </a:r>
            <a:endParaRPr lang="en-US" sz="2000" b="1" dirty="0"/>
          </a:p>
          <a:p>
            <a:r>
              <a:rPr lang="en-US" sz="2000" b="1" dirty="0" smtClean="0"/>
              <a:t>Ashish Varshney(161500143)</a:t>
            </a:r>
            <a:endParaRPr lang="en-US" sz="2000" b="1" dirty="0"/>
          </a:p>
          <a:p>
            <a:r>
              <a:rPr lang="en-US" sz="2000" b="1" dirty="0" smtClean="0"/>
              <a:t>Rakhi Agrawal(161500436)</a:t>
            </a:r>
            <a:endParaRPr lang="en-US" sz="2000" b="1" dirty="0"/>
          </a:p>
          <a:p>
            <a:r>
              <a:rPr lang="en-US" sz="2000" b="1" dirty="0" smtClean="0"/>
              <a:t>Raghav Arora(161500421)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132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0419"/>
            <a:ext cx="7886700" cy="3037381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The aim of the project is to examine a number of different forecasting techniques to predict future stock returns based on past returns. We do this by applying supervised learning methods for stock price forecasting 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87ABC4C-A637-4585-BA36-01A6FB881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246" y="193980"/>
            <a:ext cx="1543254" cy="1868941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08389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2296552"/>
            <a:ext cx="7633742" cy="3278239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Stock Price Predictor is a machine learning based project.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It uses time-series analysis for forecasting.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This </a:t>
            </a:r>
            <a:r>
              <a:rPr lang="en-US" sz="2400" dirty="0" smtClean="0">
                <a:solidFill>
                  <a:schemeClr val="tx1"/>
                </a:solidFill>
              </a:rPr>
              <a:t>project </a:t>
            </a:r>
            <a:r>
              <a:rPr lang="en-US" sz="2400" dirty="0">
                <a:solidFill>
                  <a:schemeClr val="tx1"/>
                </a:solidFill>
              </a:rPr>
              <a:t>aims to </a:t>
            </a:r>
            <a:r>
              <a:rPr lang="en-US" sz="2400" dirty="0" smtClean="0">
                <a:solidFill>
                  <a:schemeClr val="tx1"/>
                </a:solidFill>
              </a:rPr>
              <a:t>connect classical approach of stock forecasting with cutting edge technologies.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B307C3C-015A-4FA9-8F45-D3918E0F0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903" y="228600"/>
            <a:ext cx="1733897" cy="1914167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28964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786672"/>
              </p:ext>
            </p:extLst>
          </p:nvPr>
        </p:nvGraphicFramePr>
        <p:xfrm>
          <a:off x="838200" y="304800"/>
          <a:ext cx="7772400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86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050278"/>
              </p:ext>
            </p:extLst>
          </p:nvPr>
        </p:nvGraphicFramePr>
        <p:xfrm>
          <a:off x="838200" y="304800"/>
          <a:ext cx="7772400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759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066799"/>
          </a:xfrm>
        </p:spPr>
        <p:txBody>
          <a:bodyPr/>
          <a:lstStyle/>
          <a:p>
            <a:r>
              <a:rPr lang="en-IN" b="1" dirty="0" smtClean="0"/>
              <a:t> Process Flow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371600"/>
            <a:ext cx="7704667" cy="4475816"/>
          </a:xfrm>
        </p:spPr>
        <p:txBody>
          <a:bodyPr/>
          <a:lstStyle/>
          <a:p>
            <a:r>
              <a:rPr lang="en-IN" sz="3200" dirty="0" smtClean="0"/>
              <a:t>Loading Data</a:t>
            </a:r>
          </a:p>
          <a:p>
            <a:r>
              <a:rPr lang="en-IN" sz="3200" dirty="0" smtClean="0"/>
              <a:t>Conversion of Data into time-series</a:t>
            </a:r>
          </a:p>
          <a:p>
            <a:r>
              <a:rPr lang="en-IN" sz="3200" dirty="0" smtClean="0"/>
              <a:t>Deciding  range</a:t>
            </a:r>
          </a:p>
          <a:p>
            <a:r>
              <a:rPr lang="en-IN" sz="3200" dirty="0" smtClean="0"/>
              <a:t>Checking for Stationarity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38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24"/>
            <a:ext cx="7704667" cy="1981200"/>
          </a:xfrm>
        </p:spPr>
        <p:txBody>
          <a:bodyPr/>
          <a:lstStyle/>
          <a:p>
            <a:r>
              <a:rPr lang="en-IN" b="1" dirty="0"/>
              <a:t>Process </a:t>
            </a:r>
            <a:r>
              <a:rPr lang="en-IN" b="1" dirty="0" smtClean="0"/>
              <a:t>Flow [cont.…]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600200"/>
            <a:ext cx="7704667" cy="5029200"/>
          </a:xfrm>
        </p:spPr>
        <p:txBody>
          <a:bodyPr>
            <a:normAutofit/>
          </a:bodyPr>
          <a:lstStyle/>
          <a:p>
            <a:r>
              <a:rPr lang="en-IN" dirty="0" smtClean="0"/>
              <a:t>Making data stationary</a:t>
            </a:r>
          </a:p>
          <a:p>
            <a:r>
              <a:rPr lang="en-IN" dirty="0" smtClean="0"/>
              <a:t>Eliminating Trends &amp; Seasonality (Differencing  Decomposition)</a:t>
            </a:r>
          </a:p>
          <a:p>
            <a:r>
              <a:rPr lang="en-IN" dirty="0" smtClean="0"/>
              <a:t>Final Forecasting </a:t>
            </a:r>
          </a:p>
          <a:p>
            <a:pPr marL="0" indent="0">
              <a:buNone/>
            </a:pPr>
            <a:r>
              <a:rPr lang="en-IN" dirty="0" smtClean="0"/>
              <a:t>	  1-ACF and PACF Plots</a:t>
            </a:r>
          </a:p>
          <a:p>
            <a:pPr marL="0" indent="0">
              <a:buNone/>
            </a:pPr>
            <a:r>
              <a:rPr lang="en-IN" dirty="0" smtClean="0"/>
              <a:t>	  2-AR Model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3-MA Model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4-ARIMA Model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494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143000"/>
            <a:ext cx="6140303" cy="2431311"/>
          </a:xfrm>
        </p:spPr>
        <p:txBody>
          <a:bodyPr/>
          <a:lstStyle/>
          <a:p>
            <a:pPr algn="ctr"/>
            <a:r>
              <a:rPr lang="en-IN" b="1" dirty="0" smtClean="0"/>
              <a:t>THANK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3094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836</TotalTime>
  <Words>150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</vt:lpstr>
      <vt:lpstr>Parallax</vt:lpstr>
      <vt:lpstr>Stock Price Predictor</vt:lpstr>
      <vt:lpstr>Problem Statement:</vt:lpstr>
      <vt:lpstr>INTRODUCTION:</vt:lpstr>
      <vt:lpstr>PowerPoint Presentation</vt:lpstr>
      <vt:lpstr>PowerPoint Presentation</vt:lpstr>
      <vt:lpstr> Process Flow</vt:lpstr>
      <vt:lpstr>Process Flow [cont.…]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GFOODS</dc:title>
  <dc:creator>Lenovo</dc:creator>
  <cp:lastModifiedBy>ARYAVRAT</cp:lastModifiedBy>
  <cp:revision>32</cp:revision>
  <dcterms:created xsi:type="dcterms:W3CDTF">2018-12-05T04:57:25Z</dcterms:created>
  <dcterms:modified xsi:type="dcterms:W3CDTF">2019-04-14T22:15:59Z</dcterms:modified>
</cp:coreProperties>
</file>