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Medium" panose="020B0603050203000203" pitchFamily="34" charset="0"/>
      <p:regular r:id="rId15"/>
      <p: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old" panose="02000000000000000000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40EA8-78A1-68BC-0153-2890C52C88EC}" v="134" dt="2024-11-14T00:58:35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Uma imagem contendo Logotipo  Descrição gerada automaticamente"/>
          <p:cNvSpPr/>
          <p:nvPr/>
        </p:nvSpPr>
        <p:spPr>
          <a:xfrm>
            <a:off x="7518299" y="0"/>
            <a:ext cx="3251402" cy="1491054"/>
          </a:xfrm>
          <a:custGeom>
            <a:avLst/>
            <a:gdLst/>
            <a:ahLst/>
            <a:cxnLst/>
            <a:rect l="l" t="t" r="r" b="b"/>
            <a:pathLst>
              <a:path w="3251402" h="1491054">
                <a:moveTo>
                  <a:pt x="0" y="0"/>
                </a:moveTo>
                <a:lnTo>
                  <a:pt x="3251402" y="0"/>
                </a:lnTo>
                <a:lnTo>
                  <a:pt x="3251402" y="1491054"/>
                </a:lnTo>
                <a:lnTo>
                  <a:pt x="0" y="1491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1104" b="-115651"/>
            </a:stretch>
          </a:blipFill>
        </p:spPr>
      </p:sp>
      <p:sp>
        <p:nvSpPr>
          <p:cNvPr id="3" name="Freeform 3" descr="Uma imagem contendo Logotipo  Descrição gerada automaticamente"/>
          <p:cNvSpPr/>
          <p:nvPr/>
        </p:nvSpPr>
        <p:spPr>
          <a:xfrm>
            <a:off x="8055405" y="1503898"/>
            <a:ext cx="2178444" cy="785721"/>
          </a:xfrm>
          <a:custGeom>
            <a:avLst/>
            <a:gdLst/>
            <a:ahLst/>
            <a:cxnLst/>
            <a:rect l="l" t="t" r="r" b="b"/>
            <a:pathLst>
              <a:path w="2178444" h="785721">
                <a:moveTo>
                  <a:pt x="0" y="0"/>
                </a:moveTo>
                <a:lnTo>
                  <a:pt x="2178445" y="0"/>
                </a:lnTo>
                <a:lnTo>
                  <a:pt x="2178445" y="785721"/>
                </a:lnTo>
                <a:lnTo>
                  <a:pt x="0" y="785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03460" r="-47603" b="-1057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84743" y="3745316"/>
            <a:ext cx="16519769" cy="97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2"/>
              </a:lnSpc>
            </a:pPr>
            <a:r>
              <a:rPr lang="en-US" sz="62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Sistema de </a:t>
            </a:r>
            <a:r>
              <a:rPr lang="en-US" sz="62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Alerta</a:t>
            </a:r>
            <a:r>
              <a:rPr lang="en-US" sz="62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-US" sz="62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por</a:t>
            </a:r>
            <a:r>
              <a:rPr lang="en-US" sz="62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-US" sz="62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Distância</a:t>
            </a:r>
            <a:endParaRPr lang="en-US" sz="6250" dirty="0">
              <a:solidFill>
                <a:srgbClr val="000000"/>
              </a:solidFill>
              <a:latin typeface="IBM Plex Sans Medium"/>
              <a:ea typeface="IBM Plex Sans Medium"/>
              <a:cs typeface="IBM Plex Sans Medium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7039" y="4153695"/>
            <a:ext cx="3107451" cy="986616"/>
          </a:xfrm>
          <a:custGeom>
            <a:avLst/>
            <a:gdLst/>
            <a:ahLst/>
            <a:cxnLst/>
            <a:rect l="l" t="t" r="r" b="b"/>
            <a:pathLst>
              <a:path w="3107451" h="986616">
                <a:moveTo>
                  <a:pt x="0" y="0"/>
                </a:moveTo>
                <a:lnTo>
                  <a:pt x="3107451" y="0"/>
                </a:lnTo>
                <a:lnTo>
                  <a:pt x="3107451" y="986616"/>
                </a:lnTo>
                <a:lnTo>
                  <a:pt x="0" y="98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58646" y="5256367"/>
            <a:ext cx="9445526" cy="40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Apresentação Projeto de Microcontroladores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0572" y="8796337"/>
            <a:ext cx="14866856" cy="46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Palestrantes:  Aryane Andrade, Ian Almeida e Leonardo Campos e Gabriel Guimarães.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5174996" y="4234114"/>
            <a:ext cx="3107451" cy="986616"/>
          </a:xfrm>
          <a:custGeom>
            <a:avLst/>
            <a:gdLst/>
            <a:ahLst/>
            <a:cxnLst/>
            <a:rect l="l" t="t" r="r" b="b"/>
            <a:pathLst>
              <a:path w="3107451" h="986616">
                <a:moveTo>
                  <a:pt x="3107451" y="0"/>
                </a:moveTo>
                <a:lnTo>
                  <a:pt x="0" y="0"/>
                </a:lnTo>
                <a:lnTo>
                  <a:pt x="0" y="986616"/>
                </a:lnTo>
                <a:lnTo>
                  <a:pt x="3107451" y="986616"/>
                </a:lnTo>
                <a:lnTo>
                  <a:pt x="31074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8802" y="1300472"/>
            <a:ext cx="7088237" cy="84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Objetivo</a:t>
            </a: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do </a:t>
            </a: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Projeto</a:t>
            </a:r>
            <a:endParaRPr lang="en-US" sz="5550" dirty="0">
              <a:solidFill>
                <a:srgbClr val="000000"/>
              </a:solidFill>
              <a:latin typeface="IBM Plex Sans Medium"/>
              <a:ea typeface="IBM Plex Sans Medium"/>
              <a:cs typeface="IBM Plex Sans Medium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08802" y="2949638"/>
            <a:ext cx="637878" cy="637878"/>
            <a:chOff x="0" y="0"/>
            <a:chExt cx="850503" cy="850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00046" y="3113050"/>
            <a:ext cx="255240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95170" y="3046375"/>
            <a:ext cx="3659684" cy="42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Propósito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5170" y="3509331"/>
            <a:ext cx="4688384" cy="127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Simular um sensor de estacionamento que alerta sobre a proximidade de obstáculos.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59804" y="3055900"/>
            <a:ext cx="637878" cy="637878"/>
            <a:chOff x="0" y="0"/>
            <a:chExt cx="850503" cy="8505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251047" y="3219312"/>
            <a:ext cx="255240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81199" y="3046375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Aplicação Prática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81199" y="3583197"/>
            <a:ext cx="3659684" cy="82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20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Evitar colisões e auxiliar em manobras.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111505" y="3072966"/>
            <a:ext cx="637877" cy="637878"/>
            <a:chOff x="0" y="0"/>
            <a:chExt cx="850503" cy="8505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302749" y="3236380"/>
            <a:ext cx="255240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32900" y="3063441"/>
            <a:ext cx="3711922" cy="42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Benefício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32900" y="3590740"/>
            <a:ext cx="4067879" cy="8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Melhorar a segurança e a conveniência ao estacionar.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748839" y="5438791"/>
            <a:ext cx="6790323" cy="3819509"/>
            <a:chOff x="0" y="0"/>
            <a:chExt cx="11289030" cy="6350000"/>
          </a:xfrm>
        </p:grpSpPr>
        <p:sp>
          <p:nvSpPr>
            <p:cNvPr id="19" name="Freeform 19" descr="Carro de corrida  Descrição gerada automaticamente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-7183" t="-46774" r="-6212" b="-5483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238" y="671717"/>
            <a:ext cx="11505778" cy="84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Componentes </a:t>
            </a: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Utilizados</a:t>
            </a: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2238" y="4297561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Arduino Uno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2238" y="4824859"/>
            <a:ext cx="5150941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Cérebro do sistema, processa sinais.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68380" y="4297561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Sensor </a:t>
            </a:r>
            <a:r>
              <a:rPr lang="en-US" sz="2750" b="1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Ultrassônico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68380" y="4824859"/>
            <a:ext cx="5151090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Mede distâncias com precisão.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44672" y="4297561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44672" y="4824859"/>
            <a:ext cx="5150941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Alerta Visual.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684" y="8241881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Buzzer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684" y="8769179"/>
            <a:ext cx="5150941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Alerta sonoro gradual.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83826" y="8241881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83826" y="8769179"/>
            <a:ext cx="5151090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Conecta os Componentes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60119" y="8241881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Resistor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60119" y="8769179"/>
            <a:ext cx="5150941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Protege o LED</a:t>
            </a:r>
          </a:p>
        </p:txBody>
      </p:sp>
      <p:sp>
        <p:nvSpPr>
          <p:cNvPr id="15" name="Freeform 15" descr="Circuito eletrônico em fundo preto  Descrição gerada automaticamente"/>
          <p:cNvSpPr/>
          <p:nvPr/>
        </p:nvSpPr>
        <p:spPr>
          <a:xfrm>
            <a:off x="945290" y="1825711"/>
            <a:ext cx="2758650" cy="2712313"/>
          </a:xfrm>
          <a:custGeom>
            <a:avLst/>
            <a:gdLst/>
            <a:ahLst/>
            <a:cxnLst/>
            <a:rect l="l" t="t" r="r" b="b"/>
            <a:pathLst>
              <a:path w="2758650" h="2712313">
                <a:moveTo>
                  <a:pt x="0" y="0"/>
                </a:moveTo>
                <a:lnTo>
                  <a:pt x="2758650" y="0"/>
                </a:lnTo>
                <a:lnTo>
                  <a:pt x="2758650" y="2712313"/>
                </a:lnTo>
                <a:lnTo>
                  <a:pt x="0" y="2712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54" b="-854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04683" y="6119684"/>
            <a:ext cx="2372559" cy="2310775"/>
          </a:xfrm>
          <a:custGeom>
            <a:avLst/>
            <a:gdLst/>
            <a:ahLst/>
            <a:cxnLst/>
            <a:rect l="l" t="t" r="r" b="b"/>
            <a:pathLst>
              <a:path w="2372559" h="2310775">
                <a:moveTo>
                  <a:pt x="0" y="0"/>
                </a:moveTo>
                <a:lnTo>
                  <a:pt x="2372558" y="0"/>
                </a:lnTo>
                <a:lnTo>
                  <a:pt x="2372558" y="2310775"/>
                </a:lnTo>
                <a:lnTo>
                  <a:pt x="0" y="2310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332" r="625" b="-2364"/>
            </a:stretch>
          </a:blipFill>
        </p:spPr>
      </p:sp>
      <p:sp>
        <p:nvSpPr>
          <p:cNvPr id="17" name="Freeform 17" descr="Uma imagem contendo Diagrama  Descrição gerada automaticamente"/>
          <p:cNvSpPr/>
          <p:nvPr/>
        </p:nvSpPr>
        <p:spPr>
          <a:xfrm>
            <a:off x="11727976" y="6428335"/>
            <a:ext cx="2057109" cy="1692305"/>
          </a:xfrm>
          <a:custGeom>
            <a:avLst/>
            <a:gdLst/>
            <a:ahLst/>
            <a:cxnLst/>
            <a:rect l="l" t="t" r="r" b="b"/>
            <a:pathLst>
              <a:path w="2057109" h="1692305">
                <a:moveTo>
                  <a:pt x="0" y="0"/>
                </a:moveTo>
                <a:lnTo>
                  <a:pt x="2057109" y="0"/>
                </a:lnTo>
                <a:lnTo>
                  <a:pt x="2057109" y="1692305"/>
                </a:lnTo>
                <a:lnTo>
                  <a:pt x="0" y="16923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1136" t="-158597" r="599" b="-21635"/>
            </a:stretch>
          </a:blipFill>
        </p:spPr>
      </p:sp>
      <p:sp>
        <p:nvSpPr>
          <p:cNvPr id="18" name="Freeform 18" descr="Uma imagem contendo Diagrama  Descrição gerada automaticamente"/>
          <p:cNvSpPr/>
          <p:nvPr/>
        </p:nvSpPr>
        <p:spPr>
          <a:xfrm rot="-1920000">
            <a:off x="11767891" y="2733934"/>
            <a:ext cx="1694845" cy="1698814"/>
          </a:xfrm>
          <a:custGeom>
            <a:avLst/>
            <a:gdLst/>
            <a:ahLst/>
            <a:cxnLst/>
            <a:rect l="l" t="t" r="r" b="b"/>
            <a:pathLst>
              <a:path w="1694845" h="1698814">
                <a:moveTo>
                  <a:pt x="0" y="0"/>
                </a:moveTo>
                <a:lnTo>
                  <a:pt x="1694845" y="0"/>
                </a:lnTo>
                <a:lnTo>
                  <a:pt x="1694845" y="1698814"/>
                </a:lnTo>
                <a:lnTo>
                  <a:pt x="0" y="1698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1814" t="-24070" r="653" b="-126504"/>
            </a:stretch>
          </a:blipFill>
        </p:spPr>
      </p:sp>
      <p:sp>
        <p:nvSpPr>
          <p:cNvPr id="19" name="Freeform 19" descr="Uma imagem contendo Diagrama  Descrição gerada automaticamente"/>
          <p:cNvSpPr/>
          <p:nvPr/>
        </p:nvSpPr>
        <p:spPr>
          <a:xfrm>
            <a:off x="6335999" y="2058816"/>
            <a:ext cx="2397906" cy="2248791"/>
          </a:xfrm>
          <a:custGeom>
            <a:avLst/>
            <a:gdLst/>
            <a:ahLst/>
            <a:cxnLst/>
            <a:rect l="l" t="t" r="r" b="b"/>
            <a:pathLst>
              <a:path w="2397906" h="2248791">
                <a:moveTo>
                  <a:pt x="0" y="0"/>
                </a:moveTo>
                <a:lnTo>
                  <a:pt x="2397906" y="0"/>
                </a:lnTo>
                <a:lnTo>
                  <a:pt x="2397906" y="2248792"/>
                </a:lnTo>
                <a:lnTo>
                  <a:pt x="0" y="22487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96879" b="-109934"/>
            </a:stretch>
          </a:blipFill>
        </p:spPr>
      </p:sp>
      <p:sp>
        <p:nvSpPr>
          <p:cNvPr id="20" name="Freeform 20" descr="Uma imagem contendo Diagrama  Descrição gerada automaticamente"/>
          <p:cNvSpPr/>
          <p:nvPr/>
        </p:nvSpPr>
        <p:spPr>
          <a:xfrm>
            <a:off x="6151991" y="6043871"/>
            <a:ext cx="3193422" cy="3036629"/>
          </a:xfrm>
          <a:custGeom>
            <a:avLst/>
            <a:gdLst/>
            <a:ahLst/>
            <a:cxnLst/>
            <a:rect l="l" t="t" r="r" b="b"/>
            <a:pathLst>
              <a:path w="3193422" h="3036629">
                <a:moveTo>
                  <a:pt x="0" y="0"/>
                </a:moveTo>
                <a:lnTo>
                  <a:pt x="3193423" y="0"/>
                </a:lnTo>
                <a:lnTo>
                  <a:pt x="3193423" y="3036629"/>
                </a:lnTo>
                <a:lnTo>
                  <a:pt x="0" y="30366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514" t="-118365" r="-99604" b="-3654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96197"/>
            <a:ext cx="12771657" cy="5369658"/>
          </a:xfrm>
          <a:custGeom>
            <a:avLst/>
            <a:gdLst/>
            <a:ahLst/>
            <a:cxnLst/>
            <a:rect l="l" t="t" r="r" b="b"/>
            <a:pathLst>
              <a:path w="12771657" h="5369658">
                <a:moveTo>
                  <a:pt x="0" y="0"/>
                </a:moveTo>
                <a:lnTo>
                  <a:pt x="12771657" y="0"/>
                </a:lnTo>
                <a:lnTo>
                  <a:pt x="12771657" y="5369658"/>
                </a:lnTo>
                <a:lnTo>
                  <a:pt x="0" y="5369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92237" y="1066651"/>
            <a:ext cx="7088237" cy="862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Conexões</a:t>
            </a: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do Sistema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238" y="911364"/>
            <a:ext cx="12262629" cy="84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Vista </a:t>
            </a: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Esquemática</a:t>
            </a: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do </a:t>
            </a: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Circuito</a:t>
            </a: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6E6E079E-E2A1-96E8-BF98-528F8682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" t="22437" r="2745" b="10154"/>
          <a:stretch/>
        </p:blipFill>
        <p:spPr>
          <a:xfrm>
            <a:off x="478825" y="2386328"/>
            <a:ext cx="17496236" cy="68820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10277284" y="843349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09650"/>
            <a:ext cx="8184356" cy="862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Funcionamento</a:t>
            </a:r>
            <a:endParaRPr lang="en-US" sz="5550">
              <a:solidFill>
                <a:srgbClr val="000000"/>
              </a:solidFill>
              <a:latin typeface="IBM Plex Sans Medium"/>
              <a:ea typeface="IBM Plex Sans Medium"/>
              <a:cs typeface="IBM Plex Sans Medium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434851" y="2339875"/>
            <a:ext cx="38100" cy="5468094"/>
            <a:chOff x="0" y="0"/>
            <a:chExt cx="50800" cy="72907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800" cy="7290816"/>
            </a:xfrm>
            <a:custGeom>
              <a:avLst/>
              <a:gdLst/>
              <a:ahLst/>
              <a:cxnLst/>
              <a:rect l="l" t="t" r="r" b="b"/>
              <a:pathLst>
                <a:path w="50800" h="7290816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265416"/>
                  </a:lnTo>
                  <a:cubicBezTo>
                    <a:pt x="50800" y="7279386"/>
                    <a:pt x="39370" y="7290816"/>
                    <a:pt x="25400" y="7290816"/>
                  </a:cubicBezTo>
                  <a:cubicBezTo>
                    <a:pt x="11430" y="7290816"/>
                    <a:pt x="0" y="7279386"/>
                    <a:pt x="0" y="7265416"/>
                  </a:cubicBezTo>
                  <a:close/>
                </a:path>
              </a:pathLst>
            </a:custGeom>
            <a:solidFill>
              <a:srgbClr val="61646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34740" y="2958702"/>
            <a:ext cx="992237" cy="38100"/>
            <a:chOff x="0" y="0"/>
            <a:chExt cx="1322983" cy="50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1646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34962" y="2658814"/>
            <a:ext cx="637878" cy="637878"/>
            <a:chOff x="0" y="0"/>
            <a:chExt cx="850503" cy="8505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484B5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26207" y="2822228"/>
            <a:ext cx="255240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13322" y="2743596"/>
            <a:ext cx="6813892" cy="42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 sensor </a:t>
            </a:r>
            <a:r>
              <a:rPr lang="en-US" sz="275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ultrassônico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-US" sz="275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mede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 </a:t>
            </a:r>
            <a:r>
              <a:rPr lang="en-US" sz="275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distância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34740" y="4875906"/>
            <a:ext cx="992237" cy="38100"/>
            <a:chOff x="0" y="0"/>
            <a:chExt cx="1322983" cy="50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1646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134962" y="4576017"/>
            <a:ext cx="637878" cy="637877"/>
            <a:chOff x="0" y="0"/>
            <a:chExt cx="850503" cy="85050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484B51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326207" y="4739431"/>
            <a:ext cx="255240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13322" y="4686945"/>
            <a:ext cx="6167140" cy="42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 Arduino </a:t>
            </a:r>
            <a:r>
              <a:rPr lang="en-US" sz="27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processa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 </a:t>
            </a:r>
            <a:r>
              <a:rPr lang="en-US" sz="27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informação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734740" y="6793110"/>
            <a:ext cx="992237" cy="38100"/>
            <a:chOff x="0" y="0"/>
            <a:chExt cx="1322983" cy="50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1646A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134962" y="6493221"/>
            <a:ext cx="637878" cy="637877"/>
            <a:chOff x="0" y="0"/>
            <a:chExt cx="850503" cy="8505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484B51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26207" y="6656635"/>
            <a:ext cx="255240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79377" y="6381105"/>
            <a:ext cx="7117727" cy="127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Conforme a </a:t>
            </a:r>
            <a:r>
              <a:rPr lang="en-US" sz="27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proximidade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LED e buzzer </a:t>
            </a:r>
            <a:r>
              <a:rPr lang="en-US" sz="27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emitem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alertas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com </a:t>
            </a:r>
            <a:r>
              <a:rPr lang="en-US" sz="27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intensidade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crescente</a:t>
            </a:r>
            <a:r>
              <a:rPr lang="en-US" sz="27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.</a:t>
            </a:r>
          </a:p>
          <a:p>
            <a:pPr algn="l">
              <a:lnSpc>
                <a:spcPts val="3437"/>
              </a:lnSpc>
            </a:pPr>
            <a:endParaRPr lang="en-US" sz="2750" b="1">
              <a:solidFill>
                <a:srgbClr val="000000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434851" y="8798569"/>
            <a:ext cx="10803092" cy="423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Alerta Progressivo:</a:t>
            </a:r>
            <a:r>
              <a:rPr lang="en-US" sz="218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Quanto mais próximo o objeto, maior a frequência do som.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70624" y="5124450"/>
            <a:ext cx="371690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4692" y="3941944"/>
            <a:ext cx="4076318" cy="1294231"/>
          </a:xfrm>
          <a:custGeom>
            <a:avLst/>
            <a:gdLst/>
            <a:ahLst/>
            <a:cxnLst/>
            <a:rect l="l" t="t" r="r" b="b"/>
            <a:pathLst>
              <a:path w="4076318" h="1294231">
                <a:moveTo>
                  <a:pt x="0" y="0"/>
                </a:moveTo>
                <a:lnTo>
                  <a:pt x="4076318" y="0"/>
                </a:lnTo>
                <a:lnTo>
                  <a:pt x="4076318" y="1294231"/>
                </a:lnTo>
                <a:lnTo>
                  <a:pt x="0" y="12942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474436" y="4021172"/>
            <a:ext cx="3813564" cy="1210807"/>
          </a:xfrm>
          <a:custGeom>
            <a:avLst/>
            <a:gdLst/>
            <a:ahLst/>
            <a:cxnLst/>
            <a:rect l="l" t="t" r="r" b="b"/>
            <a:pathLst>
              <a:path w="3813564" h="1210807">
                <a:moveTo>
                  <a:pt x="3813564" y="0"/>
                </a:moveTo>
                <a:lnTo>
                  <a:pt x="0" y="0"/>
                </a:lnTo>
                <a:lnTo>
                  <a:pt x="0" y="1210806"/>
                </a:lnTo>
                <a:lnTo>
                  <a:pt x="3813564" y="1210806"/>
                </a:lnTo>
                <a:lnTo>
                  <a:pt x="381356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34483" y="4017567"/>
            <a:ext cx="8991331" cy="844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Demonstração</a:t>
            </a:r>
            <a:r>
              <a:rPr lang="en-US" sz="5550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do </a:t>
            </a:r>
            <a:r>
              <a:rPr lang="en-US" sz="5550" dirty="0" err="1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Projeto</a:t>
            </a:r>
            <a:endParaRPr lang="en-US" sz="5550" dirty="0" err="1">
              <a:solidFill>
                <a:srgbClr val="000000"/>
              </a:solidFill>
              <a:latin typeface="IBM Plex Sans Medium"/>
              <a:ea typeface="IBM Plex Sans Medium"/>
              <a:cs typeface="IBM Plex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5547" y="4662487"/>
            <a:ext cx="1324165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9"/>
              </a:lnSpc>
            </a:pPr>
            <a:r>
              <a:rPr lang="en-US" sz="7499" spc="-4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Obrigado!!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75776" y="8511196"/>
            <a:ext cx="12336449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3000" spc="2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Agradecemos por sua atenção e esperamos que este projeto tenha sido útil para você.</a:t>
            </a:r>
          </a:p>
        </p:txBody>
      </p:sp>
      <p:sp>
        <p:nvSpPr>
          <p:cNvPr id="4" name="Freeform 4" descr="Uma imagem contendo Logotipo  Descrição gerada automaticamente"/>
          <p:cNvSpPr/>
          <p:nvPr/>
        </p:nvSpPr>
        <p:spPr>
          <a:xfrm>
            <a:off x="7503935" y="144842"/>
            <a:ext cx="3404878" cy="1561436"/>
          </a:xfrm>
          <a:custGeom>
            <a:avLst/>
            <a:gdLst/>
            <a:ahLst/>
            <a:cxnLst/>
            <a:rect l="l" t="t" r="r" b="b"/>
            <a:pathLst>
              <a:path w="3404878" h="1561436">
                <a:moveTo>
                  <a:pt x="0" y="0"/>
                </a:moveTo>
                <a:lnTo>
                  <a:pt x="3404878" y="0"/>
                </a:lnTo>
                <a:lnTo>
                  <a:pt x="3404878" y="1561436"/>
                </a:lnTo>
                <a:lnTo>
                  <a:pt x="0" y="1561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1104" b="-115651"/>
            </a:stretch>
          </a:blipFill>
        </p:spPr>
      </p:sp>
      <p:sp>
        <p:nvSpPr>
          <p:cNvPr id="5" name="Freeform 5" descr="Uma imagem contendo Logotipo  Descrição gerada automaticamente"/>
          <p:cNvSpPr/>
          <p:nvPr/>
        </p:nvSpPr>
        <p:spPr>
          <a:xfrm>
            <a:off x="8066395" y="1719729"/>
            <a:ext cx="2281273" cy="822810"/>
          </a:xfrm>
          <a:custGeom>
            <a:avLst/>
            <a:gdLst/>
            <a:ahLst/>
            <a:cxnLst/>
            <a:rect l="l" t="t" r="r" b="b"/>
            <a:pathLst>
              <a:path w="2281273" h="822810">
                <a:moveTo>
                  <a:pt x="0" y="0"/>
                </a:moveTo>
                <a:lnTo>
                  <a:pt x="2281273" y="0"/>
                </a:lnTo>
                <a:lnTo>
                  <a:pt x="2281273" y="822809"/>
                </a:lnTo>
                <a:lnTo>
                  <a:pt x="0" y="822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03460" r="-47603" b="-10577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Microcontoladores - Simulador de Sensor de Estacionamento</dc:title>
  <cp:revision>56</cp:revision>
  <dcterms:created xsi:type="dcterms:W3CDTF">2006-08-16T00:00:00Z</dcterms:created>
  <dcterms:modified xsi:type="dcterms:W3CDTF">2024-11-14T01:00:27Z</dcterms:modified>
  <dc:identifier>DAGWZP4Eyk4</dc:identifier>
</cp:coreProperties>
</file>