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E2B256-1F65-B64F-BA68-ECAB3CB6EB5E}">
          <p14:sldIdLst>
            <p14:sldId id="256"/>
          </p14:sldIdLst>
        </p14:section>
        <p14:section name="Classes" id="{BF05C35A-CDB5-294C-9275-DB01D36D9911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Producer Consumer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0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" y="2087880"/>
            <a:ext cx="212344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ConsumerMonitor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4560" y="2291080"/>
            <a:ext cx="1930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ProducerServer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4160" y="3992880"/>
            <a:ext cx="1930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4145280"/>
            <a:ext cx="1930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30963" y="2291080"/>
            <a:ext cx="1930400" cy="8229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2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2840" y="365760"/>
            <a:ext cx="2692400" cy="8534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ConsumerMonitor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2626360" y="1219200"/>
            <a:ext cx="1122680" cy="141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5600" y="2631440"/>
            <a:ext cx="254508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45840" y="2631440"/>
            <a:ext cx="22352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ProducerServer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62123" y="1623180"/>
            <a:ext cx="9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Creates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9520" y="2631440"/>
            <a:ext cx="22352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3749040" y="1219200"/>
            <a:ext cx="807720" cy="141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2626360" y="1219200"/>
            <a:ext cx="1122680" cy="141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3749040" y="1219200"/>
            <a:ext cx="807720" cy="141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>
            <a:off x="3749040" y="1219200"/>
            <a:ext cx="3688080" cy="141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5160" y="4927600"/>
            <a:ext cx="2209800" cy="11887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4" idx="2"/>
            <a:endCxn id="29" idx="0"/>
          </p:cNvCxnSpPr>
          <p:nvPr/>
        </p:nvCxnSpPr>
        <p:spPr>
          <a:xfrm flipH="1">
            <a:off x="4290060" y="3698240"/>
            <a:ext cx="373380" cy="1229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64560" y="414528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11200" y="345440"/>
            <a:ext cx="2214880" cy="11379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2160" y="416560"/>
            <a:ext cx="412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Constantly trying to fill the buffer with resources.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1200" y="2407920"/>
            <a:ext cx="2306320" cy="1463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0880" y="2692400"/>
            <a:ext cx="373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Constantly sending messages to the server, requesting to consume a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94960" y="259080"/>
            <a:ext cx="1940560" cy="701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ProducerServer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560" y="3794760"/>
            <a:ext cx="1290320" cy="6959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Consumer(client)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0560" y="1864360"/>
            <a:ext cx="1290320" cy="6959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Consumer(client)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" y="2799080"/>
            <a:ext cx="1290320" cy="6959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Consumer(client)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6365240" y="960120"/>
            <a:ext cx="5080" cy="421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74640" y="1381760"/>
            <a:ext cx="1981200" cy="690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the server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3"/>
            <a:endCxn id="15" idx="1"/>
          </p:cNvCxnSpPr>
          <p:nvPr/>
        </p:nvCxnSpPr>
        <p:spPr>
          <a:xfrm>
            <a:off x="1960880" y="2212340"/>
            <a:ext cx="3545840" cy="5613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4480" y="1671767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Clients connects to server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506720" y="2560320"/>
            <a:ext cx="1249680" cy="4267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70320" y="3794760"/>
            <a:ext cx="1249680" cy="4267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862320" y="3154680"/>
            <a:ext cx="1249680" cy="4267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7" idx="1"/>
          </p:cNvCxnSpPr>
          <p:nvPr/>
        </p:nvCxnSpPr>
        <p:spPr>
          <a:xfrm>
            <a:off x="1960880" y="3147060"/>
            <a:ext cx="3901440" cy="2209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3"/>
            <a:endCxn id="16" idx="1"/>
          </p:cNvCxnSpPr>
          <p:nvPr/>
        </p:nvCxnSpPr>
        <p:spPr>
          <a:xfrm flipV="1">
            <a:off x="1960880" y="4008120"/>
            <a:ext cx="4409440" cy="1346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</p:cNvCxnSpPr>
          <p:nvPr/>
        </p:nvCxnSpPr>
        <p:spPr>
          <a:xfrm flipH="1">
            <a:off x="6355080" y="2072640"/>
            <a:ext cx="10160" cy="487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  <a:endCxn id="17" idx="3"/>
          </p:cNvCxnSpPr>
          <p:nvPr/>
        </p:nvCxnSpPr>
        <p:spPr>
          <a:xfrm>
            <a:off x="6365240" y="2072640"/>
            <a:ext cx="74676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  <a:endCxn id="16" idx="0"/>
          </p:cNvCxnSpPr>
          <p:nvPr/>
        </p:nvCxnSpPr>
        <p:spPr>
          <a:xfrm>
            <a:off x="6365240" y="2072640"/>
            <a:ext cx="629920" cy="172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99960" y="2413933"/>
            <a:ext cx="164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spawns handler threads to interact with clients</a:t>
            </a:r>
            <a:endParaRPr lang="en-US" sz="1400" dirty="0"/>
          </a:p>
        </p:txBody>
      </p:sp>
      <p:sp>
        <p:nvSpPr>
          <p:cNvPr id="2" name="Rounded Rectangle 1"/>
          <p:cNvSpPr/>
          <p:nvPr/>
        </p:nvSpPr>
        <p:spPr>
          <a:xfrm>
            <a:off x="6838464" y="5520582"/>
            <a:ext cx="1910412" cy="79475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endCxn id="2" idx="1"/>
          </p:cNvCxnSpPr>
          <p:nvPr/>
        </p:nvCxnSpPr>
        <p:spPr>
          <a:xfrm rot="16200000" flipH="1">
            <a:off x="4707131" y="3786629"/>
            <a:ext cx="2930922" cy="13317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7" idx="3"/>
            <a:endCxn id="2" idx="3"/>
          </p:cNvCxnSpPr>
          <p:nvPr/>
        </p:nvCxnSpPr>
        <p:spPr>
          <a:xfrm>
            <a:off x="7112000" y="3368040"/>
            <a:ext cx="1636876" cy="2549922"/>
          </a:xfrm>
          <a:prstGeom prst="curvedConnector3">
            <a:avLst>
              <a:gd name="adj1" fmla="val 1139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" idx="2"/>
            <a:endCxn id="2" idx="0"/>
          </p:cNvCxnSpPr>
          <p:nvPr/>
        </p:nvCxnSpPr>
        <p:spPr>
          <a:xfrm rot="16200000" flipH="1">
            <a:off x="6744864" y="4471776"/>
            <a:ext cx="1299102" cy="7985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2120" y="519584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Handlers interact with buffer</a:t>
            </a:r>
          </a:p>
        </p:txBody>
      </p:sp>
    </p:spTree>
    <p:extLst>
      <p:ext uri="{BB962C8B-B14F-4D97-AF65-F5344CB8AC3E}">
        <p14:creationId xmlns:p14="http://schemas.microsoft.com/office/powerpoint/2010/main" val="21478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54224" y="1747614"/>
            <a:ext cx="2486826" cy="880217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6090" y="418744"/>
            <a:ext cx="4683095" cy="717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Blocking Queue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2" idx="0"/>
          </p:cNvCxnSpPr>
          <p:nvPr/>
        </p:nvCxnSpPr>
        <p:spPr>
          <a:xfrm flipH="1">
            <a:off x="4597637" y="1136591"/>
            <a:ext cx="1" cy="611023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4602" y="2922662"/>
            <a:ext cx="17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3790" y="3651901"/>
            <a:ext cx="1803163" cy="632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Put()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1697" y="3687509"/>
            <a:ext cx="1673550" cy="632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Take()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95372" y="2627831"/>
            <a:ext cx="888762" cy="1049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5841050" y="2582474"/>
            <a:ext cx="1097422" cy="1105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0505" y="4595967"/>
            <a:ext cx="244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Inserts </a:t>
            </a:r>
            <a:r>
              <a:rPr lang="en-US" sz="1600" dirty="0"/>
              <a:t>the specified element into this queue, waiting if necessary for space to become available.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823" y="4638696"/>
            <a:ext cx="2251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Retrieves and removes the head of this queue, waiting if necessary until an element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3018343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239</TotalTime>
  <Words>115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Orbit</vt:lpstr>
      <vt:lpstr>Producer Consumer Project</vt:lpstr>
      <vt:lpstr>Classes</vt:lpstr>
      <vt:lpstr>PowerPoint Presentation</vt:lpstr>
      <vt:lpstr>PowerPoint Presentation</vt:lpstr>
      <vt:lpstr>PowerPoint Presentation</vt:lpstr>
      <vt:lpstr>PowerPoint Presentation</vt:lpstr>
    </vt:vector>
  </TitlesOfParts>
  <Company>Academic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 Consumer Project</dc:title>
  <dc:creator>Metro State</dc:creator>
  <cp:lastModifiedBy>Adam</cp:lastModifiedBy>
  <cp:revision>10</cp:revision>
  <dcterms:created xsi:type="dcterms:W3CDTF">2012-11-27T18:47:32Z</dcterms:created>
  <dcterms:modified xsi:type="dcterms:W3CDTF">2012-11-29T04:35:33Z</dcterms:modified>
</cp:coreProperties>
</file>