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36" autoAdjust="0"/>
  </p:normalViewPr>
  <p:slideViewPr>
    <p:cSldViewPr snapToGrid="0" snapToObjects="1">
      <p:cViewPr>
        <p:scale>
          <a:sx n="165" d="100"/>
          <a:sy n="165" d="100"/>
        </p:scale>
        <p:origin x="-10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DB02-2273-7742-A2CB-3D7C229AA03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33E9-395E-554A-9ECC-C08AC28F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29 at 5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93" y="583653"/>
            <a:ext cx="1092200" cy="457200"/>
          </a:xfrm>
          <a:prstGeom prst="rect">
            <a:avLst/>
          </a:prstGeom>
        </p:spPr>
      </p:pic>
      <p:pic>
        <p:nvPicPr>
          <p:cNvPr id="5" name="Picture 4" descr="Screen Shot 2017-06-29 at 5.0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55" y="2902304"/>
            <a:ext cx="1257300" cy="2159000"/>
          </a:xfrm>
          <a:prstGeom prst="rect">
            <a:avLst/>
          </a:prstGeom>
        </p:spPr>
      </p:pic>
      <p:pic>
        <p:nvPicPr>
          <p:cNvPr id="6" name="Picture 5" descr="Screen Shot 2017-06-29 at 5.01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55" y="405853"/>
            <a:ext cx="1168400" cy="1270000"/>
          </a:xfrm>
          <a:prstGeom prst="rect">
            <a:avLst/>
          </a:prstGeom>
        </p:spPr>
      </p:pic>
      <p:pic>
        <p:nvPicPr>
          <p:cNvPr id="7" name="Picture 6" descr="Screen Shot 2017-06-29 at 5.01.4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64" y="3003904"/>
            <a:ext cx="1244600" cy="2057400"/>
          </a:xfrm>
          <a:prstGeom prst="rect">
            <a:avLst/>
          </a:prstGeom>
        </p:spPr>
      </p:pic>
      <p:pic>
        <p:nvPicPr>
          <p:cNvPr id="8" name="Picture 7" descr="plo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4" y="583653"/>
            <a:ext cx="2524779" cy="1893584"/>
          </a:xfrm>
          <a:prstGeom prst="rect">
            <a:avLst/>
          </a:prstGeom>
        </p:spPr>
      </p:pic>
      <p:pic>
        <p:nvPicPr>
          <p:cNvPr id="9" name="Picture 8" descr="plot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34" y="583653"/>
            <a:ext cx="2547521" cy="1910641"/>
          </a:xfrm>
          <a:prstGeom prst="rect">
            <a:avLst/>
          </a:prstGeom>
        </p:spPr>
      </p:pic>
      <p:pic>
        <p:nvPicPr>
          <p:cNvPr id="10" name="Picture 9" descr="plot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4" y="3048307"/>
            <a:ext cx="2539795" cy="1904846"/>
          </a:xfrm>
          <a:prstGeom prst="rect">
            <a:avLst/>
          </a:prstGeom>
        </p:spPr>
      </p:pic>
      <p:pic>
        <p:nvPicPr>
          <p:cNvPr id="11" name="Picture 10" descr="plot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34" y="3040804"/>
            <a:ext cx="2528720" cy="18965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9314" y="405853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24264" y="419753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0029" y="2902304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24264" y="2902304"/>
            <a:ext cx="30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00043" y="3337813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ym typeface="Wingdings"/>
              </a:rPr>
              <a:t></a:t>
            </a:r>
            <a:r>
              <a:rPr lang="en-US" sz="700" dirty="0" smtClean="0">
                <a:sym typeface="Wingdings"/>
              </a:rPr>
              <a:t> </a:t>
            </a:r>
            <a:r>
              <a:rPr lang="en-US" sz="700" dirty="0" smtClean="0"/>
              <a:t>Schaefer </a:t>
            </a:r>
            <a:r>
              <a:rPr lang="en-US" sz="700" i="1" dirty="0" smtClean="0"/>
              <a:t>et al</a:t>
            </a:r>
            <a:r>
              <a:rPr lang="en-US" sz="700" dirty="0" smtClean="0"/>
              <a:t>. SNPs</a:t>
            </a:r>
            <a:endParaRPr 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864" y="405853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Isogenic Model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59526" y="402273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Equal Genetic Distance Model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3880" y="2873099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Observed dbSNP Loci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40725" y="2873099"/>
            <a:ext cx="2215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Observed Novel Loci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235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5</cp:revision>
  <dcterms:created xsi:type="dcterms:W3CDTF">2017-06-29T09:00:51Z</dcterms:created>
  <dcterms:modified xsi:type="dcterms:W3CDTF">2017-06-29T09:46:03Z</dcterms:modified>
</cp:coreProperties>
</file>