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36" autoAdjust="0"/>
  </p:normalViewPr>
  <p:slideViewPr>
    <p:cSldViewPr snapToGrid="0" snapToObjects="1">
      <p:cViewPr>
        <p:scale>
          <a:sx n="59" d="100"/>
          <a:sy n="59" d="100"/>
        </p:scale>
        <p:origin x="-3160" y="208"/>
      </p:cViewPr>
      <p:guideLst>
        <p:guide orient="horz" pos="43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0851"/>
            <a:ext cx="7772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72400"/>
            <a:ext cx="6400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7"/>
            <a:ext cx="20574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7"/>
            <a:ext cx="60198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13801"/>
            <a:ext cx="7772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813427"/>
            <a:ext cx="77724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00401"/>
            <a:ext cx="4038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00401"/>
            <a:ext cx="4038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70226"/>
            <a:ext cx="4040188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49750"/>
            <a:ext cx="4040188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070226"/>
            <a:ext cx="404177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349750"/>
            <a:ext cx="404177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46100"/>
            <a:ext cx="3008313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101"/>
            <a:ext cx="511175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70201"/>
            <a:ext cx="3008313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601200"/>
            <a:ext cx="54864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25550"/>
            <a:ext cx="5486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734676"/>
            <a:ext cx="54864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27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01"/>
            <a:ext cx="82296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712701"/>
            <a:ext cx="2133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DB02-2273-7742-A2CB-3D7C229AA03F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2712701"/>
            <a:ext cx="2895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01"/>
            <a:ext cx="2133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29 at 5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57" y="7551115"/>
            <a:ext cx="1092200" cy="914400"/>
          </a:xfrm>
          <a:prstGeom prst="rect">
            <a:avLst/>
          </a:prstGeom>
        </p:spPr>
      </p:pic>
      <p:pic>
        <p:nvPicPr>
          <p:cNvPr id="5" name="Picture 4" descr="Screen Shot 2017-06-29 at 5.01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88" y="7527165"/>
            <a:ext cx="935704" cy="3213530"/>
          </a:xfrm>
          <a:prstGeom prst="rect">
            <a:avLst/>
          </a:prstGeom>
        </p:spPr>
      </p:pic>
      <p:pic>
        <p:nvPicPr>
          <p:cNvPr id="6" name="Picture 5" descr="Screen Shot 2017-06-29 at 5.01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8" y="7503349"/>
            <a:ext cx="885193" cy="1924331"/>
          </a:xfrm>
          <a:prstGeom prst="rect">
            <a:avLst/>
          </a:prstGeom>
        </p:spPr>
      </p:pic>
      <p:pic>
        <p:nvPicPr>
          <p:cNvPr id="7" name="Picture 6" descr="Screen Shot 2017-06-29 at 5.01.4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83" y="7628275"/>
            <a:ext cx="863914" cy="2856205"/>
          </a:xfrm>
          <a:prstGeom prst="rect">
            <a:avLst/>
          </a:prstGeom>
        </p:spPr>
      </p:pic>
      <p:pic>
        <p:nvPicPr>
          <p:cNvPr id="8" name="Picture 7" descr="plot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5" y="1167306"/>
            <a:ext cx="2524779" cy="2184400"/>
          </a:xfrm>
          <a:prstGeom prst="rect">
            <a:avLst/>
          </a:prstGeom>
        </p:spPr>
      </p:pic>
      <p:pic>
        <p:nvPicPr>
          <p:cNvPr id="9" name="Picture 8" descr="plot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65" y="1133193"/>
            <a:ext cx="2547521" cy="2218513"/>
          </a:xfrm>
          <a:prstGeom prst="rect">
            <a:avLst/>
          </a:prstGeom>
        </p:spPr>
      </p:pic>
      <p:pic>
        <p:nvPicPr>
          <p:cNvPr id="10" name="Picture 9" descr="plot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4" y="3898778"/>
            <a:ext cx="2539795" cy="2969667"/>
          </a:xfrm>
          <a:prstGeom prst="rect">
            <a:avLst/>
          </a:prstGeom>
        </p:spPr>
      </p:pic>
      <p:pic>
        <p:nvPicPr>
          <p:cNvPr id="11" name="Picture 10" descr="plot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83" y="3849658"/>
            <a:ext cx="2528720" cy="29567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9314" y="811707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63594" y="805393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048" y="3606773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4613" y="3572659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10393" y="4443677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ym typeface="Wingdings"/>
              </a:rPr>
              <a:t></a:t>
            </a:r>
            <a:r>
              <a:rPr lang="en-US" sz="700" dirty="0" smtClean="0">
                <a:sym typeface="Wingdings"/>
              </a:rPr>
              <a:t> </a:t>
            </a:r>
            <a:r>
              <a:rPr lang="en-US" sz="700" dirty="0" smtClean="0"/>
              <a:t>Schaefer </a:t>
            </a:r>
            <a:r>
              <a:rPr lang="en-US" sz="700" i="1" dirty="0" smtClean="0"/>
              <a:t>et al</a:t>
            </a:r>
            <a:r>
              <a:rPr lang="en-US" sz="700" dirty="0" smtClean="0"/>
              <a:t>. SNPs</a:t>
            </a:r>
            <a:endParaRPr lang="en-US" sz="700" dirty="0"/>
          </a:p>
        </p:txBody>
      </p:sp>
      <p:sp>
        <p:nvSpPr>
          <p:cNvPr id="17" name="TextBox 16"/>
          <p:cNvSpPr txBox="1"/>
          <p:nvPr/>
        </p:nvSpPr>
        <p:spPr>
          <a:xfrm>
            <a:off x="958865" y="811706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Isogenic Model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98857" y="770432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Equal Genetic Distance Model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44900" y="3548362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Observed dbSNP Loci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51075" y="3514248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Observed Novel Loci</a:t>
            </a:r>
            <a:endParaRPr lang="en-US" sz="1100" b="1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5614804" y="8753145"/>
            <a:ext cx="176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Genetic Distance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17195" y="7790846"/>
            <a:ext cx="33418" cy="2419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2354" y="7258943"/>
            <a:ext cx="97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08538" y="7258943"/>
            <a:ext cx="97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7983" y="7258943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47888" y="7236848"/>
            <a:ext cx="98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9363" y="7120443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9363" y="7120443"/>
            <a:ext cx="6295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7</cp:revision>
  <dcterms:created xsi:type="dcterms:W3CDTF">2017-06-29T09:00:51Z</dcterms:created>
  <dcterms:modified xsi:type="dcterms:W3CDTF">2017-07-02T04:55:09Z</dcterms:modified>
</cp:coreProperties>
</file>