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9050-644E-0740-A74C-9273A5E27B33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CD0C-410F-DA4C-9564-5557FDC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3_FV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5" y="483341"/>
            <a:ext cx="2261517" cy="2261517"/>
          </a:xfrm>
          <a:prstGeom prst="rect">
            <a:avLst/>
          </a:prstGeom>
        </p:spPr>
      </p:pic>
      <p:pic>
        <p:nvPicPr>
          <p:cNvPr id="5" name="Picture 4" descr="F05_FV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20" y="483340"/>
            <a:ext cx="2261517" cy="2261517"/>
          </a:xfrm>
          <a:prstGeom prst="rect">
            <a:avLst/>
          </a:prstGeom>
        </p:spPr>
      </p:pic>
      <p:pic>
        <p:nvPicPr>
          <p:cNvPr id="6" name="Picture 5" descr="FVB_F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4" y="3004298"/>
            <a:ext cx="2261517" cy="2261517"/>
          </a:xfrm>
          <a:prstGeom prst="rect">
            <a:avLst/>
          </a:prstGeom>
        </p:spPr>
      </p:pic>
      <p:pic>
        <p:nvPicPr>
          <p:cNvPr id="7" name="Picture 6" descr="FVB_F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9" y="3004297"/>
            <a:ext cx="2261517" cy="2261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246" y="132963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F03 – FVB Called Variants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0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2431" y="154007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F05 – FVB Called Variants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4831" y="5287903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FVB – F05 Called Variants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246" y="5287903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FVB – F03 Called Variants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7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22" y="134008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41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4</cp:revision>
  <dcterms:created xsi:type="dcterms:W3CDTF">2017-06-25T04:23:29Z</dcterms:created>
  <dcterms:modified xsi:type="dcterms:W3CDTF">2017-06-25T05:04:19Z</dcterms:modified>
</cp:coreProperties>
</file>