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 id="2147483684" r:id="rId3"/>
  </p:sldMasterIdLst>
  <p:notesMasterIdLst>
    <p:notesMasterId r:id="rId18"/>
  </p:notesMasterIdLst>
  <p:handoutMasterIdLst>
    <p:handoutMasterId r:id="rId19"/>
  </p:handoutMasterIdLst>
  <p:sldIdLst>
    <p:sldId id="319" r:id="rId4"/>
    <p:sldId id="278" r:id="rId5"/>
    <p:sldId id="363" r:id="rId6"/>
    <p:sldId id="373" r:id="rId7"/>
    <p:sldId id="370" r:id="rId8"/>
    <p:sldId id="371" r:id="rId9"/>
    <p:sldId id="369" r:id="rId10"/>
    <p:sldId id="364" r:id="rId11"/>
    <p:sldId id="372" r:id="rId12"/>
    <p:sldId id="374" r:id="rId13"/>
    <p:sldId id="375" r:id="rId14"/>
    <p:sldId id="365" r:id="rId15"/>
    <p:sldId id="367"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D00"/>
    <a:srgbClr val="EB2200"/>
    <a:srgbClr val="00F3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63" autoAdjust="0"/>
    <p:restoredTop sz="94751" autoAdjust="0"/>
  </p:normalViewPr>
  <p:slideViewPr>
    <p:cSldViewPr snapToGrid="0">
      <p:cViewPr varScale="1">
        <p:scale>
          <a:sx n="110" d="100"/>
          <a:sy n="110" d="100"/>
        </p:scale>
        <p:origin x="653" y="6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03" d="100"/>
          <a:sy n="103" d="100"/>
        </p:scale>
        <p:origin x="406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9A7AA0F-D56A-7846-A78E-0234669D34E5}" type="datetimeFigureOut">
              <a:rPr lang="en-US" smtClean="0"/>
              <a:t>12/13/2016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0238D2-C89D-2C48-87ED-9A89F3A6150A}" type="slidenum">
              <a:rPr lang="en-US" smtClean="0"/>
              <a:t>‹#›</a:t>
            </a:fld>
            <a:endParaRPr lang="en-US"/>
          </a:p>
        </p:txBody>
      </p:sp>
    </p:spTree>
    <p:extLst>
      <p:ext uri="{BB962C8B-B14F-4D97-AF65-F5344CB8AC3E}">
        <p14:creationId xmlns:p14="http://schemas.microsoft.com/office/powerpoint/2010/main" val="7269438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AF1C84-510F-4E54-A92B-1F8C913E6A0D}" type="datetimeFigureOut">
              <a:rPr lang="en-US" smtClean="0"/>
              <a:t>12/13/2016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9B8A63-3208-4FFD-81FF-F6DDE8579F50}" type="slidenum">
              <a:rPr lang="en-US" smtClean="0"/>
              <a:t>‹#›</a:t>
            </a:fld>
            <a:endParaRPr lang="en-US"/>
          </a:p>
        </p:txBody>
      </p:sp>
    </p:spTree>
    <p:extLst>
      <p:ext uri="{BB962C8B-B14F-4D97-AF65-F5344CB8AC3E}">
        <p14:creationId xmlns:p14="http://schemas.microsoft.com/office/powerpoint/2010/main" val="1104392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ECCF006-14A4-4190-8826-5A12758BE46A}" type="slidenum">
              <a:rPr kumimoji="0" lang="he-IL"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he-IL" sz="1800" b="0" i="0" u="none" strike="noStrike" kern="0" cap="none" spc="0" normalizeH="0" baseline="0" noProof="0" dirty="0">
              <a:ln>
                <a:noFill/>
              </a:ln>
              <a:solidFill>
                <a:sysClr val="windowText" lastClr="000000"/>
              </a:solidFill>
              <a:effectLst/>
              <a:uLnTx/>
              <a:uFillTx/>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EEDADA4-FFB0-4EDE-8A11-B51D01B0CE9C}"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12/13/2016</a:t>
            </a:fld>
            <a:endParaRPr kumimoji="0" lang="he-IL"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61278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ECCF006-14A4-4190-8826-5A12758BE46A}" type="slidenum">
              <a:rPr lang="he-IL" smtClean="0"/>
              <a:pPr>
                <a:defRPr/>
              </a:pPr>
              <a:t>2</a:t>
            </a:fld>
            <a:endParaRPr lang="he-IL" dirty="0"/>
          </a:p>
        </p:txBody>
      </p:sp>
      <p:sp>
        <p:nvSpPr>
          <p:cNvPr id="5" name="Date Placeholder 4"/>
          <p:cNvSpPr>
            <a:spLocks noGrp="1"/>
          </p:cNvSpPr>
          <p:nvPr>
            <p:ph type="dt" idx="11"/>
          </p:nvPr>
        </p:nvSpPr>
        <p:spPr/>
        <p:txBody>
          <a:bodyPr/>
          <a:lstStyle/>
          <a:p>
            <a:pPr>
              <a:defRPr/>
            </a:pPr>
            <a:fld id="{5EEDADA4-FFB0-4EDE-8A11-B51D01B0CE9C}" type="datetime1">
              <a:rPr lang="en-US" smtClean="0"/>
              <a:pPr>
                <a:defRPr/>
              </a:pPr>
              <a:t>12/13/2016</a:t>
            </a:fld>
            <a:endParaRPr lang="he-IL" dirty="0"/>
          </a:p>
        </p:txBody>
      </p:sp>
    </p:spTree>
    <p:extLst>
      <p:ext uri="{BB962C8B-B14F-4D97-AF65-F5344CB8AC3E}">
        <p14:creationId xmlns:p14="http://schemas.microsoft.com/office/powerpoint/2010/main" val="812535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ECCF006-14A4-4190-8826-5A12758BE46A}" type="slidenum">
              <a:rPr lang="he-IL" smtClean="0"/>
              <a:pPr>
                <a:defRPr/>
              </a:pPr>
              <a:t>4</a:t>
            </a:fld>
            <a:endParaRPr lang="he-IL" dirty="0"/>
          </a:p>
        </p:txBody>
      </p:sp>
      <p:sp>
        <p:nvSpPr>
          <p:cNvPr id="5" name="Date Placeholder 4"/>
          <p:cNvSpPr>
            <a:spLocks noGrp="1"/>
          </p:cNvSpPr>
          <p:nvPr>
            <p:ph type="dt" idx="11"/>
          </p:nvPr>
        </p:nvSpPr>
        <p:spPr/>
        <p:txBody>
          <a:bodyPr/>
          <a:lstStyle/>
          <a:p>
            <a:pPr>
              <a:defRPr/>
            </a:pPr>
            <a:fld id="{5EEDADA4-FFB0-4EDE-8A11-B51D01B0CE9C}" type="datetime1">
              <a:rPr lang="en-US" smtClean="0"/>
              <a:pPr>
                <a:defRPr/>
              </a:pPr>
              <a:t>12/13/2016</a:t>
            </a:fld>
            <a:endParaRPr lang="he-IL" dirty="0"/>
          </a:p>
        </p:txBody>
      </p:sp>
    </p:spTree>
    <p:extLst>
      <p:ext uri="{BB962C8B-B14F-4D97-AF65-F5344CB8AC3E}">
        <p14:creationId xmlns:p14="http://schemas.microsoft.com/office/powerpoint/2010/main" val="3259752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זה</a:t>
            </a:r>
            <a:r>
              <a:rPr lang="he-IL" baseline="0" dirty="0"/>
              <a:t> המסך הראשי ומכאן אתחיל להסביר באופן כללי על הכפתורים השונים ומה הם עושים.</a:t>
            </a:r>
          </a:p>
          <a:p>
            <a:r>
              <a:rPr lang="he-IL" baseline="0" dirty="0"/>
              <a:t>בשקף זה אתם רואים כל מיני נקודות שמסומנות מראש כנקודות מפתח כמו מחסומים ידועים, </a:t>
            </a:r>
            <a:r>
              <a:rPr lang="he-IL" baseline="0" dirty="0" err="1"/>
              <a:t>שדה"ת</a:t>
            </a:r>
            <a:r>
              <a:rPr lang="he-IL" baseline="0" dirty="0"/>
              <a:t> נמלים </a:t>
            </a:r>
            <a:r>
              <a:rPr lang="he-IL" baseline="0" dirty="0" err="1"/>
              <a:t>וכו</a:t>
            </a:r>
            <a:r>
              <a:rPr lang="he-IL" baseline="0" dirty="0"/>
              <a:t>...</a:t>
            </a:r>
          </a:p>
          <a:p>
            <a:r>
              <a:rPr lang="he-IL" baseline="0" dirty="0"/>
              <a:t>שתי האפליקציות בתחתית המסך מתייחסות לשתי יכולות שהמערכת יכולה לספק: </a:t>
            </a:r>
            <a:r>
              <a:rPr lang="he-IL" baseline="0" dirty="0" err="1"/>
              <a:t>טרפיק</a:t>
            </a:r>
            <a:r>
              <a:rPr lang="he-IL" baseline="0" dirty="0"/>
              <a:t> ועקיבה.</a:t>
            </a:r>
          </a:p>
          <a:p>
            <a:r>
              <a:rPr lang="he-IL" baseline="0" dirty="0"/>
              <a:t>בצד ימין ניתן לראות שאפשר להוסיף סוגי </a:t>
            </a:r>
            <a:r>
              <a:rPr lang="he-IL" baseline="0" dirty="0" err="1"/>
              <a:t>איתורים</a:t>
            </a:r>
            <a:r>
              <a:rPr lang="he-IL" baseline="0" dirty="0"/>
              <a:t> שונים שעוד ידוברו בהמשך.</a:t>
            </a:r>
          </a:p>
          <a:p>
            <a:r>
              <a:rPr lang="he-IL" baseline="0" dirty="0"/>
              <a:t>בצד שמאל אפשר להביט באפשרויות, מסד הנתונים, לראות את סך כל ההתראות וליצור דוחות.</a:t>
            </a:r>
          </a:p>
        </p:txBody>
      </p:sp>
      <p:sp>
        <p:nvSpPr>
          <p:cNvPr id="4" name="Slide Number Placeholder 3"/>
          <p:cNvSpPr>
            <a:spLocks noGrp="1"/>
          </p:cNvSpPr>
          <p:nvPr>
            <p:ph type="sldNum" sz="quarter" idx="10"/>
          </p:nvPr>
        </p:nvSpPr>
        <p:spPr/>
        <p:txBody>
          <a:bodyPr/>
          <a:lstStyle/>
          <a:p>
            <a:fld id="{219B8A63-3208-4FFD-81FF-F6DDE8579F50}" type="slidenum">
              <a:rPr lang="en-US" smtClean="0"/>
              <a:t>5</a:t>
            </a:fld>
            <a:endParaRPr lang="en-US"/>
          </a:p>
        </p:txBody>
      </p:sp>
    </p:spTree>
    <p:extLst>
      <p:ext uri="{BB962C8B-B14F-4D97-AF65-F5344CB8AC3E}">
        <p14:creationId xmlns:p14="http://schemas.microsoft.com/office/powerpoint/2010/main" val="2980893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ECCF006-14A4-4190-8826-5A12758BE46A}" type="slidenum">
              <a:rPr lang="he-IL" smtClean="0"/>
              <a:pPr>
                <a:defRPr/>
              </a:pPr>
              <a:t>6</a:t>
            </a:fld>
            <a:endParaRPr lang="he-IL" dirty="0"/>
          </a:p>
        </p:txBody>
      </p:sp>
      <p:sp>
        <p:nvSpPr>
          <p:cNvPr id="5" name="Date Placeholder 4"/>
          <p:cNvSpPr>
            <a:spLocks noGrp="1"/>
          </p:cNvSpPr>
          <p:nvPr>
            <p:ph type="dt" idx="11"/>
          </p:nvPr>
        </p:nvSpPr>
        <p:spPr/>
        <p:txBody>
          <a:bodyPr/>
          <a:lstStyle/>
          <a:p>
            <a:pPr>
              <a:defRPr/>
            </a:pPr>
            <a:fld id="{5EEDADA4-FFB0-4EDE-8A11-B51D01B0CE9C}" type="datetime1">
              <a:rPr lang="en-US" smtClean="0"/>
              <a:pPr>
                <a:defRPr/>
              </a:pPr>
              <a:t>12/13/2016</a:t>
            </a:fld>
            <a:endParaRPr lang="he-IL" dirty="0"/>
          </a:p>
        </p:txBody>
      </p:sp>
    </p:spTree>
    <p:extLst>
      <p:ext uri="{BB962C8B-B14F-4D97-AF65-F5344CB8AC3E}">
        <p14:creationId xmlns:p14="http://schemas.microsoft.com/office/powerpoint/2010/main" val="945780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err="1"/>
              <a:t>אציטון</a:t>
            </a:r>
            <a:r>
              <a:rPr lang="he-IL" dirty="0"/>
              <a:t> לבד לא מסוכן.</a:t>
            </a:r>
          </a:p>
          <a:p>
            <a:r>
              <a:rPr lang="he-IL" dirty="0"/>
              <a:t>אך חודשיים</a:t>
            </a:r>
            <a:r>
              <a:rPr lang="he-IL" baseline="0" dirty="0"/>
              <a:t> אחרי עבר במחסום מי חמצן.... אז תעלה התראה: כי מי חמצן </a:t>
            </a:r>
            <a:r>
              <a:rPr lang="he-IL" baseline="0" dirty="0" err="1"/>
              <a:t>ואציטון</a:t>
            </a:r>
            <a:r>
              <a:rPr lang="he-IL" baseline="0" dirty="0"/>
              <a:t> זה פצצה</a:t>
            </a:r>
          </a:p>
        </p:txBody>
      </p:sp>
      <p:sp>
        <p:nvSpPr>
          <p:cNvPr id="4" name="Slide Number Placeholder 3"/>
          <p:cNvSpPr>
            <a:spLocks noGrp="1"/>
          </p:cNvSpPr>
          <p:nvPr>
            <p:ph type="sldNum" sz="quarter" idx="10"/>
          </p:nvPr>
        </p:nvSpPr>
        <p:spPr/>
        <p:txBody>
          <a:bodyPr/>
          <a:lstStyle/>
          <a:p>
            <a:fld id="{219B8A63-3208-4FFD-81FF-F6DDE8579F50}" type="slidenum">
              <a:rPr lang="en-US" smtClean="0"/>
              <a:t>8</a:t>
            </a:fld>
            <a:endParaRPr lang="en-US"/>
          </a:p>
        </p:txBody>
      </p:sp>
    </p:spTree>
    <p:extLst>
      <p:ext uri="{BB962C8B-B14F-4D97-AF65-F5344CB8AC3E}">
        <p14:creationId xmlns:p14="http://schemas.microsoft.com/office/powerpoint/2010/main" val="525053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המשתמש במחסום יראה על הבקבוק והופיע לו מי חמצן.</a:t>
            </a:r>
          </a:p>
          <a:p>
            <a:r>
              <a:rPr lang="he-IL" dirty="0"/>
              <a:t>הטבלה מראה </a:t>
            </a:r>
            <a:r>
              <a:rPr lang="he-IL" dirty="0" err="1"/>
              <a:t>שבדאטא</a:t>
            </a:r>
            <a:r>
              <a:rPr lang="he-IL" dirty="0"/>
              <a:t> </a:t>
            </a:r>
            <a:r>
              <a:rPr lang="he-IL" dirty="0" err="1"/>
              <a:t>בייס</a:t>
            </a:r>
            <a:r>
              <a:rPr lang="he-IL" dirty="0"/>
              <a:t> יש מי חמצן כחומר בוער</a:t>
            </a:r>
            <a:r>
              <a:rPr lang="he-IL" baseline="0" dirty="0"/>
              <a:t> למעקב, לכן יצמיד המשתמש לרכב מכשיר מעקב ויגלה את המעבדה</a:t>
            </a:r>
            <a:endParaRPr lang="he-IL" dirty="0"/>
          </a:p>
        </p:txBody>
      </p:sp>
      <p:sp>
        <p:nvSpPr>
          <p:cNvPr id="4" name="Slide Number Placeholder 3"/>
          <p:cNvSpPr>
            <a:spLocks noGrp="1"/>
          </p:cNvSpPr>
          <p:nvPr>
            <p:ph type="sldNum" sz="quarter" idx="10"/>
          </p:nvPr>
        </p:nvSpPr>
        <p:spPr/>
        <p:txBody>
          <a:bodyPr/>
          <a:lstStyle/>
          <a:p>
            <a:fld id="{219B8A63-3208-4FFD-81FF-F6DDE8579F50}" type="slidenum">
              <a:rPr lang="en-US" smtClean="0"/>
              <a:t>10</a:t>
            </a:fld>
            <a:endParaRPr lang="en-US"/>
          </a:p>
        </p:txBody>
      </p:sp>
    </p:spTree>
    <p:extLst>
      <p:ext uri="{BB962C8B-B14F-4D97-AF65-F5344CB8AC3E}">
        <p14:creationId xmlns:p14="http://schemas.microsoft.com/office/powerpoint/2010/main" val="2047917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בתמונה</a:t>
            </a:r>
            <a:r>
              <a:rPr lang="he-IL" baseline="0" dirty="0"/>
              <a:t> רואים כיצד מיפוי של החומרים שנתפסו יכול להמחיש את המרחב בו החומרים זזים.</a:t>
            </a:r>
          </a:p>
          <a:p>
            <a:r>
              <a:rPr lang="he-IL" baseline="0" dirty="0" err="1"/>
              <a:t>להאחר</a:t>
            </a:r>
            <a:r>
              <a:rPr lang="he-IL" baseline="0" dirty="0"/>
              <a:t> מכן אפשר לראות שיש עיגול אדום שרשום בו מעבדה, ברגע שקשרנו בין חומר למעבדה והמעבדה נתפסה היחידה מבינה שהיא התמודדה עם כל הנקודות האדומות ואפשר לעבור להתמודד עם הנקודות הצהובות</a:t>
            </a:r>
            <a:endParaRPr lang="he-IL" dirty="0"/>
          </a:p>
        </p:txBody>
      </p:sp>
      <p:sp>
        <p:nvSpPr>
          <p:cNvPr id="4" name="Slide Number Placeholder 3"/>
          <p:cNvSpPr>
            <a:spLocks noGrp="1"/>
          </p:cNvSpPr>
          <p:nvPr>
            <p:ph type="sldNum" sz="quarter" idx="10"/>
          </p:nvPr>
        </p:nvSpPr>
        <p:spPr/>
        <p:txBody>
          <a:bodyPr/>
          <a:lstStyle/>
          <a:p>
            <a:fld id="{219B8A63-3208-4FFD-81FF-F6DDE8579F50}" type="slidenum">
              <a:rPr lang="en-US" smtClean="0"/>
              <a:t>12</a:t>
            </a:fld>
            <a:endParaRPr lang="en-US"/>
          </a:p>
        </p:txBody>
      </p:sp>
    </p:spTree>
    <p:extLst>
      <p:ext uri="{BB962C8B-B14F-4D97-AF65-F5344CB8AC3E}">
        <p14:creationId xmlns:p14="http://schemas.microsoft.com/office/powerpoint/2010/main" val="2516790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9B8A63-3208-4FFD-81FF-F6DDE8579F50}" type="slidenum">
              <a:rPr lang="en-US" smtClean="0"/>
              <a:t>14</a:t>
            </a:fld>
            <a:endParaRPr lang="en-US"/>
          </a:p>
        </p:txBody>
      </p:sp>
    </p:spTree>
    <p:extLst>
      <p:ext uri="{BB962C8B-B14F-4D97-AF65-F5344CB8AC3E}">
        <p14:creationId xmlns:p14="http://schemas.microsoft.com/office/powerpoint/2010/main" val="12281196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slide">
    <p:spTree>
      <p:nvGrpSpPr>
        <p:cNvPr id="1" name=""/>
        <p:cNvGrpSpPr/>
        <p:nvPr/>
      </p:nvGrpSpPr>
      <p:grpSpPr>
        <a:xfrm>
          <a:off x="0" y="0"/>
          <a:ext cx="0" cy="0"/>
          <a:chOff x="0" y="0"/>
          <a:chExt cx="0" cy="0"/>
        </a:xfrm>
      </p:grpSpPr>
      <p:sp>
        <p:nvSpPr>
          <p:cNvPr id="8" name="Rectangle 7"/>
          <p:cNvSpPr/>
          <p:nvPr userDrawn="1"/>
        </p:nvSpPr>
        <p:spPr bwMode="auto">
          <a:xfrm>
            <a:off x="-22766" y="5933281"/>
            <a:ext cx="12214766" cy="996908"/>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766" y="0"/>
            <a:ext cx="12236990" cy="5933281"/>
          </a:xfrm>
          <a:prstGeom prst="rect">
            <a:avLst/>
          </a:prstGeom>
        </p:spPr>
      </p:pic>
      <p:sp>
        <p:nvSpPr>
          <p:cNvPr id="5" name="Rectangle 4"/>
          <p:cNvSpPr/>
          <p:nvPr userDrawn="1"/>
        </p:nvSpPr>
        <p:spPr bwMode="auto">
          <a:xfrm>
            <a:off x="0" y="0"/>
            <a:ext cx="12192000" cy="5933281"/>
          </a:xfrm>
          <a:prstGeom prst="rect">
            <a:avLst/>
          </a:prstGeom>
          <a:solidFill>
            <a:schemeClr val="tx2">
              <a:alpha val="43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8970" y="6033210"/>
            <a:ext cx="2540526" cy="709445"/>
          </a:xfrm>
          <a:prstGeom prst="rect">
            <a:avLst/>
          </a:prstGeom>
        </p:spPr>
      </p:pic>
      <p:sp>
        <p:nvSpPr>
          <p:cNvPr id="7" name="Rectangle 6"/>
          <p:cNvSpPr/>
          <p:nvPr userDrawn="1"/>
        </p:nvSpPr>
        <p:spPr>
          <a:xfrm>
            <a:off x="1719234" y="2853674"/>
            <a:ext cx="4551904" cy="78377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1719233" y="3838417"/>
            <a:ext cx="8554321" cy="13364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userDrawn="1"/>
        </p:nvGrpSpPr>
        <p:grpSpPr>
          <a:xfrm>
            <a:off x="1719233" y="5168929"/>
            <a:ext cx="5515534" cy="95785"/>
            <a:chOff x="10806" y="5369749"/>
            <a:chExt cx="7340454" cy="116186"/>
          </a:xfrm>
        </p:grpSpPr>
        <p:sp>
          <p:nvSpPr>
            <p:cNvPr id="12" name="Rectangle 11"/>
            <p:cNvSpPr/>
            <p:nvPr/>
          </p:nvSpPr>
          <p:spPr bwMode="auto">
            <a:xfrm>
              <a:off x="10806" y="5369749"/>
              <a:ext cx="1050729" cy="116186"/>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2"/>
            <p:cNvSpPr/>
            <p:nvPr/>
          </p:nvSpPr>
          <p:spPr bwMode="auto">
            <a:xfrm>
              <a:off x="1050729" y="5369749"/>
              <a:ext cx="1050729" cy="116186"/>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3"/>
            <p:cNvSpPr/>
            <p:nvPr/>
          </p:nvSpPr>
          <p:spPr bwMode="auto">
            <a:xfrm>
              <a:off x="4199143" y="5369749"/>
              <a:ext cx="1050729" cy="116186"/>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14"/>
            <p:cNvSpPr/>
            <p:nvPr/>
          </p:nvSpPr>
          <p:spPr bwMode="auto">
            <a:xfrm>
              <a:off x="5249796" y="5369749"/>
              <a:ext cx="1050729" cy="116186"/>
            </a:xfrm>
            <a:prstGeom prst="rect">
              <a:avLst/>
            </a:prstGeom>
            <a:solidFill>
              <a:schemeClr val="accent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5"/>
            <p:cNvSpPr/>
            <p:nvPr/>
          </p:nvSpPr>
          <p:spPr bwMode="auto">
            <a:xfrm>
              <a:off x="6300531" y="5369749"/>
              <a:ext cx="1050729" cy="116186"/>
            </a:xfrm>
            <a:prstGeom prst="rect">
              <a:avLst/>
            </a:pr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6"/>
            <p:cNvSpPr/>
            <p:nvPr/>
          </p:nvSpPr>
          <p:spPr bwMode="auto">
            <a:xfrm>
              <a:off x="2101458" y="5369749"/>
              <a:ext cx="1050729" cy="116186"/>
            </a:xfrm>
            <a:prstGeom prst="rect">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7"/>
            <p:cNvSpPr/>
            <p:nvPr/>
          </p:nvSpPr>
          <p:spPr bwMode="auto">
            <a:xfrm>
              <a:off x="3148834" y="5369749"/>
              <a:ext cx="1050729" cy="116186"/>
            </a:xfrm>
            <a:prstGeom prst="rect">
              <a:avLst/>
            </a:prstGeom>
            <a:solidFill>
              <a:srgbClr val="00F21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sp>
        <p:nvSpPr>
          <p:cNvPr id="2" name="Title 1"/>
          <p:cNvSpPr>
            <a:spLocks noGrp="1"/>
          </p:cNvSpPr>
          <p:nvPr>
            <p:ph type="ctrTitle"/>
          </p:nvPr>
        </p:nvSpPr>
        <p:spPr>
          <a:xfrm>
            <a:off x="1719233" y="2995952"/>
            <a:ext cx="10363200" cy="626319"/>
          </a:xfrm>
          <a:prstGeom prst="rect">
            <a:avLst/>
          </a:prstGeom>
        </p:spPr>
        <p:txBody>
          <a:bodyPr/>
          <a:lstStyle>
            <a:lvl1pPr marL="0" algn="l" defTabSz="914400" rtl="0" eaLnBrk="1" latinLnBrk="0" hangingPunct="1">
              <a:defRPr lang="he-IL" sz="2800" b="0" kern="1200" dirty="0">
                <a:solidFill>
                  <a:schemeClr val="bg1"/>
                </a:solidFill>
                <a:latin typeface="+mn-lt"/>
                <a:ea typeface="+mn-ea"/>
                <a:cs typeface="+mn-cs"/>
              </a:defRPr>
            </a:lvl1pPr>
          </a:lstStyle>
          <a:p>
            <a:r>
              <a:rPr lang="en-US" dirty="0"/>
              <a:t>Click to edit Master title style</a:t>
            </a:r>
            <a:endParaRPr lang="he-IL" dirty="0"/>
          </a:p>
        </p:txBody>
      </p:sp>
      <p:sp>
        <p:nvSpPr>
          <p:cNvPr id="3" name="Subtitle 2"/>
          <p:cNvSpPr>
            <a:spLocks noGrp="1"/>
          </p:cNvSpPr>
          <p:nvPr>
            <p:ph type="subTitle" idx="1"/>
          </p:nvPr>
        </p:nvSpPr>
        <p:spPr>
          <a:xfrm>
            <a:off x="1697009" y="3916651"/>
            <a:ext cx="8534400" cy="1252278"/>
          </a:xfrm>
          <a:prstGeom prst="rect">
            <a:avLst/>
          </a:prstGeom>
        </p:spPr>
        <p:txBody>
          <a:bodyPr/>
          <a:lstStyle>
            <a:lvl1pPr marL="0" indent="0" algn="l">
              <a:buNone/>
              <a:defRPr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he-IL"/>
          </a:p>
        </p:txBody>
      </p:sp>
    </p:spTree>
    <p:extLst>
      <p:ext uri="{BB962C8B-B14F-4D97-AF65-F5344CB8AC3E}">
        <p14:creationId xmlns:p14="http://schemas.microsoft.com/office/powerpoint/2010/main" val="2804335860"/>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endParaRPr lang="he-IL"/>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he-IL"/>
          </a:p>
        </p:txBody>
      </p:sp>
    </p:spTree>
    <p:extLst>
      <p:ext uri="{BB962C8B-B14F-4D97-AF65-F5344CB8AC3E}">
        <p14:creationId xmlns:p14="http://schemas.microsoft.com/office/powerpoint/2010/main" val="3109550142"/>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769600" cy="838200"/>
          </a:xfrm>
          <a:prstGeom prst="rect">
            <a:avLst/>
          </a:prstGeom>
        </p:spPr>
        <p:txBody>
          <a:bodyPr/>
          <a:lstStyle/>
          <a:p>
            <a:r>
              <a:rPr lang="en-US"/>
              <a:t>Click to edit Master title style</a:t>
            </a:r>
            <a:endParaRPr lang="he-IL"/>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Tree>
    <p:extLst>
      <p:ext uri="{BB962C8B-B14F-4D97-AF65-F5344CB8AC3E}">
        <p14:creationId xmlns:p14="http://schemas.microsoft.com/office/powerpoint/2010/main" val="1571376984"/>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r">
              <a:defRPr sz="4000" b="1" cap="all"/>
            </a:lvl1pPr>
          </a:lstStyle>
          <a:p>
            <a:r>
              <a:rPr lang="en-US"/>
              <a:t>Click to edit Master title style</a:t>
            </a:r>
            <a:endParaRPr lang="he-IL"/>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30655385"/>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769600" cy="838200"/>
          </a:xfrm>
          <a:prstGeom prst="rect">
            <a:avLst/>
          </a:prstGeom>
        </p:spPr>
        <p:txBody>
          <a:bodyPr/>
          <a:lstStyle/>
          <a:p>
            <a:r>
              <a:rPr lang="en-US"/>
              <a:t>Click to edit Master title style</a:t>
            </a:r>
            <a:endParaRPr lang="he-IL"/>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Tree>
    <p:extLst>
      <p:ext uri="{BB962C8B-B14F-4D97-AF65-F5344CB8AC3E}">
        <p14:creationId xmlns:p14="http://schemas.microsoft.com/office/powerpoint/2010/main" val="4033331578"/>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endParaRPr lang="he-IL"/>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Tree>
    <p:extLst>
      <p:ext uri="{BB962C8B-B14F-4D97-AF65-F5344CB8AC3E}">
        <p14:creationId xmlns:p14="http://schemas.microsoft.com/office/powerpoint/2010/main" val="470060427"/>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769600" cy="838200"/>
          </a:xfrm>
          <a:prstGeom prst="rect">
            <a:avLst/>
          </a:prstGeom>
        </p:spPr>
        <p:txBody>
          <a:bodyPr/>
          <a:lstStyle/>
          <a:p>
            <a:r>
              <a:rPr lang="en-US"/>
              <a:t>Click to edit Master title style</a:t>
            </a:r>
            <a:endParaRPr lang="he-IL"/>
          </a:p>
        </p:txBody>
      </p:sp>
    </p:spTree>
    <p:extLst>
      <p:ext uri="{BB962C8B-B14F-4D97-AF65-F5344CB8AC3E}">
        <p14:creationId xmlns:p14="http://schemas.microsoft.com/office/powerpoint/2010/main" val="3493457834"/>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2244774"/>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r">
              <a:defRPr sz="2000" b="1"/>
            </a:lvl1pPr>
          </a:lstStyle>
          <a:p>
            <a:r>
              <a:rPr lang="en-US"/>
              <a:t>Click to edit Master title style</a:t>
            </a:r>
            <a:endParaRPr lang="he-IL"/>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75152173"/>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r">
              <a:defRPr sz="2000" b="1"/>
            </a:lvl1pPr>
          </a:lstStyle>
          <a:p>
            <a:r>
              <a:rPr lang="en-US"/>
              <a:t>Click to edit Master title style</a:t>
            </a:r>
            <a:endParaRPr lang="he-IL"/>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e-IL" noProof="0" dirty="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72101907"/>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769600" cy="838200"/>
          </a:xfrm>
          <a:prstGeom prst="rect">
            <a:avLst/>
          </a:prstGeom>
        </p:spPr>
        <p:txBody>
          <a:bodyPr/>
          <a:lstStyle/>
          <a:p>
            <a:r>
              <a:rPr lang="en-US"/>
              <a:t>Click to edit Master title style</a:t>
            </a:r>
            <a:endParaRPr lang="he-IL"/>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Tree>
    <p:extLst>
      <p:ext uri="{BB962C8B-B14F-4D97-AF65-F5344CB8AC3E}">
        <p14:creationId xmlns:p14="http://schemas.microsoft.com/office/powerpoint/2010/main" val="4105961345"/>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0700" y="266700"/>
            <a:ext cx="10769600" cy="838200"/>
          </a:xfrm>
          <a:prstGeom prst="rect">
            <a:avLst/>
          </a:prstGeom>
        </p:spPr>
        <p:txBody>
          <a:bodyPr/>
          <a:lstStyle>
            <a:lvl1pPr>
              <a:defRPr sz="3000">
                <a:solidFill>
                  <a:schemeClr val="bg2">
                    <a:lumMod val="50000"/>
                  </a:schemeClr>
                </a:solidFill>
              </a:defRPr>
            </a:lvl1pPr>
          </a:lstStyle>
          <a:p>
            <a:r>
              <a:rPr lang="en-US" dirty="0"/>
              <a:t>Click to edit Master title style</a:t>
            </a:r>
            <a:endParaRPr lang="he-IL" dirty="0"/>
          </a:p>
        </p:txBody>
      </p:sp>
      <p:sp>
        <p:nvSpPr>
          <p:cNvPr id="3" name="Content Placeholder 2"/>
          <p:cNvSpPr>
            <a:spLocks noGrp="1"/>
          </p:cNvSpPr>
          <p:nvPr>
            <p:ph idx="1"/>
          </p:nvPr>
        </p:nvSpPr>
        <p:spPr>
          <a:xfrm>
            <a:off x="609600" y="1600201"/>
            <a:ext cx="10972800" cy="4525963"/>
          </a:xfrm>
          <a:prstGeom prst="rect">
            <a:avLst/>
          </a:prstGeom>
        </p:spPr>
        <p:txBody>
          <a:bodyPr/>
          <a:lstStyle>
            <a:lvl1pPr marL="342900" indent="-342900">
              <a:buClr>
                <a:schemeClr val="accent2"/>
              </a:buClr>
              <a:buSzPct val="110000"/>
              <a:buFont typeface="Arial" panose="020B0604020202020204" pitchFamily="34" charset="0"/>
              <a:buChar char="•"/>
              <a:defRPr kumimoji="0" lang="en-US" sz="2800" b="0" i="0" u="none" strike="noStrike" kern="0" cap="none" spc="0" normalizeH="0" baseline="0" dirty="0">
                <a:ln>
                  <a:noFill/>
                </a:ln>
                <a:solidFill>
                  <a:sysClr val="windowText" lastClr="000000"/>
                </a:solidFill>
                <a:effectLst/>
                <a:uLnTx/>
                <a:uFillTx/>
                <a:latin typeface="+mn-lt"/>
                <a:ea typeface="+mn-ea"/>
                <a:cs typeface="+mn-cs"/>
              </a:defRPr>
            </a:lvl1pPr>
            <a:lvl2pPr marL="742950" indent="-285750">
              <a:buClr>
                <a:schemeClr val="accent2"/>
              </a:buClr>
              <a:buSzPct val="110000"/>
              <a:buFont typeface="Arial" panose="020B0604020202020204" pitchFamily="34" charset="0"/>
              <a:buChar char="•"/>
              <a:defRPr kumimoji="0" lang="en-US" sz="2800" b="0" i="0" u="none" strike="noStrike" kern="0" cap="none" spc="0" normalizeH="0" baseline="0" dirty="0">
                <a:ln>
                  <a:noFill/>
                </a:ln>
                <a:solidFill>
                  <a:sysClr val="windowText" lastClr="000000"/>
                </a:solidFill>
                <a:effectLst/>
                <a:uLnTx/>
                <a:uFillTx/>
                <a:latin typeface="+mn-lt"/>
                <a:ea typeface="+mn-ea"/>
                <a:cs typeface="+mn-cs"/>
              </a:defRPr>
            </a:lvl2pPr>
            <a:lvl3pPr marL="1143000" indent="-228600">
              <a:buClr>
                <a:schemeClr val="accent2"/>
              </a:buClr>
              <a:buSzPct val="110000"/>
              <a:buFont typeface="Arial" panose="020B0604020202020204" pitchFamily="34" charset="0"/>
              <a:buChar char="•"/>
              <a:defRPr kumimoji="0" lang="en-US" sz="2800" b="0" i="0" u="none" strike="noStrike" kern="0" cap="none" spc="0" normalizeH="0" baseline="0" dirty="0">
                <a:ln>
                  <a:noFill/>
                </a:ln>
                <a:solidFill>
                  <a:sysClr val="windowText" lastClr="000000"/>
                </a:solidFill>
                <a:effectLst/>
                <a:uLnTx/>
                <a:uFillTx/>
                <a:latin typeface="+mn-lt"/>
                <a:ea typeface="+mn-ea"/>
                <a:cs typeface="+mn-cs"/>
              </a:defRPr>
            </a:lvl3pPr>
            <a:lvl4pPr marL="1600200" indent="-228600">
              <a:buClr>
                <a:schemeClr val="accent2"/>
              </a:buClr>
              <a:buSzPct val="110000"/>
              <a:buFont typeface="Arial" panose="020B0604020202020204" pitchFamily="34" charset="0"/>
              <a:buChar char="•"/>
              <a:defRPr kumimoji="0" lang="en-US" sz="2800" b="0" i="0" u="none" strike="noStrike" kern="0" cap="none" spc="0" normalizeH="0" baseline="0" dirty="0">
                <a:ln>
                  <a:noFill/>
                </a:ln>
                <a:solidFill>
                  <a:sysClr val="windowText" lastClr="000000"/>
                </a:solidFill>
                <a:effectLst/>
                <a:uLnTx/>
                <a:uFillTx/>
                <a:latin typeface="+mn-lt"/>
                <a:ea typeface="+mn-ea"/>
                <a:cs typeface="+mn-cs"/>
              </a:defRPr>
            </a:lvl4pPr>
            <a:lvl5pPr marL="2057400" indent="-228600">
              <a:buClr>
                <a:schemeClr val="accent2"/>
              </a:buClr>
              <a:buSzPct val="110000"/>
              <a:buFont typeface="Arial" panose="020B0604020202020204" pitchFamily="34" charset="0"/>
              <a:buChar char="•"/>
              <a:defRPr kumimoji="0" lang="he-IL" sz="2800" b="0" i="0" u="none" strike="noStrike" kern="0" cap="none" spc="0" normalizeH="0" baseline="0" dirty="0">
                <a:ln>
                  <a:noFill/>
                </a:ln>
                <a:solidFill>
                  <a:sysClr val="windowText" lastClr="000000"/>
                </a:solidFill>
                <a:effectLst/>
                <a:uLnTx/>
                <a:uFillTx/>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Tree>
    <p:extLst>
      <p:ext uri="{BB962C8B-B14F-4D97-AF65-F5344CB8AC3E}">
        <p14:creationId xmlns:p14="http://schemas.microsoft.com/office/powerpoint/2010/main" val="96018252"/>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
            <a:ext cx="2743200" cy="6126163"/>
          </a:xfrm>
          <a:prstGeom prst="rect">
            <a:avLst/>
          </a:prstGeo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609600" y="1"/>
            <a:ext cx="8026400" cy="61261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Tree>
    <p:extLst>
      <p:ext uri="{BB962C8B-B14F-4D97-AF65-F5344CB8AC3E}">
        <p14:creationId xmlns:p14="http://schemas.microsoft.com/office/powerpoint/2010/main" val="4068002722"/>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Title and Content">
    <p:bg>
      <p:bgPr>
        <a:solidFill>
          <a:schemeClr val="bg1"/>
        </a:solidFill>
        <a:effectLst/>
      </p:bgPr>
    </p:bg>
    <p:spTree>
      <p:nvGrpSpPr>
        <p:cNvPr id="1" name=""/>
        <p:cNvGrpSpPr/>
        <p:nvPr/>
      </p:nvGrpSpPr>
      <p:grpSpPr>
        <a:xfrm>
          <a:off x="0" y="0"/>
          <a:ext cx="0" cy="0"/>
          <a:chOff x="0" y="0"/>
          <a:chExt cx="0" cy="0"/>
        </a:xfrm>
      </p:grpSpPr>
      <p:sp>
        <p:nvSpPr>
          <p:cNvPr id="44" name="Rectangle 43"/>
          <p:cNvSpPr/>
          <p:nvPr userDrawn="1"/>
        </p:nvSpPr>
        <p:spPr>
          <a:xfrm>
            <a:off x="0" y="6741933"/>
            <a:ext cx="12192000" cy="116067"/>
          </a:xfrm>
          <a:prstGeom prst="rect">
            <a:avLst/>
          </a:prstGeom>
          <a:solidFill>
            <a:srgbClr val="D5B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Rectangle 1"/>
          <p:cNvSpPr/>
          <p:nvPr userDrawn="1"/>
        </p:nvSpPr>
        <p:spPr>
          <a:xfrm>
            <a:off x="-25400" y="-50800"/>
            <a:ext cx="12242800" cy="6934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5496064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divider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2001" cy="6858000"/>
          </a:xfrm>
          <a:prstGeom prst="rect">
            <a:avLst/>
          </a:prstGeom>
        </p:spPr>
      </p:pic>
      <p:sp>
        <p:nvSpPr>
          <p:cNvPr id="3" name="AutoShape 11"/>
          <p:cNvSpPr>
            <a:spLocks noChangeAspect="1" noChangeArrowheads="1" noTextEdit="1"/>
          </p:cNvSpPr>
          <p:nvPr userDrawn="1"/>
        </p:nvSpPr>
        <p:spPr bwMode="auto">
          <a:xfrm>
            <a:off x="5597834" y="2514600"/>
            <a:ext cx="996331" cy="99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 name="Group 3"/>
          <p:cNvGrpSpPr/>
          <p:nvPr userDrawn="1"/>
        </p:nvGrpSpPr>
        <p:grpSpPr>
          <a:xfrm>
            <a:off x="0" y="914400"/>
            <a:ext cx="12192000" cy="4724401"/>
            <a:chOff x="0" y="914400"/>
            <a:chExt cx="12192000" cy="4724401"/>
          </a:xfrm>
        </p:grpSpPr>
        <p:sp>
          <p:nvSpPr>
            <p:cNvPr id="5" name="Rectangle 4"/>
            <p:cNvSpPr/>
            <p:nvPr/>
          </p:nvSpPr>
          <p:spPr>
            <a:xfrm>
              <a:off x="0" y="914400"/>
              <a:ext cx="12192000" cy="4724401"/>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6" name="Straight Connector 5"/>
            <p:cNvCxnSpPr/>
            <p:nvPr/>
          </p:nvCxnSpPr>
          <p:spPr bwMode="auto">
            <a:xfrm flipV="1">
              <a:off x="28196" y="3018351"/>
              <a:ext cx="5569638" cy="0"/>
            </a:xfrm>
            <a:prstGeom prst="line">
              <a:avLst/>
            </a:prstGeom>
            <a:solidFill>
              <a:schemeClr val="accent1"/>
            </a:solidFill>
            <a:ln w="19050" cap="flat" cmpd="sng" algn="ctr">
              <a:solidFill>
                <a:schemeClr val="accent2"/>
              </a:solidFill>
              <a:prstDash val="sysDash"/>
              <a:round/>
              <a:headEnd type="none" w="med" len="med"/>
              <a:tailEnd type="none" w="med" len="med"/>
            </a:ln>
            <a:effectLst/>
          </p:spPr>
        </p:cxnSp>
      </p:grpSp>
      <p:sp>
        <p:nvSpPr>
          <p:cNvPr id="8" name="Rectangle 7"/>
          <p:cNvSpPr/>
          <p:nvPr userDrawn="1"/>
        </p:nvSpPr>
        <p:spPr bwMode="auto">
          <a:xfrm>
            <a:off x="0" y="5639153"/>
            <a:ext cx="5543730" cy="95785"/>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ounded Rectangle 9"/>
          <p:cNvSpPr/>
          <p:nvPr userDrawn="1"/>
        </p:nvSpPr>
        <p:spPr bwMode="auto">
          <a:xfrm rot="18900000">
            <a:off x="5674688" y="2678159"/>
            <a:ext cx="669212" cy="669210"/>
          </a:xfrm>
          <a:prstGeom prst="roundRect">
            <a:avLst/>
          </a:prstGeom>
          <a:noFill/>
          <a:ln w="381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ounded Rectangle 10"/>
          <p:cNvSpPr/>
          <p:nvPr userDrawn="1"/>
        </p:nvSpPr>
        <p:spPr bwMode="auto">
          <a:xfrm rot="18900000">
            <a:off x="5731363" y="2734836"/>
            <a:ext cx="555858" cy="555856"/>
          </a:xfrm>
          <a:prstGeom prst="roundRect">
            <a:avLst/>
          </a:prstGeom>
          <a:solidFill>
            <a:schemeClr val="accent2"/>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nvGrpSpPr>
          <p:cNvPr id="12" name="Group 11"/>
          <p:cNvGrpSpPr/>
          <p:nvPr userDrawn="1"/>
        </p:nvGrpSpPr>
        <p:grpSpPr>
          <a:xfrm>
            <a:off x="5035547" y="5639153"/>
            <a:ext cx="5515534" cy="95785"/>
            <a:chOff x="10806" y="5369749"/>
            <a:chExt cx="7340454" cy="116186"/>
          </a:xfrm>
        </p:grpSpPr>
        <p:sp>
          <p:nvSpPr>
            <p:cNvPr id="13" name="Rectangle 12"/>
            <p:cNvSpPr/>
            <p:nvPr/>
          </p:nvSpPr>
          <p:spPr bwMode="auto">
            <a:xfrm>
              <a:off x="10806" y="5369749"/>
              <a:ext cx="1050729" cy="116186"/>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3"/>
            <p:cNvSpPr/>
            <p:nvPr/>
          </p:nvSpPr>
          <p:spPr bwMode="auto">
            <a:xfrm>
              <a:off x="1050729" y="5369749"/>
              <a:ext cx="1050729" cy="116186"/>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14"/>
            <p:cNvSpPr/>
            <p:nvPr/>
          </p:nvSpPr>
          <p:spPr bwMode="auto">
            <a:xfrm>
              <a:off x="4199143" y="5369749"/>
              <a:ext cx="1050729" cy="116186"/>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5"/>
            <p:cNvSpPr/>
            <p:nvPr/>
          </p:nvSpPr>
          <p:spPr bwMode="auto">
            <a:xfrm>
              <a:off x="5249796" y="5369749"/>
              <a:ext cx="1050729" cy="116186"/>
            </a:xfrm>
            <a:prstGeom prst="rect">
              <a:avLst/>
            </a:prstGeom>
            <a:solidFill>
              <a:schemeClr val="accent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6"/>
            <p:cNvSpPr/>
            <p:nvPr/>
          </p:nvSpPr>
          <p:spPr bwMode="auto">
            <a:xfrm>
              <a:off x="6300531" y="5369749"/>
              <a:ext cx="1050729" cy="116186"/>
            </a:xfrm>
            <a:prstGeom prst="rect">
              <a:avLst/>
            </a:pr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7"/>
            <p:cNvSpPr/>
            <p:nvPr/>
          </p:nvSpPr>
          <p:spPr bwMode="auto">
            <a:xfrm>
              <a:off x="2101458" y="5369749"/>
              <a:ext cx="1050729" cy="116186"/>
            </a:xfrm>
            <a:prstGeom prst="rect">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18"/>
            <p:cNvSpPr/>
            <p:nvPr/>
          </p:nvSpPr>
          <p:spPr bwMode="auto">
            <a:xfrm>
              <a:off x="3148834" y="5369749"/>
              <a:ext cx="1050729" cy="116186"/>
            </a:xfrm>
            <a:prstGeom prst="rect">
              <a:avLst/>
            </a:prstGeom>
            <a:solidFill>
              <a:srgbClr val="00F21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sp>
        <p:nvSpPr>
          <p:cNvPr id="21" name="Content Placeholder 20"/>
          <p:cNvSpPr>
            <a:spLocks noGrp="1"/>
          </p:cNvSpPr>
          <p:nvPr>
            <p:ph sz="quarter" idx="10" hasCustomPrompt="1"/>
          </p:nvPr>
        </p:nvSpPr>
        <p:spPr>
          <a:xfrm>
            <a:off x="2205071" y="3539643"/>
            <a:ext cx="7569200" cy="724161"/>
          </a:xfrm>
          <a:prstGeom prst="rect">
            <a:avLst/>
          </a:prstGeom>
        </p:spPr>
        <p:txBody>
          <a:bodyPr/>
          <a:lstStyle>
            <a:lvl1pPr marL="0" indent="0" algn="ctr">
              <a:buFont typeface="Arial" panose="020B0604020202020204" pitchFamily="34" charset="0"/>
              <a:buNone/>
              <a:defRPr sz="3600" b="0">
                <a:solidFill>
                  <a:schemeClr val="bg2">
                    <a:lumMod val="50000"/>
                  </a:schemeClr>
                </a:solidFill>
              </a:defRPr>
            </a:lvl1pPr>
          </a:lstStyle>
          <a:p>
            <a:pPr lvl="0"/>
            <a:r>
              <a:rPr lang="en-US" dirty="0"/>
              <a:t>CLICK TO EDIT MASTER TEXT STYLES</a:t>
            </a:r>
          </a:p>
        </p:txBody>
      </p:sp>
    </p:spTree>
    <p:extLst>
      <p:ext uri="{BB962C8B-B14F-4D97-AF65-F5344CB8AC3E}">
        <p14:creationId xmlns:p14="http://schemas.microsoft.com/office/powerpoint/2010/main" val="3534484592"/>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r">
              <a:defRPr sz="4000" b="1" cap="all">
                <a:solidFill>
                  <a:schemeClr val="bg2">
                    <a:lumMod val="75000"/>
                  </a:schemeClr>
                </a:solidFill>
              </a:defRPr>
            </a:lvl1pPr>
          </a:lstStyle>
          <a:p>
            <a:r>
              <a:rPr lang="en-US"/>
              <a:t>Click to edit Master title style</a:t>
            </a:r>
            <a:endParaRPr lang="he-IL"/>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bg2">
                    <a:lumMod val="50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25493600"/>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79400"/>
            <a:ext cx="10769600" cy="838200"/>
          </a:xfrm>
          <a:prstGeom prst="rect">
            <a:avLst/>
          </a:prstGeom>
        </p:spPr>
        <p:txBody>
          <a:bodyPr/>
          <a:lstStyle>
            <a:lvl1pPr>
              <a:defRPr sz="3000">
                <a:solidFill>
                  <a:schemeClr val="bg2">
                    <a:lumMod val="50000"/>
                  </a:schemeClr>
                </a:solidFill>
              </a:defRPr>
            </a:lvl1pPr>
          </a:lstStyle>
          <a:p>
            <a:r>
              <a:rPr lang="en-US"/>
              <a:t>Click to edit Master title style</a:t>
            </a:r>
            <a:endParaRPr lang="he-IL"/>
          </a:p>
        </p:txBody>
      </p:sp>
      <p:sp>
        <p:nvSpPr>
          <p:cNvPr id="3" name="Content Placeholder 2"/>
          <p:cNvSpPr>
            <a:spLocks noGrp="1"/>
          </p:cNvSpPr>
          <p:nvPr>
            <p:ph sz="half" idx="1"/>
          </p:nvPr>
        </p:nvSpPr>
        <p:spPr>
          <a:xfrm>
            <a:off x="609600" y="1600201"/>
            <a:ext cx="5384800" cy="4525963"/>
          </a:xfrm>
          <a:prstGeom prst="rect">
            <a:avLst/>
          </a:prstGeom>
        </p:spPr>
        <p:txBody>
          <a:bodyPr/>
          <a:lstStyle>
            <a:lvl1pPr marL="342900" indent="-342900" algn="l" rtl="0" eaLnBrk="0" fontAlgn="base" hangingPunct="0">
              <a:spcBef>
                <a:spcPct val="20000"/>
              </a:spcBef>
              <a:spcAft>
                <a:spcPct val="0"/>
              </a:spcAft>
              <a:buClr>
                <a:schemeClr val="accent2"/>
              </a:buClr>
              <a:buSzPct val="110000"/>
              <a:buFont typeface="Arial" panose="020B0604020202020204" pitchFamily="34" charset="0"/>
              <a:buChar char="•"/>
              <a:defRPr kumimoji="0" lang="en-US" sz="2800" b="0" i="0" u="none" strike="noStrike" kern="0" cap="none" spc="0" normalizeH="0" baseline="0" dirty="0">
                <a:ln>
                  <a:noFill/>
                </a:ln>
                <a:solidFill>
                  <a:sysClr val="windowText" lastClr="000000"/>
                </a:solidFill>
                <a:effectLst/>
                <a:uLnTx/>
                <a:uFillTx/>
                <a:latin typeface="+mn-lt"/>
                <a:ea typeface="+mn-ea"/>
                <a:cs typeface="+mn-cs"/>
              </a:defRPr>
            </a:lvl1pPr>
            <a:lvl2pPr marL="742950" indent="-285750" algn="l" rtl="0" eaLnBrk="0" fontAlgn="base" hangingPunct="0">
              <a:spcBef>
                <a:spcPct val="20000"/>
              </a:spcBef>
              <a:spcAft>
                <a:spcPct val="0"/>
              </a:spcAft>
              <a:buClr>
                <a:schemeClr val="accent2"/>
              </a:buClr>
              <a:buSzPct val="110000"/>
              <a:buFont typeface="Arial" panose="020B0604020202020204" pitchFamily="34" charset="0"/>
              <a:buChar char="•"/>
              <a:defRPr kumimoji="0" lang="en-US" sz="2800" b="0" i="0" u="none" strike="noStrike" kern="0" cap="none" spc="0" normalizeH="0" baseline="0" dirty="0">
                <a:ln>
                  <a:noFill/>
                </a:ln>
                <a:solidFill>
                  <a:sysClr val="windowText" lastClr="000000"/>
                </a:solidFill>
                <a:effectLst/>
                <a:uLnTx/>
                <a:uFillTx/>
                <a:latin typeface="+mn-lt"/>
                <a:ea typeface="+mn-ea"/>
                <a:cs typeface="+mn-cs"/>
              </a:defRPr>
            </a:lvl2pPr>
            <a:lvl3pPr marL="1143000" indent="-228600" algn="l" rtl="0" eaLnBrk="0" fontAlgn="base" hangingPunct="0">
              <a:spcBef>
                <a:spcPct val="20000"/>
              </a:spcBef>
              <a:spcAft>
                <a:spcPct val="0"/>
              </a:spcAft>
              <a:buClr>
                <a:schemeClr val="accent2"/>
              </a:buClr>
              <a:buSzPct val="110000"/>
              <a:buFont typeface="Arial" panose="020B0604020202020204" pitchFamily="34" charset="0"/>
              <a:buChar char="•"/>
              <a:defRPr kumimoji="0" lang="en-US" sz="2800" b="0" i="0" u="none" strike="noStrike" kern="0" cap="none" spc="0" normalizeH="0" baseline="0" dirty="0">
                <a:ln>
                  <a:noFill/>
                </a:ln>
                <a:solidFill>
                  <a:sysClr val="windowText" lastClr="000000"/>
                </a:solidFill>
                <a:effectLst/>
                <a:uLnTx/>
                <a:uFillTx/>
                <a:latin typeface="+mn-lt"/>
                <a:ea typeface="+mn-ea"/>
                <a:cs typeface="+mn-cs"/>
              </a:defRPr>
            </a:lvl3pPr>
            <a:lvl4pPr marL="1600200" indent="-228600" algn="l" rtl="0" eaLnBrk="0" fontAlgn="base" hangingPunct="0">
              <a:spcBef>
                <a:spcPct val="20000"/>
              </a:spcBef>
              <a:spcAft>
                <a:spcPct val="0"/>
              </a:spcAft>
              <a:buClr>
                <a:schemeClr val="accent2"/>
              </a:buClr>
              <a:buSzPct val="110000"/>
              <a:buFont typeface="Arial" panose="020B0604020202020204" pitchFamily="34" charset="0"/>
              <a:buChar char="•"/>
              <a:defRPr kumimoji="0" lang="en-US" sz="2800" b="0" i="0" u="none" strike="noStrike" kern="0" cap="none" spc="0" normalizeH="0" baseline="0" dirty="0">
                <a:ln>
                  <a:noFill/>
                </a:ln>
                <a:solidFill>
                  <a:sysClr val="windowText" lastClr="000000"/>
                </a:solidFill>
                <a:effectLst/>
                <a:uLnTx/>
                <a:uFillTx/>
                <a:latin typeface="+mn-lt"/>
                <a:ea typeface="+mn-ea"/>
                <a:cs typeface="+mn-cs"/>
              </a:defRPr>
            </a:lvl4pPr>
            <a:lvl5pPr marL="2057400" indent="-228600" algn="l" rtl="0" eaLnBrk="0" fontAlgn="base" hangingPunct="0">
              <a:spcBef>
                <a:spcPct val="20000"/>
              </a:spcBef>
              <a:spcAft>
                <a:spcPct val="0"/>
              </a:spcAft>
              <a:buClr>
                <a:schemeClr val="accent2"/>
              </a:buClr>
              <a:buSzPct val="110000"/>
              <a:buFont typeface="Arial" panose="020B0604020202020204" pitchFamily="34" charset="0"/>
              <a:buChar char="•"/>
              <a:defRPr kumimoji="0" lang="he-IL" sz="2800" b="0" i="0" u="none" strike="noStrike" kern="0" cap="none" spc="0" normalizeH="0" baseline="0" dirty="0">
                <a:ln>
                  <a:noFill/>
                </a:ln>
                <a:solidFill>
                  <a:sysClr val="windowText" lastClr="000000"/>
                </a:solidFill>
                <a:effectLst/>
                <a:uLnTx/>
                <a:uFillTx/>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
        <p:nvSpPr>
          <p:cNvPr id="4" name="Content Placeholder 3"/>
          <p:cNvSpPr>
            <a:spLocks noGrp="1"/>
          </p:cNvSpPr>
          <p:nvPr>
            <p:ph sz="half" idx="2"/>
          </p:nvPr>
        </p:nvSpPr>
        <p:spPr>
          <a:xfrm>
            <a:off x="6197600" y="1600201"/>
            <a:ext cx="5384800" cy="4525963"/>
          </a:xfrm>
          <a:prstGeom prst="rect">
            <a:avLst/>
          </a:prstGeom>
        </p:spPr>
        <p:txBody>
          <a:bodyPr/>
          <a:lstStyle>
            <a:lvl1pPr marL="342900" indent="-342900" algn="l" rtl="0" eaLnBrk="0" fontAlgn="base" hangingPunct="0">
              <a:spcBef>
                <a:spcPct val="20000"/>
              </a:spcBef>
              <a:spcAft>
                <a:spcPct val="0"/>
              </a:spcAft>
              <a:buClr>
                <a:schemeClr val="accent2"/>
              </a:buClr>
              <a:buSzPct val="110000"/>
              <a:buFont typeface="Arial" panose="020B0604020202020204" pitchFamily="34" charset="0"/>
              <a:buChar char="•"/>
              <a:defRPr kumimoji="0" lang="en-US" sz="2800" b="0" i="0" u="none" strike="noStrike" kern="0" cap="none" spc="0" normalizeH="0" baseline="0" dirty="0">
                <a:ln>
                  <a:noFill/>
                </a:ln>
                <a:solidFill>
                  <a:sysClr val="windowText" lastClr="000000"/>
                </a:solidFill>
                <a:effectLst/>
                <a:uLnTx/>
                <a:uFillTx/>
                <a:latin typeface="+mn-lt"/>
                <a:ea typeface="+mn-ea"/>
                <a:cs typeface="+mn-cs"/>
              </a:defRPr>
            </a:lvl1pPr>
            <a:lvl2pPr marL="742950" indent="-285750" algn="l" rtl="0" eaLnBrk="0" fontAlgn="base" hangingPunct="0">
              <a:spcBef>
                <a:spcPct val="20000"/>
              </a:spcBef>
              <a:spcAft>
                <a:spcPct val="0"/>
              </a:spcAft>
              <a:buClr>
                <a:schemeClr val="accent2"/>
              </a:buClr>
              <a:buSzPct val="110000"/>
              <a:buFont typeface="Arial" panose="020B0604020202020204" pitchFamily="34" charset="0"/>
              <a:buChar char="•"/>
              <a:defRPr kumimoji="0" lang="en-US" sz="2800" b="0" i="0" u="none" strike="noStrike" kern="0" cap="none" spc="0" normalizeH="0" baseline="0" dirty="0">
                <a:ln>
                  <a:noFill/>
                </a:ln>
                <a:solidFill>
                  <a:sysClr val="windowText" lastClr="000000"/>
                </a:solidFill>
                <a:effectLst/>
                <a:uLnTx/>
                <a:uFillTx/>
                <a:latin typeface="+mn-lt"/>
                <a:ea typeface="+mn-ea"/>
                <a:cs typeface="+mn-cs"/>
              </a:defRPr>
            </a:lvl2pPr>
            <a:lvl3pPr marL="1143000" indent="-228600" algn="l" rtl="0" eaLnBrk="0" fontAlgn="base" hangingPunct="0">
              <a:spcBef>
                <a:spcPct val="20000"/>
              </a:spcBef>
              <a:spcAft>
                <a:spcPct val="0"/>
              </a:spcAft>
              <a:buClr>
                <a:schemeClr val="accent2"/>
              </a:buClr>
              <a:buSzPct val="110000"/>
              <a:buFont typeface="Arial" panose="020B0604020202020204" pitchFamily="34" charset="0"/>
              <a:buChar char="•"/>
              <a:defRPr kumimoji="0" lang="en-US" sz="2800" b="0" i="0" u="none" strike="noStrike" kern="0" cap="none" spc="0" normalizeH="0" baseline="0" dirty="0">
                <a:ln>
                  <a:noFill/>
                </a:ln>
                <a:solidFill>
                  <a:sysClr val="windowText" lastClr="000000"/>
                </a:solidFill>
                <a:effectLst/>
                <a:uLnTx/>
                <a:uFillTx/>
                <a:latin typeface="+mn-lt"/>
                <a:ea typeface="+mn-ea"/>
                <a:cs typeface="+mn-cs"/>
              </a:defRPr>
            </a:lvl3pPr>
            <a:lvl4pPr marL="1600200" indent="-228600" algn="l" rtl="0" eaLnBrk="0" fontAlgn="base" hangingPunct="0">
              <a:spcBef>
                <a:spcPct val="20000"/>
              </a:spcBef>
              <a:spcAft>
                <a:spcPct val="0"/>
              </a:spcAft>
              <a:buClr>
                <a:schemeClr val="accent2"/>
              </a:buClr>
              <a:buSzPct val="110000"/>
              <a:buFont typeface="Arial" panose="020B0604020202020204" pitchFamily="34" charset="0"/>
              <a:buChar char="•"/>
              <a:defRPr kumimoji="0" lang="en-US" sz="2800" b="0" i="0" u="none" strike="noStrike" kern="0" cap="none" spc="0" normalizeH="0" baseline="0" dirty="0">
                <a:ln>
                  <a:noFill/>
                </a:ln>
                <a:solidFill>
                  <a:sysClr val="windowText" lastClr="000000"/>
                </a:solidFill>
                <a:effectLst/>
                <a:uLnTx/>
                <a:uFillTx/>
                <a:latin typeface="+mn-lt"/>
                <a:ea typeface="+mn-ea"/>
                <a:cs typeface="+mn-cs"/>
              </a:defRPr>
            </a:lvl4pPr>
            <a:lvl5pPr marL="2057400" indent="-228600" algn="l" rtl="0" eaLnBrk="0" fontAlgn="base" hangingPunct="0">
              <a:spcBef>
                <a:spcPct val="20000"/>
              </a:spcBef>
              <a:spcAft>
                <a:spcPct val="0"/>
              </a:spcAft>
              <a:buClr>
                <a:schemeClr val="accent2"/>
              </a:buClr>
              <a:buSzPct val="110000"/>
              <a:buFont typeface="Arial" panose="020B0604020202020204" pitchFamily="34" charset="0"/>
              <a:buChar char="•"/>
              <a:defRPr kumimoji="0" lang="he-IL" sz="2800" b="0" i="0" u="none" strike="noStrike" kern="0" cap="none" spc="0" normalizeH="0" baseline="0" dirty="0">
                <a:ln>
                  <a:noFill/>
                </a:ln>
                <a:solidFill>
                  <a:sysClr val="windowText" lastClr="000000"/>
                </a:solidFill>
                <a:effectLst/>
                <a:uLnTx/>
                <a:uFillTx/>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Tree>
    <p:extLst>
      <p:ext uri="{BB962C8B-B14F-4D97-AF65-F5344CB8AC3E}">
        <p14:creationId xmlns:p14="http://schemas.microsoft.com/office/powerpoint/2010/main" val="473357331"/>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279400"/>
            <a:ext cx="10769600" cy="838200"/>
          </a:xfrm>
          <a:prstGeom prst="rect">
            <a:avLst/>
          </a:prstGeom>
        </p:spPr>
        <p:txBody>
          <a:bodyPr/>
          <a:lstStyle>
            <a:lvl1pPr>
              <a:defRPr sz="3000">
                <a:solidFill>
                  <a:schemeClr val="bg2">
                    <a:lumMod val="50000"/>
                  </a:schemeClr>
                </a:solidFill>
              </a:defRPr>
            </a:lvl1pPr>
          </a:lstStyle>
          <a:p>
            <a:r>
              <a:rPr lang="en-US"/>
              <a:t>Click to edit Master title style</a:t>
            </a:r>
            <a:endParaRPr lang="he-IL"/>
          </a:p>
        </p:txBody>
      </p:sp>
    </p:spTree>
    <p:extLst>
      <p:ext uri="{BB962C8B-B14F-4D97-AF65-F5344CB8AC3E}">
        <p14:creationId xmlns:p14="http://schemas.microsoft.com/office/powerpoint/2010/main" val="1796820173"/>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0" y="0"/>
            <a:ext cx="12186865" cy="6883400"/>
          </a:xfrm>
          <a:prstGeom prst="rect">
            <a:avLst/>
          </a:prstGeom>
        </p:spPr>
      </p:pic>
      <p:sp>
        <p:nvSpPr>
          <p:cNvPr id="3" name="AutoShape 11"/>
          <p:cNvSpPr>
            <a:spLocks noChangeAspect="1" noChangeArrowheads="1" noTextEdit="1"/>
          </p:cNvSpPr>
          <p:nvPr userDrawn="1"/>
        </p:nvSpPr>
        <p:spPr bwMode="auto">
          <a:xfrm>
            <a:off x="5597834" y="2514600"/>
            <a:ext cx="996331" cy="99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0" y="914400"/>
            <a:ext cx="12192000" cy="4724401"/>
          </a:xfrm>
          <a:prstGeom prst="rect">
            <a:avLst/>
          </a:pr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2" name="Picture 21"/>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368667" y="4452224"/>
            <a:ext cx="3027974" cy="845565"/>
          </a:xfrm>
          <a:prstGeom prst="rect">
            <a:avLst/>
          </a:prstGeom>
        </p:spPr>
      </p:pic>
      <p:sp>
        <p:nvSpPr>
          <p:cNvPr id="32" name="TextBox 31"/>
          <p:cNvSpPr txBox="1"/>
          <p:nvPr userDrawn="1"/>
        </p:nvSpPr>
        <p:spPr>
          <a:xfrm>
            <a:off x="3546438" y="2673466"/>
            <a:ext cx="5099124" cy="830997"/>
          </a:xfrm>
          <a:prstGeom prst="rect">
            <a:avLst/>
          </a:prstGeom>
          <a:noFill/>
        </p:spPr>
        <p:txBody>
          <a:bodyPr wrap="square" rtlCol="0">
            <a:spAutoFit/>
          </a:bodyPr>
          <a:lstStyle/>
          <a:p>
            <a:pPr algn="ctr"/>
            <a:r>
              <a:rPr lang="en-US" sz="4800" dirty="0">
                <a:solidFill>
                  <a:schemeClr val="tx2">
                    <a:lumMod val="85000"/>
                    <a:lumOff val="15000"/>
                  </a:schemeClr>
                </a:solidFill>
                <a:latin typeface="+mn-lt"/>
              </a:rPr>
              <a:t>THANK YOU</a:t>
            </a:r>
          </a:p>
        </p:txBody>
      </p:sp>
      <p:grpSp>
        <p:nvGrpSpPr>
          <p:cNvPr id="33" name="Group 32"/>
          <p:cNvGrpSpPr/>
          <p:nvPr userDrawn="1"/>
        </p:nvGrpSpPr>
        <p:grpSpPr>
          <a:xfrm>
            <a:off x="3338233" y="5553243"/>
            <a:ext cx="5515534" cy="95785"/>
            <a:chOff x="10806" y="5369749"/>
            <a:chExt cx="7340454" cy="116186"/>
          </a:xfrm>
        </p:grpSpPr>
        <p:sp>
          <p:nvSpPr>
            <p:cNvPr id="34" name="Rectangle 33"/>
            <p:cNvSpPr/>
            <p:nvPr/>
          </p:nvSpPr>
          <p:spPr bwMode="auto">
            <a:xfrm>
              <a:off x="10806" y="5369749"/>
              <a:ext cx="1050729" cy="116186"/>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 name="Rectangle 34"/>
            <p:cNvSpPr/>
            <p:nvPr/>
          </p:nvSpPr>
          <p:spPr bwMode="auto">
            <a:xfrm>
              <a:off x="1050729" y="5369749"/>
              <a:ext cx="1050729" cy="116186"/>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6" name="Rectangle 35"/>
            <p:cNvSpPr/>
            <p:nvPr/>
          </p:nvSpPr>
          <p:spPr bwMode="auto">
            <a:xfrm>
              <a:off x="4199143" y="5369749"/>
              <a:ext cx="1050729" cy="116186"/>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7" name="Rectangle 36"/>
            <p:cNvSpPr/>
            <p:nvPr/>
          </p:nvSpPr>
          <p:spPr bwMode="auto">
            <a:xfrm>
              <a:off x="5249796" y="5369749"/>
              <a:ext cx="1050729" cy="116186"/>
            </a:xfrm>
            <a:prstGeom prst="rect">
              <a:avLst/>
            </a:prstGeom>
            <a:solidFill>
              <a:schemeClr val="accent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8" name="Rectangle 37"/>
            <p:cNvSpPr/>
            <p:nvPr/>
          </p:nvSpPr>
          <p:spPr bwMode="auto">
            <a:xfrm>
              <a:off x="6300531" y="5369749"/>
              <a:ext cx="1050729" cy="116186"/>
            </a:xfrm>
            <a:prstGeom prst="rect">
              <a:avLst/>
            </a:pr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9" name="Rectangle 38"/>
            <p:cNvSpPr/>
            <p:nvPr/>
          </p:nvSpPr>
          <p:spPr bwMode="auto">
            <a:xfrm>
              <a:off x="2101458" y="5369749"/>
              <a:ext cx="1050729" cy="116186"/>
            </a:xfrm>
            <a:prstGeom prst="rect">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0" name="Rectangle 39"/>
            <p:cNvSpPr/>
            <p:nvPr/>
          </p:nvSpPr>
          <p:spPr bwMode="auto">
            <a:xfrm>
              <a:off x="3148834" y="5369749"/>
              <a:ext cx="1050729" cy="116186"/>
            </a:xfrm>
            <a:prstGeom prst="rect">
              <a:avLst/>
            </a:prstGeom>
            <a:solidFill>
              <a:srgbClr val="00F21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spTree>
    <p:extLst>
      <p:ext uri="{BB962C8B-B14F-4D97-AF65-F5344CB8AC3E}">
        <p14:creationId xmlns:p14="http://schemas.microsoft.com/office/powerpoint/2010/main" val="3528516150"/>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3969305"/>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2001" cy="6858000"/>
          </a:xfrm>
          <a:prstGeom prst="rect">
            <a:avLst/>
          </a:prstGeom>
        </p:spPr>
      </p:pic>
      <p:sp>
        <p:nvSpPr>
          <p:cNvPr id="3" name="AutoShape 11"/>
          <p:cNvSpPr>
            <a:spLocks noChangeAspect="1" noChangeArrowheads="1" noTextEdit="1"/>
          </p:cNvSpPr>
          <p:nvPr userDrawn="1"/>
        </p:nvSpPr>
        <p:spPr bwMode="auto">
          <a:xfrm>
            <a:off x="5597834" y="2514600"/>
            <a:ext cx="996331" cy="99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 name="Group 3"/>
          <p:cNvGrpSpPr/>
          <p:nvPr userDrawn="1"/>
        </p:nvGrpSpPr>
        <p:grpSpPr>
          <a:xfrm>
            <a:off x="0" y="914400"/>
            <a:ext cx="12192000" cy="4724401"/>
            <a:chOff x="0" y="914400"/>
            <a:chExt cx="12192000" cy="4724401"/>
          </a:xfrm>
        </p:grpSpPr>
        <p:sp>
          <p:nvSpPr>
            <p:cNvPr id="5" name="Rectangle 4"/>
            <p:cNvSpPr/>
            <p:nvPr/>
          </p:nvSpPr>
          <p:spPr>
            <a:xfrm>
              <a:off x="0" y="914400"/>
              <a:ext cx="12192000" cy="4724401"/>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6" name="Straight Connector 5"/>
            <p:cNvCxnSpPr/>
            <p:nvPr/>
          </p:nvCxnSpPr>
          <p:spPr bwMode="auto">
            <a:xfrm flipV="1">
              <a:off x="28196" y="3018351"/>
              <a:ext cx="5569638" cy="0"/>
            </a:xfrm>
            <a:prstGeom prst="line">
              <a:avLst/>
            </a:prstGeom>
            <a:solidFill>
              <a:schemeClr val="accent1"/>
            </a:solidFill>
            <a:ln w="19050" cap="flat" cmpd="sng" algn="ctr">
              <a:solidFill>
                <a:schemeClr val="tx2"/>
              </a:solidFill>
              <a:prstDash val="sysDash"/>
              <a:round/>
              <a:headEnd type="none" w="med" len="med"/>
              <a:tailEnd type="none" w="med" len="med"/>
            </a:ln>
            <a:effectLst/>
          </p:spPr>
        </p:cxnSp>
      </p:grpSp>
      <p:sp>
        <p:nvSpPr>
          <p:cNvPr id="8" name="Rectangle 7"/>
          <p:cNvSpPr/>
          <p:nvPr userDrawn="1"/>
        </p:nvSpPr>
        <p:spPr bwMode="auto">
          <a:xfrm>
            <a:off x="0" y="5639153"/>
            <a:ext cx="5543730" cy="95785"/>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ounded Rectangle 9"/>
          <p:cNvSpPr/>
          <p:nvPr userDrawn="1"/>
        </p:nvSpPr>
        <p:spPr bwMode="auto">
          <a:xfrm rot="18900000">
            <a:off x="5674688" y="2678159"/>
            <a:ext cx="669212" cy="669210"/>
          </a:xfrm>
          <a:prstGeom prst="roundRect">
            <a:avLst/>
          </a:prstGeom>
          <a:noFill/>
          <a:ln w="381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ounded Rectangle 10"/>
          <p:cNvSpPr/>
          <p:nvPr userDrawn="1"/>
        </p:nvSpPr>
        <p:spPr bwMode="auto">
          <a:xfrm rot="18900000">
            <a:off x="5731363" y="2734836"/>
            <a:ext cx="555858" cy="555856"/>
          </a:xfrm>
          <a:prstGeom prst="roundRect">
            <a:avLst/>
          </a:prstGeom>
          <a:solidFill>
            <a:schemeClr val="tx2"/>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nvGrpSpPr>
          <p:cNvPr id="12" name="Group 11"/>
          <p:cNvGrpSpPr/>
          <p:nvPr userDrawn="1"/>
        </p:nvGrpSpPr>
        <p:grpSpPr>
          <a:xfrm>
            <a:off x="5035547" y="5639153"/>
            <a:ext cx="5515534" cy="95785"/>
            <a:chOff x="10806" y="5369749"/>
            <a:chExt cx="7340454" cy="116186"/>
          </a:xfrm>
        </p:grpSpPr>
        <p:sp>
          <p:nvSpPr>
            <p:cNvPr id="13" name="Rectangle 12"/>
            <p:cNvSpPr/>
            <p:nvPr/>
          </p:nvSpPr>
          <p:spPr bwMode="auto">
            <a:xfrm>
              <a:off x="10806" y="5369749"/>
              <a:ext cx="1050729" cy="116186"/>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3"/>
            <p:cNvSpPr/>
            <p:nvPr/>
          </p:nvSpPr>
          <p:spPr bwMode="auto">
            <a:xfrm>
              <a:off x="1050729" y="5369749"/>
              <a:ext cx="1050729" cy="116186"/>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14"/>
            <p:cNvSpPr/>
            <p:nvPr/>
          </p:nvSpPr>
          <p:spPr bwMode="auto">
            <a:xfrm>
              <a:off x="4199143" y="5369749"/>
              <a:ext cx="1050729" cy="116186"/>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5"/>
            <p:cNvSpPr/>
            <p:nvPr/>
          </p:nvSpPr>
          <p:spPr bwMode="auto">
            <a:xfrm>
              <a:off x="5249796" y="5369749"/>
              <a:ext cx="1050729" cy="116186"/>
            </a:xfrm>
            <a:prstGeom prst="rect">
              <a:avLst/>
            </a:prstGeom>
            <a:solidFill>
              <a:schemeClr val="accent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6"/>
            <p:cNvSpPr/>
            <p:nvPr/>
          </p:nvSpPr>
          <p:spPr bwMode="auto">
            <a:xfrm>
              <a:off x="6300531" y="5369749"/>
              <a:ext cx="1050729" cy="116186"/>
            </a:xfrm>
            <a:prstGeom prst="rect">
              <a:avLst/>
            </a:pr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7"/>
            <p:cNvSpPr/>
            <p:nvPr/>
          </p:nvSpPr>
          <p:spPr bwMode="auto">
            <a:xfrm>
              <a:off x="2101458" y="5369749"/>
              <a:ext cx="1050729" cy="116186"/>
            </a:xfrm>
            <a:prstGeom prst="rect">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18"/>
            <p:cNvSpPr/>
            <p:nvPr/>
          </p:nvSpPr>
          <p:spPr bwMode="auto">
            <a:xfrm>
              <a:off x="3148834" y="5369749"/>
              <a:ext cx="1050729" cy="116186"/>
            </a:xfrm>
            <a:prstGeom prst="rect">
              <a:avLst/>
            </a:prstGeom>
            <a:solidFill>
              <a:srgbClr val="00F21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sp>
        <p:nvSpPr>
          <p:cNvPr id="21" name="Content Placeholder 20"/>
          <p:cNvSpPr>
            <a:spLocks noGrp="1"/>
          </p:cNvSpPr>
          <p:nvPr>
            <p:ph sz="quarter" idx="10" hasCustomPrompt="1"/>
          </p:nvPr>
        </p:nvSpPr>
        <p:spPr>
          <a:xfrm>
            <a:off x="2205071" y="3539643"/>
            <a:ext cx="7569200" cy="724161"/>
          </a:xfrm>
          <a:prstGeom prst="rect">
            <a:avLst/>
          </a:prstGeom>
        </p:spPr>
        <p:txBody>
          <a:bodyPr/>
          <a:lstStyle>
            <a:lvl1pPr marL="0" indent="0" algn="ctr">
              <a:buFont typeface="Arial" panose="020B0604020202020204" pitchFamily="34" charset="0"/>
              <a:buNone/>
              <a:defRPr sz="3600" b="0">
                <a:solidFill>
                  <a:schemeClr val="bg2">
                    <a:lumMod val="50000"/>
                  </a:schemeClr>
                </a:solidFill>
              </a:defRPr>
            </a:lvl1pPr>
          </a:lstStyle>
          <a:p>
            <a:pPr lvl="0"/>
            <a:r>
              <a:rPr lang="en-US" dirty="0"/>
              <a:t>CLICK TO EDIT MASTER TEXT STYLES</a:t>
            </a:r>
          </a:p>
        </p:txBody>
      </p:sp>
    </p:spTree>
    <p:extLst>
      <p:ext uri="{BB962C8B-B14F-4D97-AF65-F5344CB8AC3E}">
        <p14:creationId xmlns:p14="http://schemas.microsoft.com/office/powerpoint/2010/main" val="1716014783"/>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9491" y="6451605"/>
            <a:ext cx="1373170" cy="351665"/>
          </a:xfrm>
          <a:prstGeom prst="rect">
            <a:avLst/>
          </a:prstGeom>
        </p:spPr>
      </p:pic>
    </p:spTree>
    <p:extLst>
      <p:ext uri="{BB962C8B-B14F-4D97-AF65-F5344CB8AC3E}">
        <p14:creationId xmlns:p14="http://schemas.microsoft.com/office/powerpoint/2010/main" val="561411425"/>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2.png"/><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3454" y="0"/>
            <a:ext cx="12192000" cy="104140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nvGrpSpPr>
          <p:cNvPr id="16" name="Group 15"/>
          <p:cNvGrpSpPr/>
          <p:nvPr userDrawn="1"/>
        </p:nvGrpSpPr>
        <p:grpSpPr>
          <a:xfrm>
            <a:off x="0" y="6224748"/>
            <a:ext cx="12192000" cy="633252"/>
            <a:chOff x="0" y="6256832"/>
            <a:chExt cx="12192000" cy="633252"/>
          </a:xfrm>
        </p:grpSpPr>
        <p:sp>
          <p:nvSpPr>
            <p:cNvPr id="17" name="Rectangle 16"/>
            <p:cNvSpPr/>
            <p:nvPr/>
          </p:nvSpPr>
          <p:spPr>
            <a:xfrm>
              <a:off x="0" y="6411433"/>
              <a:ext cx="12192000" cy="47865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203634" y="6256832"/>
              <a:ext cx="2006166" cy="560224"/>
            </a:xfrm>
            <a:prstGeom prst="rect">
              <a:avLst/>
            </a:prstGeom>
          </p:spPr>
        </p:pic>
      </p:grpSp>
    </p:spTree>
    <p:extLst>
      <p:ext uri="{BB962C8B-B14F-4D97-AF65-F5344CB8AC3E}">
        <p14:creationId xmlns:p14="http://schemas.microsoft.com/office/powerpoint/2010/main" val="15078228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6" r:id="rId5"/>
    <p:sldLayoutId id="2147483674" r:id="rId6"/>
    <p:sldLayoutId id="2147483667" r:id="rId7"/>
  </p:sldLayoutIdLst>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hf hdr="0" ftr="0" dt="0"/>
  <p:txStyles>
    <p:titleStyle>
      <a:lvl1pPr algn="l" rtl="0" eaLnBrk="0" fontAlgn="base" hangingPunct="0">
        <a:spcBef>
          <a:spcPct val="0"/>
        </a:spcBef>
        <a:spcAft>
          <a:spcPct val="0"/>
        </a:spcAft>
        <a:defRPr sz="3600" b="1">
          <a:solidFill>
            <a:srgbClr val="CCECFF"/>
          </a:solidFill>
          <a:latin typeface="+mj-lt"/>
          <a:ea typeface="+mj-ea"/>
          <a:cs typeface="+mj-cs"/>
        </a:defRPr>
      </a:lvl1pPr>
      <a:lvl2pPr algn="l" rtl="0" eaLnBrk="0" fontAlgn="base" hangingPunct="0">
        <a:spcBef>
          <a:spcPct val="0"/>
        </a:spcBef>
        <a:spcAft>
          <a:spcPct val="0"/>
        </a:spcAft>
        <a:defRPr sz="3600" b="1">
          <a:solidFill>
            <a:srgbClr val="CCECFF"/>
          </a:solidFill>
          <a:latin typeface="Calibri" pitchFamily="34" charset="0"/>
          <a:cs typeface="Arial" pitchFamily="34" charset="0"/>
        </a:defRPr>
      </a:lvl2pPr>
      <a:lvl3pPr algn="l" rtl="0" eaLnBrk="0" fontAlgn="base" hangingPunct="0">
        <a:spcBef>
          <a:spcPct val="0"/>
        </a:spcBef>
        <a:spcAft>
          <a:spcPct val="0"/>
        </a:spcAft>
        <a:defRPr sz="3600" b="1">
          <a:solidFill>
            <a:srgbClr val="CCECFF"/>
          </a:solidFill>
          <a:latin typeface="Calibri" pitchFamily="34" charset="0"/>
          <a:cs typeface="Arial" pitchFamily="34" charset="0"/>
        </a:defRPr>
      </a:lvl3pPr>
      <a:lvl4pPr algn="l" rtl="0" eaLnBrk="0" fontAlgn="base" hangingPunct="0">
        <a:spcBef>
          <a:spcPct val="0"/>
        </a:spcBef>
        <a:spcAft>
          <a:spcPct val="0"/>
        </a:spcAft>
        <a:defRPr sz="3600" b="1">
          <a:solidFill>
            <a:srgbClr val="CCECFF"/>
          </a:solidFill>
          <a:latin typeface="Calibri" pitchFamily="34" charset="0"/>
          <a:cs typeface="Arial" pitchFamily="34" charset="0"/>
        </a:defRPr>
      </a:lvl4pPr>
      <a:lvl5pPr algn="l" rtl="0" eaLnBrk="0" fontAlgn="base" hangingPunct="0">
        <a:spcBef>
          <a:spcPct val="0"/>
        </a:spcBef>
        <a:spcAft>
          <a:spcPct val="0"/>
        </a:spcAft>
        <a:defRPr sz="3600" b="1">
          <a:solidFill>
            <a:srgbClr val="CCECFF"/>
          </a:solidFill>
          <a:latin typeface="Calibri" pitchFamily="34" charset="0"/>
          <a:cs typeface="Arial" pitchFamily="34" charset="0"/>
        </a:defRPr>
      </a:lvl5pPr>
      <a:lvl6pPr marL="457200" algn="l" rtl="0" fontAlgn="base">
        <a:spcBef>
          <a:spcPct val="0"/>
        </a:spcBef>
        <a:spcAft>
          <a:spcPct val="0"/>
        </a:spcAft>
        <a:defRPr sz="3600" b="1">
          <a:solidFill>
            <a:srgbClr val="CCECFF"/>
          </a:solidFill>
          <a:latin typeface="Calibri" pitchFamily="34" charset="0"/>
          <a:cs typeface="Arial" pitchFamily="34" charset="0"/>
        </a:defRPr>
      </a:lvl6pPr>
      <a:lvl7pPr marL="914400" algn="l" rtl="0" fontAlgn="base">
        <a:spcBef>
          <a:spcPct val="0"/>
        </a:spcBef>
        <a:spcAft>
          <a:spcPct val="0"/>
        </a:spcAft>
        <a:defRPr sz="3600" b="1">
          <a:solidFill>
            <a:srgbClr val="CCECFF"/>
          </a:solidFill>
          <a:latin typeface="Calibri" pitchFamily="34" charset="0"/>
          <a:cs typeface="Arial" pitchFamily="34" charset="0"/>
        </a:defRPr>
      </a:lvl7pPr>
      <a:lvl8pPr marL="1371600" algn="l" rtl="0" fontAlgn="base">
        <a:spcBef>
          <a:spcPct val="0"/>
        </a:spcBef>
        <a:spcAft>
          <a:spcPct val="0"/>
        </a:spcAft>
        <a:defRPr sz="3600" b="1">
          <a:solidFill>
            <a:srgbClr val="CCECFF"/>
          </a:solidFill>
          <a:latin typeface="Calibri" pitchFamily="34" charset="0"/>
          <a:cs typeface="Arial" pitchFamily="34" charset="0"/>
        </a:defRPr>
      </a:lvl8pPr>
      <a:lvl9pPr marL="1828800" algn="l" rtl="0" fontAlgn="base">
        <a:spcBef>
          <a:spcPct val="0"/>
        </a:spcBef>
        <a:spcAft>
          <a:spcPct val="0"/>
        </a:spcAft>
        <a:defRPr sz="3600" b="1">
          <a:solidFill>
            <a:srgbClr val="CCECFF"/>
          </a:solidFill>
          <a:latin typeface="Calibri" pitchFamily="34" charset="0"/>
          <a:cs typeface="Arial" pitchFamily="34" charset="0"/>
        </a:defRPr>
      </a:lvl9pPr>
    </p:titleStyle>
    <p:bodyStyle>
      <a:lvl1pPr marL="342900" indent="-342900" algn="l" rtl="0" eaLnBrk="0" fontAlgn="base" hangingPunct="0">
        <a:spcBef>
          <a:spcPct val="20000"/>
        </a:spcBef>
        <a:spcAft>
          <a:spcPct val="0"/>
        </a:spcAft>
        <a:buSzPct val="130000"/>
        <a:buBlip>
          <a:blip r:embed="rId10"/>
        </a:buBlip>
        <a:defRPr sz="2800" b="1">
          <a:solidFill>
            <a:srgbClr val="003366"/>
          </a:solidFill>
          <a:latin typeface="+mn-lt"/>
          <a:ea typeface="+mn-ea"/>
          <a:cs typeface="+mn-cs"/>
        </a:defRPr>
      </a:lvl1pPr>
      <a:lvl2pPr marL="742950" indent="-285750" algn="l" rtl="0" eaLnBrk="0" fontAlgn="base" hangingPunct="0">
        <a:spcBef>
          <a:spcPct val="20000"/>
        </a:spcBef>
        <a:spcAft>
          <a:spcPct val="0"/>
        </a:spcAft>
        <a:buSzPct val="130000"/>
        <a:buBlip>
          <a:blip r:embed="rId10"/>
        </a:buBlip>
        <a:defRPr sz="2800" b="1">
          <a:solidFill>
            <a:srgbClr val="003366"/>
          </a:solidFill>
          <a:latin typeface="+mn-lt"/>
          <a:cs typeface="+mn-cs"/>
        </a:defRPr>
      </a:lvl2pPr>
      <a:lvl3pPr marL="1143000" indent="-228600" algn="l" rtl="0" eaLnBrk="0" fontAlgn="base" hangingPunct="0">
        <a:spcBef>
          <a:spcPct val="20000"/>
        </a:spcBef>
        <a:spcAft>
          <a:spcPct val="0"/>
        </a:spcAft>
        <a:buSzPct val="130000"/>
        <a:buBlip>
          <a:blip r:embed="rId10"/>
        </a:buBlip>
        <a:defRPr sz="2800" b="1">
          <a:solidFill>
            <a:srgbClr val="003366"/>
          </a:solidFill>
          <a:latin typeface="+mn-lt"/>
          <a:cs typeface="+mn-cs"/>
        </a:defRPr>
      </a:lvl3pPr>
      <a:lvl4pPr marL="1600200" indent="-228600" algn="l" rtl="0" eaLnBrk="0" fontAlgn="base" hangingPunct="0">
        <a:spcBef>
          <a:spcPct val="20000"/>
        </a:spcBef>
        <a:spcAft>
          <a:spcPct val="0"/>
        </a:spcAft>
        <a:buSzPct val="130000"/>
        <a:buBlip>
          <a:blip r:embed="rId10"/>
        </a:buBlip>
        <a:defRPr sz="2800" b="1">
          <a:solidFill>
            <a:srgbClr val="003366"/>
          </a:solidFill>
          <a:latin typeface="+mn-lt"/>
          <a:cs typeface="+mn-cs"/>
        </a:defRPr>
      </a:lvl4pPr>
      <a:lvl5pPr marL="2057400" indent="-228600" algn="l" rtl="0" eaLnBrk="0" fontAlgn="base" hangingPunct="0">
        <a:spcBef>
          <a:spcPct val="20000"/>
        </a:spcBef>
        <a:spcAft>
          <a:spcPct val="0"/>
        </a:spcAft>
        <a:buSzPct val="130000"/>
        <a:buBlip>
          <a:blip r:embed="rId10"/>
        </a:buBlip>
        <a:defRPr sz="2800" b="1">
          <a:solidFill>
            <a:srgbClr val="003366"/>
          </a:solidFill>
          <a:latin typeface="+mn-lt"/>
          <a:cs typeface="+mn-cs"/>
        </a:defRPr>
      </a:lvl5pPr>
      <a:lvl6pPr marL="2514600" indent="-228600" algn="l" rtl="0" fontAlgn="base">
        <a:spcBef>
          <a:spcPct val="20000"/>
        </a:spcBef>
        <a:spcAft>
          <a:spcPct val="0"/>
        </a:spcAft>
        <a:buSzPct val="130000"/>
        <a:buBlip>
          <a:blip r:embed="rId10"/>
        </a:buBlip>
        <a:defRPr sz="2800" b="1">
          <a:solidFill>
            <a:srgbClr val="003366"/>
          </a:solidFill>
          <a:latin typeface="+mn-lt"/>
          <a:cs typeface="+mn-cs"/>
        </a:defRPr>
      </a:lvl6pPr>
      <a:lvl7pPr marL="2971800" indent="-228600" algn="l" rtl="0" fontAlgn="base">
        <a:spcBef>
          <a:spcPct val="20000"/>
        </a:spcBef>
        <a:spcAft>
          <a:spcPct val="0"/>
        </a:spcAft>
        <a:buSzPct val="130000"/>
        <a:buBlip>
          <a:blip r:embed="rId10"/>
        </a:buBlip>
        <a:defRPr sz="2800" b="1">
          <a:solidFill>
            <a:srgbClr val="003366"/>
          </a:solidFill>
          <a:latin typeface="+mn-lt"/>
          <a:cs typeface="+mn-cs"/>
        </a:defRPr>
      </a:lvl7pPr>
      <a:lvl8pPr marL="3429000" indent="-228600" algn="l" rtl="0" fontAlgn="base">
        <a:spcBef>
          <a:spcPct val="20000"/>
        </a:spcBef>
        <a:spcAft>
          <a:spcPct val="0"/>
        </a:spcAft>
        <a:buSzPct val="130000"/>
        <a:buBlip>
          <a:blip r:embed="rId10"/>
        </a:buBlip>
        <a:defRPr sz="2800" b="1">
          <a:solidFill>
            <a:srgbClr val="003366"/>
          </a:solidFill>
          <a:latin typeface="+mn-lt"/>
          <a:cs typeface="+mn-cs"/>
        </a:defRPr>
      </a:lvl8pPr>
      <a:lvl9pPr marL="3886200" indent="-228600" algn="l" rtl="0" fontAlgn="base">
        <a:spcBef>
          <a:spcPct val="20000"/>
        </a:spcBef>
        <a:spcAft>
          <a:spcPct val="0"/>
        </a:spcAft>
        <a:buSzPct val="130000"/>
        <a:buBlip>
          <a:blip r:embed="rId10"/>
        </a:buBlip>
        <a:defRPr sz="2800" b="1">
          <a:solidFill>
            <a:srgbClr val="003366"/>
          </a:solidFill>
          <a:latin typeface="+mn-lt"/>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0136321"/>
      </p:ext>
    </p:extLst>
  </p:cSld>
  <p:clrMap bg1="lt1" tx1="dk1" bg2="lt2" tx2="dk2" accent1="accent1" accent2="accent2" accent3="accent3" accent4="accent4" accent5="accent5" accent6="accent6" hlink="hlink" folHlink="folHlink"/>
  <p:sldLayoutIdLst>
    <p:sldLayoutId id="2147483697" r:id="rId1"/>
    <p:sldLayoutId id="2147483683" r:id="rId2"/>
  </p:sldLayoutIdLst>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hf hdr="0" ftr="0" dt="0"/>
  <p:txStyles>
    <p:titleStyle>
      <a:lvl1pPr algn="l" rtl="0" eaLnBrk="0" fontAlgn="base" hangingPunct="0">
        <a:spcBef>
          <a:spcPct val="0"/>
        </a:spcBef>
        <a:spcAft>
          <a:spcPct val="0"/>
        </a:spcAft>
        <a:defRPr sz="3600" b="1">
          <a:solidFill>
            <a:srgbClr val="CCECFF"/>
          </a:solidFill>
          <a:latin typeface="+mj-lt"/>
          <a:ea typeface="+mj-ea"/>
          <a:cs typeface="+mj-cs"/>
        </a:defRPr>
      </a:lvl1pPr>
      <a:lvl2pPr algn="l" rtl="0" eaLnBrk="0" fontAlgn="base" hangingPunct="0">
        <a:spcBef>
          <a:spcPct val="0"/>
        </a:spcBef>
        <a:spcAft>
          <a:spcPct val="0"/>
        </a:spcAft>
        <a:defRPr sz="3600" b="1">
          <a:solidFill>
            <a:srgbClr val="CCECFF"/>
          </a:solidFill>
          <a:latin typeface="Calibri" pitchFamily="34" charset="0"/>
          <a:cs typeface="Arial" pitchFamily="34" charset="0"/>
        </a:defRPr>
      </a:lvl2pPr>
      <a:lvl3pPr algn="l" rtl="0" eaLnBrk="0" fontAlgn="base" hangingPunct="0">
        <a:spcBef>
          <a:spcPct val="0"/>
        </a:spcBef>
        <a:spcAft>
          <a:spcPct val="0"/>
        </a:spcAft>
        <a:defRPr sz="3600" b="1">
          <a:solidFill>
            <a:srgbClr val="CCECFF"/>
          </a:solidFill>
          <a:latin typeface="Calibri" pitchFamily="34" charset="0"/>
          <a:cs typeface="Arial" pitchFamily="34" charset="0"/>
        </a:defRPr>
      </a:lvl3pPr>
      <a:lvl4pPr algn="l" rtl="0" eaLnBrk="0" fontAlgn="base" hangingPunct="0">
        <a:spcBef>
          <a:spcPct val="0"/>
        </a:spcBef>
        <a:spcAft>
          <a:spcPct val="0"/>
        </a:spcAft>
        <a:defRPr sz="3600" b="1">
          <a:solidFill>
            <a:srgbClr val="CCECFF"/>
          </a:solidFill>
          <a:latin typeface="Calibri" pitchFamily="34" charset="0"/>
          <a:cs typeface="Arial" pitchFamily="34" charset="0"/>
        </a:defRPr>
      </a:lvl4pPr>
      <a:lvl5pPr algn="l" rtl="0" eaLnBrk="0" fontAlgn="base" hangingPunct="0">
        <a:spcBef>
          <a:spcPct val="0"/>
        </a:spcBef>
        <a:spcAft>
          <a:spcPct val="0"/>
        </a:spcAft>
        <a:defRPr sz="3600" b="1">
          <a:solidFill>
            <a:srgbClr val="CCECFF"/>
          </a:solidFill>
          <a:latin typeface="Calibri" pitchFamily="34" charset="0"/>
          <a:cs typeface="Arial" pitchFamily="34" charset="0"/>
        </a:defRPr>
      </a:lvl5pPr>
      <a:lvl6pPr marL="457200" algn="l" rtl="0" fontAlgn="base">
        <a:spcBef>
          <a:spcPct val="0"/>
        </a:spcBef>
        <a:spcAft>
          <a:spcPct val="0"/>
        </a:spcAft>
        <a:defRPr sz="3600" b="1">
          <a:solidFill>
            <a:srgbClr val="CCECFF"/>
          </a:solidFill>
          <a:latin typeface="Calibri" pitchFamily="34" charset="0"/>
          <a:cs typeface="Arial" pitchFamily="34" charset="0"/>
        </a:defRPr>
      </a:lvl6pPr>
      <a:lvl7pPr marL="914400" algn="l" rtl="0" fontAlgn="base">
        <a:spcBef>
          <a:spcPct val="0"/>
        </a:spcBef>
        <a:spcAft>
          <a:spcPct val="0"/>
        </a:spcAft>
        <a:defRPr sz="3600" b="1">
          <a:solidFill>
            <a:srgbClr val="CCECFF"/>
          </a:solidFill>
          <a:latin typeface="Calibri" pitchFamily="34" charset="0"/>
          <a:cs typeface="Arial" pitchFamily="34" charset="0"/>
        </a:defRPr>
      </a:lvl7pPr>
      <a:lvl8pPr marL="1371600" algn="l" rtl="0" fontAlgn="base">
        <a:spcBef>
          <a:spcPct val="0"/>
        </a:spcBef>
        <a:spcAft>
          <a:spcPct val="0"/>
        </a:spcAft>
        <a:defRPr sz="3600" b="1">
          <a:solidFill>
            <a:srgbClr val="CCECFF"/>
          </a:solidFill>
          <a:latin typeface="Calibri" pitchFamily="34" charset="0"/>
          <a:cs typeface="Arial" pitchFamily="34" charset="0"/>
        </a:defRPr>
      </a:lvl8pPr>
      <a:lvl9pPr marL="1828800" algn="l" rtl="0" fontAlgn="base">
        <a:spcBef>
          <a:spcPct val="0"/>
        </a:spcBef>
        <a:spcAft>
          <a:spcPct val="0"/>
        </a:spcAft>
        <a:defRPr sz="3600" b="1">
          <a:solidFill>
            <a:srgbClr val="CCECFF"/>
          </a:solidFill>
          <a:latin typeface="Calibri" pitchFamily="34" charset="0"/>
          <a:cs typeface="Arial" pitchFamily="34" charset="0"/>
        </a:defRPr>
      </a:lvl9pPr>
    </p:titleStyle>
    <p:bodyStyle>
      <a:lvl1pPr marL="342900" indent="-342900" algn="l" rtl="0" eaLnBrk="0" fontAlgn="base" hangingPunct="0">
        <a:spcBef>
          <a:spcPct val="20000"/>
        </a:spcBef>
        <a:spcAft>
          <a:spcPct val="0"/>
        </a:spcAft>
        <a:buSzPct val="130000"/>
        <a:buBlip>
          <a:blip r:embed="rId4"/>
        </a:buBlip>
        <a:defRPr sz="2800" b="1">
          <a:solidFill>
            <a:srgbClr val="003366"/>
          </a:solidFill>
          <a:latin typeface="+mn-lt"/>
          <a:ea typeface="+mn-ea"/>
          <a:cs typeface="+mn-cs"/>
        </a:defRPr>
      </a:lvl1pPr>
      <a:lvl2pPr marL="742950" indent="-285750" algn="l" rtl="0" eaLnBrk="0" fontAlgn="base" hangingPunct="0">
        <a:spcBef>
          <a:spcPct val="20000"/>
        </a:spcBef>
        <a:spcAft>
          <a:spcPct val="0"/>
        </a:spcAft>
        <a:buSzPct val="130000"/>
        <a:buBlip>
          <a:blip r:embed="rId4"/>
        </a:buBlip>
        <a:defRPr sz="2800" b="1">
          <a:solidFill>
            <a:srgbClr val="003366"/>
          </a:solidFill>
          <a:latin typeface="+mn-lt"/>
          <a:cs typeface="+mn-cs"/>
        </a:defRPr>
      </a:lvl2pPr>
      <a:lvl3pPr marL="1143000" indent="-228600" algn="l" rtl="0" eaLnBrk="0" fontAlgn="base" hangingPunct="0">
        <a:spcBef>
          <a:spcPct val="20000"/>
        </a:spcBef>
        <a:spcAft>
          <a:spcPct val="0"/>
        </a:spcAft>
        <a:buSzPct val="130000"/>
        <a:buBlip>
          <a:blip r:embed="rId4"/>
        </a:buBlip>
        <a:defRPr sz="2800" b="1">
          <a:solidFill>
            <a:srgbClr val="003366"/>
          </a:solidFill>
          <a:latin typeface="+mn-lt"/>
          <a:cs typeface="+mn-cs"/>
        </a:defRPr>
      </a:lvl3pPr>
      <a:lvl4pPr marL="1600200" indent="-228600" algn="l" rtl="0" eaLnBrk="0" fontAlgn="base" hangingPunct="0">
        <a:spcBef>
          <a:spcPct val="20000"/>
        </a:spcBef>
        <a:spcAft>
          <a:spcPct val="0"/>
        </a:spcAft>
        <a:buSzPct val="130000"/>
        <a:buBlip>
          <a:blip r:embed="rId4"/>
        </a:buBlip>
        <a:defRPr sz="2800" b="1">
          <a:solidFill>
            <a:srgbClr val="003366"/>
          </a:solidFill>
          <a:latin typeface="+mn-lt"/>
          <a:cs typeface="+mn-cs"/>
        </a:defRPr>
      </a:lvl4pPr>
      <a:lvl5pPr marL="2057400" indent="-228600" algn="l" rtl="0" eaLnBrk="0" fontAlgn="base" hangingPunct="0">
        <a:spcBef>
          <a:spcPct val="20000"/>
        </a:spcBef>
        <a:spcAft>
          <a:spcPct val="0"/>
        </a:spcAft>
        <a:buSzPct val="130000"/>
        <a:buBlip>
          <a:blip r:embed="rId4"/>
        </a:buBlip>
        <a:defRPr sz="2800" b="1">
          <a:solidFill>
            <a:srgbClr val="003366"/>
          </a:solidFill>
          <a:latin typeface="+mn-lt"/>
          <a:cs typeface="+mn-cs"/>
        </a:defRPr>
      </a:lvl5pPr>
      <a:lvl6pPr marL="2514600" indent="-228600" algn="l" rtl="0" fontAlgn="base">
        <a:spcBef>
          <a:spcPct val="20000"/>
        </a:spcBef>
        <a:spcAft>
          <a:spcPct val="0"/>
        </a:spcAft>
        <a:buSzPct val="130000"/>
        <a:buBlip>
          <a:blip r:embed="rId4"/>
        </a:buBlip>
        <a:defRPr sz="2800" b="1">
          <a:solidFill>
            <a:srgbClr val="003366"/>
          </a:solidFill>
          <a:latin typeface="+mn-lt"/>
          <a:cs typeface="+mn-cs"/>
        </a:defRPr>
      </a:lvl6pPr>
      <a:lvl7pPr marL="2971800" indent="-228600" algn="l" rtl="0" fontAlgn="base">
        <a:spcBef>
          <a:spcPct val="20000"/>
        </a:spcBef>
        <a:spcAft>
          <a:spcPct val="0"/>
        </a:spcAft>
        <a:buSzPct val="130000"/>
        <a:buBlip>
          <a:blip r:embed="rId4"/>
        </a:buBlip>
        <a:defRPr sz="2800" b="1">
          <a:solidFill>
            <a:srgbClr val="003366"/>
          </a:solidFill>
          <a:latin typeface="+mn-lt"/>
          <a:cs typeface="+mn-cs"/>
        </a:defRPr>
      </a:lvl7pPr>
      <a:lvl8pPr marL="3429000" indent="-228600" algn="l" rtl="0" fontAlgn="base">
        <a:spcBef>
          <a:spcPct val="20000"/>
        </a:spcBef>
        <a:spcAft>
          <a:spcPct val="0"/>
        </a:spcAft>
        <a:buSzPct val="130000"/>
        <a:buBlip>
          <a:blip r:embed="rId4"/>
        </a:buBlip>
        <a:defRPr sz="2800" b="1">
          <a:solidFill>
            <a:srgbClr val="003366"/>
          </a:solidFill>
          <a:latin typeface="+mn-lt"/>
          <a:cs typeface="+mn-cs"/>
        </a:defRPr>
      </a:lvl8pPr>
      <a:lvl9pPr marL="3886200" indent="-228600" algn="l" rtl="0" fontAlgn="base">
        <a:spcBef>
          <a:spcPct val="20000"/>
        </a:spcBef>
        <a:spcAft>
          <a:spcPct val="0"/>
        </a:spcAft>
        <a:buSzPct val="130000"/>
        <a:buBlip>
          <a:blip r:embed="rId4"/>
        </a:buBlip>
        <a:defRPr sz="2800" b="1">
          <a:solidFill>
            <a:srgbClr val="003366"/>
          </a:solidFill>
          <a:latin typeface="+mn-lt"/>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2726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8" r:id="rId13"/>
  </p:sldLayoutIdLst>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hf sldNum="0" hdr="0" ftr="0"/>
  <p:txStyles>
    <p:titleStyle>
      <a:lvl1pPr algn="l" rtl="0" eaLnBrk="0" fontAlgn="base" hangingPunct="0">
        <a:spcBef>
          <a:spcPct val="0"/>
        </a:spcBef>
        <a:spcAft>
          <a:spcPct val="0"/>
        </a:spcAft>
        <a:defRPr sz="3600" b="1">
          <a:solidFill>
            <a:srgbClr val="CCECFF"/>
          </a:solidFill>
          <a:latin typeface="+mj-lt"/>
          <a:ea typeface="+mj-ea"/>
          <a:cs typeface="+mj-cs"/>
        </a:defRPr>
      </a:lvl1pPr>
      <a:lvl2pPr algn="l" rtl="0" eaLnBrk="0" fontAlgn="base" hangingPunct="0">
        <a:spcBef>
          <a:spcPct val="0"/>
        </a:spcBef>
        <a:spcAft>
          <a:spcPct val="0"/>
        </a:spcAft>
        <a:defRPr sz="3600" b="1">
          <a:solidFill>
            <a:srgbClr val="CCECFF"/>
          </a:solidFill>
          <a:latin typeface="Calibri" pitchFamily="34" charset="0"/>
          <a:cs typeface="Arial" pitchFamily="34" charset="0"/>
        </a:defRPr>
      </a:lvl2pPr>
      <a:lvl3pPr algn="l" rtl="0" eaLnBrk="0" fontAlgn="base" hangingPunct="0">
        <a:spcBef>
          <a:spcPct val="0"/>
        </a:spcBef>
        <a:spcAft>
          <a:spcPct val="0"/>
        </a:spcAft>
        <a:defRPr sz="3600" b="1">
          <a:solidFill>
            <a:srgbClr val="CCECFF"/>
          </a:solidFill>
          <a:latin typeface="Calibri" pitchFamily="34" charset="0"/>
          <a:cs typeface="Arial" pitchFamily="34" charset="0"/>
        </a:defRPr>
      </a:lvl3pPr>
      <a:lvl4pPr algn="l" rtl="0" eaLnBrk="0" fontAlgn="base" hangingPunct="0">
        <a:spcBef>
          <a:spcPct val="0"/>
        </a:spcBef>
        <a:spcAft>
          <a:spcPct val="0"/>
        </a:spcAft>
        <a:defRPr sz="3600" b="1">
          <a:solidFill>
            <a:srgbClr val="CCECFF"/>
          </a:solidFill>
          <a:latin typeface="Calibri" pitchFamily="34" charset="0"/>
          <a:cs typeface="Arial" pitchFamily="34" charset="0"/>
        </a:defRPr>
      </a:lvl4pPr>
      <a:lvl5pPr algn="l" rtl="0" eaLnBrk="0" fontAlgn="base" hangingPunct="0">
        <a:spcBef>
          <a:spcPct val="0"/>
        </a:spcBef>
        <a:spcAft>
          <a:spcPct val="0"/>
        </a:spcAft>
        <a:defRPr sz="3600" b="1">
          <a:solidFill>
            <a:srgbClr val="CCECFF"/>
          </a:solidFill>
          <a:latin typeface="Calibri" pitchFamily="34" charset="0"/>
          <a:cs typeface="Arial" pitchFamily="34" charset="0"/>
        </a:defRPr>
      </a:lvl5pPr>
      <a:lvl6pPr marL="457200" algn="l" rtl="0" fontAlgn="base">
        <a:spcBef>
          <a:spcPct val="0"/>
        </a:spcBef>
        <a:spcAft>
          <a:spcPct val="0"/>
        </a:spcAft>
        <a:defRPr sz="3600" b="1">
          <a:solidFill>
            <a:srgbClr val="CCECFF"/>
          </a:solidFill>
          <a:latin typeface="Calibri" pitchFamily="34" charset="0"/>
          <a:cs typeface="Arial" pitchFamily="34" charset="0"/>
        </a:defRPr>
      </a:lvl6pPr>
      <a:lvl7pPr marL="914400" algn="l" rtl="0" fontAlgn="base">
        <a:spcBef>
          <a:spcPct val="0"/>
        </a:spcBef>
        <a:spcAft>
          <a:spcPct val="0"/>
        </a:spcAft>
        <a:defRPr sz="3600" b="1">
          <a:solidFill>
            <a:srgbClr val="CCECFF"/>
          </a:solidFill>
          <a:latin typeface="Calibri" pitchFamily="34" charset="0"/>
          <a:cs typeface="Arial" pitchFamily="34" charset="0"/>
        </a:defRPr>
      </a:lvl7pPr>
      <a:lvl8pPr marL="1371600" algn="l" rtl="0" fontAlgn="base">
        <a:spcBef>
          <a:spcPct val="0"/>
        </a:spcBef>
        <a:spcAft>
          <a:spcPct val="0"/>
        </a:spcAft>
        <a:defRPr sz="3600" b="1">
          <a:solidFill>
            <a:srgbClr val="CCECFF"/>
          </a:solidFill>
          <a:latin typeface="Calibri" pitchFamily="34" charset="0"/>
          <a:cs typeface="Arial" pitchFamily="34" charset="0"/>
        </a:defRPr>
      </a:lvl8pPr>
      <a:lvl9pPr marL="1828800" algn="l" rtl="0" fontAlgn="base">
        <a:spcBef>
          <a:spcPct val="0"/>
        </a:spcBef>
        <a:spcAft>
          <a:spcPct val="0"/>
        </a:spcAft>
        <a:defRPr sz="3600" b="1">
          <a:solidFill>
            <a:srgbClr val="CCECFF"/>
          </a:solidFill>
          <a:latin typeface="Calibri" pitchFamily="34" charset="0"/>
          <a:cs typeface="Arial" pitchFamily="34" charset="0"/>
        </a:defRPr>
      </a:lvl9pPr>
    </p:titleStyle>
    <p:bodyStyle>
      <a:lvl1pPr marL="342900" indent="-342900" algn="l" rtl="0" eaLnBrk="0" fontAlgn="base" hangingPunct="0">
        <a:spcBef>
          <a:spcPct val="20000"/>
        </a:spcBef>
        <a:spcAft>
          <a:spcPct val="0"/>
        </a:spcAft>
        <a:buSzPct val="130000"/>
        <a:buBlip>
          <a:blip r:embed="rId15"/>
        </a:buBlip>
        <a:defRPr sz="2800" b="1">
          <a:solidFill>
            <a:srgbClr val="003366"/>
          </a:solidFill>
          <a:latin typeface="+mn-lt"/>
          <a:ea typeface="+mn-ea"/>
          <a:cs typeface="+mn-cs"/>
        </a:defRPr>
      </a:lvl1pPr>
      <a:lvl2pPr marL="742950" indent="-285750" algn="l" rtl="0" eaLnBrk="0" fontAlgn="base" hangingPunct="0">
        <a:spcBef>
          <a:spcPct val="20000"/>
        </a:spcBef>
        <a:spcAft>
          <a:spcPct val="0"/>
        </a:spcAft>
        <a:buSzPct val="130000"/>
        <a:buBlip>
          <a:blip r:embed="rId15"/>
        </a:buBlip>
        <a:defRPr sz="2800" b="1">
          <a:solidFill>
            <a:srgbClr val="003366"/>
          </a:solidFill>
          <a:latin typeface="+mn-lt"/>
          <a:cs typeface="+mn-cs"/>
        </a:defRPr>
      </a:lvl2pPr>
      <a:lvl3pPr marL="1143000" indent="-228600" algn="l" rtl="0" eaLnBrk="0" fontAlgn="base" hangingPunct="0">
        <a:spcBef>
          <a:spcPct val="20000"/>
        </a:spcBef>
        <a:spcAft>
          <a:spcPct val="0"/>
        </a:spcAft>
        <a:buSzPct val="130000"/>
        <a:buBlip>
          <a:blip r:embed="rId15"/>
        </a:buBlip>
        <a:defRPr sz="2800" b="1">
          <a:solidFill>
            <a:srgbClr val="003366"/>
          </a:solidFill>
          <a:latin typeface="+mn-lt"/>
          <a:cs typeface="+mn-cs"/>
        </a:defRPr>
      </a:lvl3pPr>
      <a:lvl4pPr marL="1600200" indent="-228600" algn="l" rtl="0" eaLnBrk="0" fontAlgn="base" hangingPunct="0">
        <a:spcBef>
          <a:spcPct val="20000"/>
        </a:spcBef>
        <a:spcAft>
          <a:spcPct val="0"/>
        </a:spcAft>
        <a:buSzPct val="130000"/>
        <a:buBlip>
          <a:blip r:embed="rId15"/>
        </a:buBlip>
        <a:defRPr sz="2800" b="1">
          <a:solidFill>
            <a:srgbClr val="003366"/>
          </a:solidFill>
          <a:latin typeface="+mn-lt"/>
          <a:cs typeface="+mn-cs"/>
        </a:defRPr>
      </a:lvl4pPr>
      <a:lvl5pPr marL="2057400" indent="-228600" algn="l" rtl="0" eaLnBrk="0" fontAlgn="base" hangingPunct="0">
        <a:spcBef>
          <a:spcPct val="20000"/>
        </a:spcBef>
        <a:spcAft>
          <a:spcPct val="0"/>
        </a:spcAft>
        <a:buSzPct val="130000"/>
        <a:buBlip>
          <a:blip r:embed="rId15"/>
        </a:buBlip>
        <a:defRPr sz="2800" b="1">
          <a:solidFill>
            <a:srgbClr val="003366"/>
          </a:solidFill>
          <a:latin typeface="+mn-lt"/>
          <a:cs typeface="+mn-cs"/>
        </a:defRPr>
      </a:lvl5pPr>
      <a:lvl6pPr marL="2514600" indent="-228600" algn="l" rtl="0" fontAlgn="base">
        <a:spcBef>
          <a:spcPct val="20000"/>
        </a:spcBef>
        <a:spcAft>
          <a:spcPct val="0"/>
        </a:spcAft>
        <a:buSzPct val="130000"/>
        <a:buBlip>
          <a:blip r:embed="rId15"/>
        </a:buBlip>
        <a:defRPr sz="2800" b="1">
          <a:solidFill>
            <a:srgbClr val="003366"/>
          </a:solidFill>
          <a:latin typeface="+mn-lt"/>
          <a:cs typeface="+mn-cs"/>
        </a:defRPr>
      </a:lvl6pPr>
      <a:lvl7pPr marL="2971800" indent="-228600" algn="l" rtl="0" fontAlgn="base">
        <a:spcBef>
          <a:spcPct val="20000"/>
        </a:spcBef>
        <a:spcAft>
          <a:spcPct val="0"/>
        </a:spcAft>
        <a:buSzPct val="130000"/>
        <a:buBlip>
          <a:blip r:embed="rId15"/>
        </a:buBlip>
        <a:defRPr sz="2800" b="1">
          <a:solidFill>
            <a:srgbClr val="003366"/>
          </a:solidFill>
          <a:latin typeface="+mn-lt"/>
          <a:cs typeface="+mn-cs"/>
        </a:defRPr>
      </a:lvl7pPr>
      <a:lvl8pPr marL="3429000" indent="-228600" algn="l" rtl="0" fontAlgn="base">
        <a:spcBef>
          <a:spcPct val="20000"/>
        </a:spcBef>
        <a:spcAft>
          <a:spcPct val="0"/>
        </a:spcAft>
        <a:buSzPct val="130000"/>
        <a:buBlip>
          <a:blip r:embed="rId15"/>
        </a:buBlip>
        <a:defRPr sz="2800" b="1">
          <a:solidFill>
            <a:srgbClr val="003366"/>
          </a:solidFill>
          <a:latin typeface="+mn-lt"/>
          <a:cs typeface="+mn-cs"/>
        </a:defRPr>
      </a:lvl8pPr>
      <a:lvl9pPr marL="3886200" indent="-228600" algn="l" rtl="0" fontAlgn="base">
        <a:spcBef>
          <a:spcPct val="20000"/>
        </a:spcBef>
        <a:spcAft>
          <a:spcPct val="0"/>
        </a:spcAft>
        <a:buSzPct val="130000"/>
        <a:buBlip>
          <a:blip r:embed="rId15"/>
        </a:buBlip>
        <a:defRPr sz="2800" b="1">
          <a:solidFill>
            <a:srgbClr val="003366"/>
          </a:solidFill>
          <a:latin typeface="+mn-lt"/>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1.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1.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2766" y="-54430"/>
            <a:ext cx="12236990" cy="5933281"/>
          </a:xfrm>
          <a:prstGeom prst="rect">
            <a:avLst/>
          </a:prstGeom>
        </p:spPr>
      </p:pic>
      <p:sp>
        <p:nvSpPr>
          <p:cNvPr id="9" name="Rectangle 8"/>
          <p:cNvSpPr/>
          <p:nvPr/>
        </p:nvSpPr>
        <p:spPr>
          <a:xfrm>
            <a:off x="1719233" y="2853674"/>
            <a:ext cx="5370539" cy="78377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Rectangle 9"/>
          <p:cNvSpPr/>
          <p:nvPr/>
        </p:nvSpPr>
        <p:spPr>
          <a:xfrm>
            <a:off x="1719234" y="2983950"/>
            <a:ext cx="5180970" cy="584775"/>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he-IL" sz="3200" b="0" i="0" u="none" strike="noStrike" kern="0" cap="none" spc="0" normalizeH="0" baseline="0" noProof="0" dirty="0">
                <a:ln>
                  <a:noFill/>
                </a:ln>
                <a:solidFill>
                  <a:schemeClr val="bg1"/>
                </a:solidFill>
                <a:effectLst/>
                <a:uLnTx/>
                <a:uFillTx/>
                <a:latin typeface="+mj-lt"/>
              </a:rPr>
              <a:t>LD</a:t>
            </a:r>
            <a:r>
              <a:rPr kumimoji="0" lang="en-US" sz="3200" b="0" i="0" u="none" strike="noStrike" kern="0" cap="none" spc="0" normalizeH="0" baseline="0" noProof="0" dirty="0">
                <a:ln>
                  <a:noFill/>
                </a:ln>
                <a:solidFill>
                  <a:schemeClr val="bg1"/>
                </a:solidFill>
                <a:effectLst/>
                <a:uLnTx/>
                <a:uFillTx/>
                <a:latin typeface="+mj-lt"/>
              </a:rPr>
              <a:t>S</a:t>
            </a:r>
            <a:r>
              <a:rPr kumimoji="0" lang="he-IL" sz="3200" b="0" i="0" u="none" strike="noStrike" kern="0" cap="none" spc="0" normalizeH="0" baseline="0" noProof="0" dirty="0">
                <a:ln>
                  <a:noFill/>
                </a:ln>
                <a:solidFill>
                  <a:schemeClr val="bg1"/>
                </a:solidFill>
                <a:effectLst/>
                <a:uLnTx/>
                <a:uFillTx/>
                <a:latin typeface="+mj-lt"/>
              </a:rPr>
              <a:t> – </a:t>
            </a:r>
            <a:r>
              <a:rPr kumimoji="0" lang="en-US" sz="3200" b="0" i="0" u="none" strike="noStrike" kern="0" cap="none" spc="0" normalizeH="0" baseline="0" noProof="0" dirty="0">
                <a:ln>
                  <a:noFill/>
                </a:ln>
                <a:solidFill>
                  <a:schemeClr val="bg1"/>
                </a:solidFill>
                <a:effectLst/>
                <a:uLnTx/>
                <a:uFillTx/>
                <a:latin typeface="+mj-lt"/>
              </a:rPr>
              <a:t>LASER DETECT SYSTEMS</a:t>
            </a:r>
            <a:endParaRPr kumimoji="0" lang="he-IL" sz="3200" b="0" i="0" u="none" strike="noStrike" kern="0" cap="none" spc="0" normalizeH="0" baseline="0" noProof="0" dirty="0">
              <a:ln>
                <a:noFill/>
              </a:ln>
              <a:solidFill>
                <a:schemeClr val="bg1"/>
              </a:solidFill>
              <a:effectLst/>
              <a:uLnTx/>
              <a:uFillTx/>
              <a:latin typeface="+mj-lt"/>
            </a:endParaRPr>
          </a:p>
        </p:txBody>
      </p:sp>
      <p:sp>
        <p:nvSpPr>
          <p:cNvPr id="11" name="Rectangle 10"/>
          <p:cNvSpPr/>
          <p:nvPr/>
        </p:nvSpPr>
        <p:spPr>
          <a:xfrm>
            <a:off x="1719233" y="3838417"/>
            <a:ext cx="8554321" cy="13364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 name="Rectangle 11"/>
          <p:cNvSpPr/>
          <p:nvPr/>
        </p:nvSpPr>
        <p:spPr>
          <a:xfrm>
            <a:off x="1719234" y="4033319"/>
            <a:ext cx="9123274" cy="964367"/>
          </a:xfrm>
          <a:prstGeom prst="rect">
            <a:avLst/>
          </a:prstGeom>
        </p:spPr>
        <p:txBody>
          <a:bodyPr wrap="square">
            <a:spAutoFit/>
          </a:bodyPr>
          <a:lstStyle/>
          <a:p>
            <a:pPr marL="0" marR="0" lvl="0" indent="0" defTabSz="914400" eaLnBrk="1" fontAlgn="auto" latinLnBrk="0" hangingPunct="1">
              <a:lnSpc>
                <a:spcPts val="3400"/>
              </a:lnSpc>
              <a:spcBef>
                <a:spcPts val="0"/>
              </a:spcBef>
              <a:spcAft>
                <a:spcPts val="0"/>
              </a:spcAft>
              <a:buClrTx/>
              <a:buSzTx/>
              <a:buFontTx/>
              <a:buNone/>
              <a:tabLst/>
              <a:defRPr/>
            </a:pPr>
            <a:r>
              <a:rPr kumimoji="0" lang="en-US" sz="3200" b="0" i="0" u="none" strike="noStrike" kern="0" cap="none" spc="0" normalizeH="0" baseline="0" noProof="0" dirty="0">
                <a:ln>
                  <a:noFill/>
                </a:ln>
                <a:solidFill>
                  <a:schemeClr val="bg1"/>
                </a:solidFill>
                <a:effectLst/>
                <a:uLnTx/>
                <a:uFillTx/>
                <a:latin typeface="+mj-lt"/>
              </a:rPr>
              <a:t>COMPREHENSIVE DETECTION SOLUTIONS</a:t>
            </a:r>
          </a:p>
          <a:p>
            <a:pPr marL="0" marR="0" lvl="0" indent="0" defTabSz="914400" eaLnBrk="1" fontAlgn="auto" latinLnBrk="0" hangingPunct="1">
              <a:lnSpc>
                <a:spcPts val="34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mj-lt"/>
              </a:rPr>
              <a:t>TECHNOLOGIES, APPLICATIONS, CONOP</a:t>
            </a:r>
          </a:p>
        </p:txBody>
      </p:sp>
      <p:sp>
        <p:nvSpPr>
          <p:cNvPr id="33" name="Rectangle 32"/>
          <p:cNvSpPr/>
          <p:nvPr/>
        </p:nvSpPr>
        <p:spPr>
          <a:xfrm>
            <a:off x="-22766" y="5886981"/>
            <a:ext cx="12236990" cy="10031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34" name="Picture 3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03633" y="5933281"/>
            <a:ext cx="3330609" cy="930076"/>
          </a:xfrm>
          <a:prstGeom prst="rect">
            <a:avLst/>
          </a:prstGeom>
        </p:spPr>
      </p:pic>
      <p:grpSp>
        <p:nvGrpSpPr>
          <p:cNvPr id="36" name="Group 35"/>
          <p:cNvGrpSpPr/>
          <p:nvPr/>
        </p:nvGrpSpPr>
        <p:grpSpPr>
          <a:xfrm>
            <a:off x="1719233" y="5168929"/>
            <a:ext cx="5515534" cy="95785"/>
            <a:chOff x="10806" y="5369749"/>
            <a:chExt cx="7340454" cy="116186"/>
          </a:xfrm>
        </p:grpSpPr>
        <p:sp>
          <p:nvSpPr>
            <p:cNvPr id="37" name="Rectangle 36"/>
            <p:cNvSpPr/>
            <p:nvPr/>
          </p:nvSpPr>
          <p:spPr bwMode="auto">
            <a:xfrm>
              <a:off x="10806" y="5369749"/>
              <a:ext cx="1050729" cy="116186"/>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chemeClr val="tx1"/>
                </a:solidFill>
                <a:effectLst/>
                <a:uLnTx/>
                <a:uFillTx/>
                <a:latin typeface="Arial" pitchFamily="34" charset="0"/>
                <a:cs typeface="Arial" pitchFamily="34" charset="0"/>
              </a:endParaRPr>
            </a:p>
          </p:txBody>
        </p:sp>
        <p:sp>
          <p:nvSpPr>
            <p:cNvPr id="38" name="Rectangle 37"/>
            <p:cNvSpPr/>
            <p:nvPr/>
          </p:nvSpPr>
          <p:spPr bwMode="auto">
            <a:xfrm>
              <a:off x="1050729" y="5369749"/>
              <a:ext cx="1050729" cy="116186"/>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chemeClr val="tx1"/>
                </a:solidFill>
                <a:effectLst/>
                <a:uLnTx/>
                <a:uFillTx/>
                <a:latin typeface="Arial" pitchFamily="34" charset="0"/>
                <a:cs typeface="Arial" pitchFamily="34" charset="0"/>
              </a:endParaRPr>
            </a:p>
          </p:txBody>
        </p:sp>
        <p:sp>
          <p:nvSpPr>
            <p:cNvPr id="39" name="Rectangle 38"/>
            <p:cNvSpPr/>
            <p:nvPr/>
          </p:nvSpPr>
          <p:spPr bwMode="auto">
            <a:xfrm>
              <a:off x="4199143" y="5369749"/>
              <a:ext cx="1050729" cy="116186"/>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chemeClr val="tx1"/>
                </a:solidFill>
                <a:effectLst/>
                <a:uLnTx/>
                <a:uFillTx/>
                <a:latin typeface="Arial" pitchFamily="34" charset="0"/>
                <a:cs typeface="Arial" pitchFamily="34" charset="0"/>
              </a:endParaRPr>
            </a:p>
          </p:txBody>
        </p:sp>
        <p:sp>
          <p:nvSpPr>
            <p:cNvPr id="40" name="Rectangle 39"/>
            <p:cNvSpPr/>
            <p:nvPr/>
          </p:nvSpPr>
          <p:spPr bwMode="auto">
            <a:xfrm>
              <a:off x="5249796" y="5369749"/>
              <a:ext cx="1050729" cy="116186"/>
            </a:xfrm>
            <a:prstGeom prst="rect">
              <a:avLst/>
            </a:prstGeom>
            <a:solidFill>
              <a:schemeClr val="accent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chemeClr val="tx1"/>
                </a:solidFill>
                <a:effectLst/>
                <a:uLnTx/>
                <a:uFillTx/>
                <a:latin typeface="Arial" pitchFamily="34" charset="0"/>
                <a:cs typeface="Arial" pitchFamily="34" charset="0"/>
              </a:endParaRPr>
            </a:p>
          </p:txBody>
        </p:sp>
        <p:sp>
          <p:nvSpPr>
            <p:cNvPr id="41" name="Rectangle 40"/>
            <p:cNvSpPr/>
            <p:nvPr/>
          </p:nvSpPr>
          <p:spPr bwMode="auto">
            <a:xfrm>
              <a:off x="6300531" y="5369749"/>
              <a:ext cx="1050729" cy="116186"/>
            </a:xfrm>
            <a:prstGeom prst="rect">
              <a:avLst/>
            </a:pr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chemeClr val="tx1"/>
                </a:solidFill>
                <a:effectLst/>
                <a:uLnTx/>
                <a:uFillTx/>
                <a:latin typeface="Arial" pitchFamily="34" charset="0"/>
                <a:cs typeface="Arial" pitchFamily="34" charset="0"/>
              </a:endParaRPr>
            </a:p>
          </p:txBody>
        </p:sp>
        <p:sp>
          <p:nvSpPr>
            <p:cNvPr id="42" name="Rectangle 41"/>
            <p:cNvSpPr/>
            <p:nvPr/>
          </p:nvSpPr>
          <p:spPr bwMode="auto">
            <a:xfrm>
              <a:off x="2101458" y="5369749"/>
              <a:ext cx="1050729" cy="116186"/>
            </a:xfrm>
            <a:prstGeom prst="rect">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chemeClr val="tx1"/>
                </a:solidFill>
                <a:effectLst/>
                <a:uLnTx/>
                <a:uFillTx/>
                <a:latin typeface="Arial" pitchFamily="34" charset="0"/>
                <a:cs typeface="Arial" pitchFamily="34" charset="0"/>
              </a:endParaRPr>
            </a:p>
          </p:txBody>
        </p:sp>
        <p:sp>
          <p:nvSpPr>
            <p:cNvPr id="44" name="Rectangle 43"/>
            <p:cNvSpPr/>
            <p:nvPr/>
          </p:nvSpPr>
          <p:spPr bwMode="auto">
            <a:xfrm>
              <a:off x="3148834" y="5369749"/>
              <a:ext cx="1050729" cy="116186"/>
            </a:xfrm>
            <a:prstGeom prst="rect">
              <a:avLst/>
            </a:prstGeom>
            <a:solidFill>
              <a:srgbClr val="00F21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chemeClr val="tx1"/>
                </a:solidFill>
                <a:effectLst/>
                <a:uLnTx/>
                <a:uFillTx/>
                <a:latin typeface="Arial" pitchFamily="34" charset="0"/>
                <a:cs typeface="Arial" pitchFamily="34" charset="0"/>
              </a:endParaRPr>
            </a:p>
          </p:txBody>
        </p:sp>
      </p:grpSp>
      <p:sp>
        <p:nvSpPr>
          <p:cNvPr id="17" name="Rectangle 16"/>
          <p:cNvSpPr/>
          <p:nvPr/>
        </p:nvSpPr>
        <p:spPr>
          <a:xfrm>
            <a:off x="1719232" y="1785142"/>
            <a:ext cx="5669280"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200" kern="0" dirty="0">
                <a:solidFill>
                  <a:schemeClr val="bg1"/>
                </a:solidFill>
                <a:latin typeface="+mj-lt"/>
              </a:rPr>
              <a:t>WELCOME</a:t>
            </a:r>
          </a:p>
        </p:txBody>
      </p:sp>
    </p:spTree>
    <p:extLst>
      <p:ext uri="{BB962C8B-B14F-4D97-AF65-F5344CB8AC3E}">
        <p14:creationId xmlns:p14="http://schemas.microsoft.com/office/powerpoint/2010/main" val="3456759356"/>
      </p:ext>
    </p:extLst>
  </p:cSld>
  <p:clrMapOvr>
    <a:masterClrMapping/>
  </p:clrMapOvr>
  <mc:AlternateContent xmlns:mc="http://schemas.openxmlformats.org/markup-compatibility/2006" xmlns:p14="http://schemas.microsoft.com/office/powerpoint/2010/main">
    <mc:Choice Requires="p14">
      <p:transition spd="slow" p14:dur="1500">
        <p:comb dir="vert"/>
      </p:transition>
    </mc:Choice>
    <mc:Fallback xmlns="">
      <p:transition spd="slow">
        <p:comb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276606"/>
            <a:ext cx="12192000" cy="641908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3" name="Rectangle: Rounded Corners 2"/>
          <p:cNvSpPr/>
          <p:nvPr/>
        </p:nvSpPr>
        <p:spPr bwMode="auto">
          <a:xfrm>
            <a:off x="11029950" y="1543050"/>
            <a:ext cx="1131570" cy="320040"/>
          </a:xfrm>
          <a:prstGeom prst="round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Add point</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sp>
        <p:nvSpPr>
          <p:cNvPr id="4" name="Rectangle: Rounded Corners 3"/>
          <p:cNvSpPr/>
          <p:nvPr/>
        </p:nvSpPr>
        <p:spPr bwMode="auto">
          <a:xfrm>
            <a:off x="45720" y="5868928"/>
            <a:ext cx="1131570" cy="320040"/>
          </a:xfrm>
          <a:prstGeom prst="round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Database </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sp>
        <p:nvSpPr>
          <p:cNvPr id="5" name="Rectangle: Rounded Corners 4"/>
          <p:cNvSpPr/>
          <p:nvPr/>
        </p:nvSpPr>
        <p:spPr bwMode="auto">
          <a:xfrm>
            <a:off x="45720" y="4574293"/>
            <a:ext cx="1131570" cy="320040"/>
          </a:xfrm>
          <a:prstGeom prst="roundRect">
            <a:avLst/>
          </a:prstGeom>
          <a:solidFill>
            <a:srgbClr val="EB22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Alerts </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sp>
        <p:nvSpPr>
          <p:cNvPr id="6" name="Rectangle: Rounded Corners 5"/>
          <p:cNvSpPr/>
          <p:nvPr/>
        </p:nvSpPr>
        <p:spPr bwMode="auto">
          <a:xfrm>
            <a:off x="45720" y="5241038"/>
            <a:ext cx="1131570" cy="320040"/>
          </a:xfrm>
          <a:prstGeom prst="round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Reports </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sp>
        <p:nvSpPr>
          <p:cNvPr id="10" name="Rectangle: Rounded Corners 9"/>
          <p:cNvSpPr/>
          <p:nvPr/>
        </p:nvSpPr>
        <p:spPr bwMode="auto">
          <a:xfrm>
            <a:off x="11029950" y="2228850"/>
            <a:ext cx="1131570" cy="320040"/>
          </a:xfrm>
          <a:prstGeom prst="round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fontScale="85000" lnSpcReduction="10000"/>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Add checkpoint</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sp>
        <p:nvSpPr>
          <p:cNvPr id="11" name="Rectangle: Rounded Corners 10"/>
          <p:cNvSpPr/>
          <p:nvPr/>
        </p:nvSpPr>
        <p:spPr bwMode="auto">
          <a:xfrm>
            <a:off x="49530" y="3940308"/>
            <a:ext cx="1131570" cy="320040"/>
          </a:xfrm>
          <a:prstGeom prst="round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Options </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sp>
        <p:nvSpPr>
          <p:cNvPr id="12" name="Rectangle: Rounded Corners 11"/>
          <p:cNvSpPr/>
          <p:nvPr/>
        </p:nvSpPr>
        <p:spPr bwMode="auto">
          <a:xfrm>
            <a:off x="2129790" y="6254876"/>
            <a:ext cx="1131570" cy="320040"/>
          </a:xfrm>
          <a:prstGeom prst="round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Trafficking</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sp>
        <p:nvSpPr>
          <p:cNvPr id="13" name="Rectangle: Rounded Corners 12"/>
          <p:cNvSpPr/>
          <p:nvPr/>
        </p:nvSpPr>
        <p:spPr bwMode="auto">
          <a:xfrm>
            <a:off x="3417570" y="6254876"/>
            <a:ext cx="1131570" cy="320040"/>
          </a:xfrm>
          <a:prstGeom prst="round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Tracking</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sp>
        <p:nvSpPr>
          <p:cNvPr id="14" name="Rectangle: Rounded Corners 13"/>
          <p:cNvSpPr/>
          <p:nvPr/>
        </p:nvSpPr>
        <p:spPr bwMode="auto">
          <a:xfrm>
            <a:off x="1832610" y="356996"/>
            <a:ext cx="1131570" cy="320040"/>
          </a:xfrm>
          <a:prstGeom prst="round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Zoom in</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sp>
        <p:nvSpPr>
          <p:cNvPr id="15" name="Rectangle: Rounded Corners 14"/>
          <p:cNvSpPr/>
          <p:nvPr/>
        </p:nvSpPr>
        <p:spPr bwMode="auto">
          <a:xfrm>
            <a:off x="3120390" y="356996"/>
            <a:ext cx="1131570" cy="320040"/>
          </a:xfrm>
          <a:prstGeom prst="round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Zoom out</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sp>
        <p:nvSpPr>
          <p:cNvPr id="18" name="Rectangle: Rounded Corners 17"/>
          <p:cNvSpPr/>
          <p:nvPr/>
        </p:nvSpPr>
        <p:spPr bwMode="auto">
          <a:xfrm>
            <a:off x="6264910" y="4323206"/>
            <a:ext cx="1131570" cy="320040"/>
          </a:xfrm>
          <a:prstGeom prst="roundRect">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Track me</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sp>
        <p:nvSpPr>
          <p:cNvPr id="19" name="Rectangle: Rounded Corners 18"/>
          <p:cNvSpPr/>
          <p:nvPr/>
        </p:nvSpPr>
        <p:spPr bwMode="auto">
          <a:xfrm>
            <a:off x="11029950" y="2846070"/>
            <a:ext cx="1131570" cy="320040"/>
          </a:xfrm>
          <a:prstGeom prst="round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Add factory</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776542431"/>
              </p:ext>
            </p:extLst>
          </p:nvPr>
        </p:nvGraphicFramePr>
        <p:xfrm>
          <a:off x="3353224" y="1451108"/>
          <a:ext cx="2596726" cy="2489200"/>
        </p:xfrm>
        <a:graphic>
          <a:graphicData uri="http://schemas.openxmlformats.org/drawingml/2006/table">
            <a:tbl>
              <a:tblPr rtl="1" firstRow="1" bandRow="1"/>
              <a:tblGrid>
                <a:gridCol w="2241502">
                  <a:extLst>
                    <a:ext uri="{9D8B030D-6E8A-4147-A177-3AD203B41FA5}">
                      <a16:colId xmlns:a16="http://schemas.microsoft.com/office/drawing/2014/main" val="3420082325"/>
                    </a:ext>
                  </a:extLst>
                </a:gridCol>
                <a:gridCol w="355224">
                  <a:extLst>
                    <a:ext uri="{9D8B030D-6E8A-4147-A177-3AD203B41FA5}">
                      <a16:colId xmlns:a16="http://schemas.microsoft.com/office/drawing/2014/main" val="3800903035"/>
                    </a:ext>
                  </a:extLst>
                </a:gridCol>
              </a:tblGrid>
              <a:tr h="1005840">
                <a:tc>
                  <a:txBody>
                    <a:bodyPr/>
                    <a:lstStyle/>
                    <a:p>
                      <a:pPr algn="l" rtl="0"/>
                      <a:r>
                        <a:rPr lang="en-US" sz="1200" dirty="0"/>
                        <a:t>Material </a:t>
                      </a:r>
                      <a:endParaRPr lang="he-IL" sz="1200" dirty="0"/>
                    </a:p>
                  </a:txBody>
                  <a:tcPr>
                    <a:solidFill>
                      <a:schemeClr val="bg1"/>
                    </a:solidFill>
                  </a:tcPr>
                </a:tc>
                <a:tc>
                  <a:txBody>
                    <a:bodyPr/>
                    <a:lstStyle/>
                    <a:p>
                      <a:pPr algn="l" rtl="0"/>
                      <a:r>
                        <a:rPr lang="en-US" sz="1200" dirty="0"/>
                        <a:t>nu</a:t>
                      </a:r>
                      <a:endParaRPr lang="he-IL" sz="1200" dirty="0"/>
                    </a:p>
                  </a:txBody>
                  <a:tcPr>
                    <a:solidFill>
                      <a:schemeClr val="bg1"/>
                    </a:solidFill>
                  </a:tcPr>
                </a:tc>
                <a:extLst>
                  <a:ext uri="{0D108BD9-81ED-4DB2-BD59-A6C34878D82A}">
                    <a16:rowId xmlns:a16="http://schemas.microsoft.com/office/drawing/2014/main" val="2534799550"/>
                  </a:ext>
                </a:extLst>
              </a:tr>
              <a:tr h="370840">
                <a:tc>
                  <a:txBody>
                    <a:bodyPr/>
                    <a:lstStyle/>
                    <a:p>
                      <a:pPr algn="l" rtl="0"/>
                      <a:r>
                        <a:rPr lang="en-US" sz="1200" dirty="0" err="1"/>
                        <a:t>Sulphoric</a:t>
                      </a:r>
                      <a:r>
                        <a:rPr lang="en-US" sz="1200" dirty="0"/>
                        <a:t> acid</a:t>
                      </a:r>
                      <a:endParaRPr lang="he-IL" sz="1200" dirty="0"/>
                    </a:p>
                  </a:txBody>
                  <a:tcPr>
                    <a:solidFill>
                      <a:schemeClr val="bg1"/>
                    </a:solidFill>
                  </a:tcPr>
                </a:tc>
                <a:tc>
                  <a:txBody>
                    <a:bodyPr/>
                    <a:lstStyle/>
                    <a:p>
                      <a:pPr algn="l" rtl="0"/>
                      <a:r>
                        <a:rPr lang="en-US" sz="1200" dirty="0"/>
                        <a:t>1</a:t>
                      </a:r>
                      <a:endParaRPr lang="he-IL" sz="1200" dirty="0"/>
                    </a:p>
                  </a:txBody>
                  <a:tcPr>
                    <a:solidFill>
                      <a:schemeClr val="bg1"/>
                    </a:solidFill>
                  </a:tcPr>
                </a:tc>
                <a:extLst>
                  <a:ext uri="{0D108BD9-81ED-4DB2-BD59-A6C34878D82A}">
                    <a16:rowId xmlns:a16="http://schemas.microsoft.com/office/drawing/2014/main" val="2730170907"/>
                  </a:ext>
                </a:extLst>
              </a:tr>
              <a:tr h="370840">
                <a:tc>
                  <a:txBody>
                    <a:bodyPr/>
                    <a:lstStyle/>
                    <a:p>
                      <a:pPr algn="l" rtl="0"/>
                      <a:r>
                        <a:rPr lang="en-US" sz="1200" dirty="0"/>
                        <a:t>Ammonium </a:t>
                      </a:r>
                      <a:r>
                        <a:rPr lang="en-US" sz="1200" dirty="0" err="1"/>
                        <a:t>pechlorate</a:t>
                      </a:r>
                      <a:r>
                        <a:rPr lang="en-US" sz="1200" dirty="0"/>
                        <a:t> </a:t>
                      </a:r>
                      <a:endParaRPr lang="he-IL" sz="1200" dirty="0"/>
                    </a:p>
                  </a:txBody>
                  <a:tcPr>
                    <a:solidFill>
                      <a:schemeClr val="bg1"/>
                    </a:solidFill>
                  </a:tcPr>
                </a:tc>
                <a:tc>
                  <a:txBody>
                    <a:bodyPr/>
                    <a:lstStyle/>
                    <a:p>
                      <a:pPr algn="l" rtl="0"/>
                      <a:r>
                        <a:rPr lang="en-US" sz="1200" dirty="0"/>
                        <a:t>2</a:t>
                      </a:r>
                      <a:endParaRPr lang="he-IL" sz="1200" dirty="0"/>
                    </a:p>
                  </a:txBody>
                  <a:tcPr>
                    <a:solidFill>
                      <a:schemeClr val="bg1"/>
                    </a:solidFill>
                  </a:tcPr>
                </a:tc>
                <a:extLst>
                  <a:ext uri="{0D108BD9-81ED-4DB2-BD59-A6C34878D82A}">
                    <a16:rowId xmlns:a16="http://schemas.microsoft.com/office/drawing/2014/main" val="4089980182"/>
                  </a:ext>
                </a:extLst>
              </a:tr>
              <a:tr h="370840">
                <a:tc>
                  <a:txBody>
                    <a:bodyPr/>
                    <a:lstStyle/>
                    <a:p>
                      <a:pPr algn="l" rtl="0"/>
                      <a:r>
                        <a:rPr lang="en-US" sz="1200" dirty="0"/>
                        <a:t>Hydrogen peroxide </a:t>
                      </a:r>
                      <a:endParaRPr lang="he-IL" sz="1200" dirty="0"/>
                    </a:p>
                  </a:txBody>
                  <a:tcPr>
                    <a:solidFill>
                      <a:srgbClr val="EB2200"/>
                    </a:solidFill>
                  </a:tcPr>
                </a:tc>
                <a:tc>
                  <a:txBody>
                    <a:bodyPr/>
                    <a:lstStyle/>
                    <a:p>
                      <a:pPr algn="l" rtl="0"/>
                      <a:r>
                        <a:rPr lang="en-US" sz="1200" dirty="0"/>
                        <a:t>3</a:t>
                      </a:r>
                      <a:endParaRPr lang="he-IL" sz="1200" dirty="0"/>
                    </a:p>
                  </a:txBody>
                  <a:tcPr>
                    <a:solidFill>
                      <a:srgbClr val="EB2200"/>
                    </a:solidFill>
                  </a:tcPr>
                </a:tc>
                <a:extLst>
                  <a:ext uri="{0D108BD9-81ED-4DB2-BD59-A6C34878D82A}">
                    <a16:rowId xmlns:a16="http://schemas.microsoft.com/office/drawing/2014/main" val="3271662876"/>
                  </a:ext>
                </a:extLst>
              </a:tr>
              <a:tr h="370840">
                <a:tc>
                  <a:txBody>
                    <a:bodyPr/>
                    <a:lstStyle/>
                    <a:p>
                      <a:pPr algn="l" rtl="0"/>
                      <a:endParaRPr lang="he-IL"/>
                    </a:p>
                  </a:txBody>
                  <a:tcPr>
                    <a:solidFill>
                      <a:schemeClr val="bg1"/>
                    </a:solidFill>
                  </a:tcPr>
                </a:tc>
                <a:tc>
                  <a:txBody>
                    <a:bodyPr/>
                    <a:lstStyle/>
                    <a:p>
                      <a:pPr algn="l" rtl="0"/>
                      <a:endParaRPr lang="he-IL" dirty="0"/>
                    </a:p>
                  </a:txBody>
                  <a:tcPr>
                    <a:solidFill>
                      <a:schemeClr val="bg1"/>
                    </a:solidFill>
                  </a:tcPr>
                </a:tc>
                <a:extLst>
                  <a:ext uri="{0D108BD9-81ED-4DB2-BD59-A6C34878D82A}">
                    <a16:rowId xmlns:a16="http://schemas.microsoft.com/office/drawing/2014/main" val="4192433326"/>
                  </a:ext>
                </a:extLst>
              </a:tr>
            </a:tbl>
          </a:graphicData>
        </a:graphic>
      </p:graphicFrame>
      <p:sp>
        <p:nvSpPr>
          <p:cNvPr id="8" name="Oval 7"/>
          <p:cNvSpPr/>
          <p:nvPr/>
        </p:nvSpPr>
        <p:spPr bwMode="auto">
          <a:xfrm>
            <a:off x="7863840" y="4734313"/>
            <a:ext cx="95250" cy="92957"/>
          </a:xfrm>
          <a:prstGeom prst="ellips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pitchFamily="34" charset="0"/>
              <a:cs typeface="Arial" pitchFamily="34" charset="0"/>
            </a:endParaRPr>
          </a:p>
        </p:txBody>
      </p:sp>
      <p:sp>
        <p:nvSpPr>
          <p:cNvPr id="20" name="Oval 19"/>
          <p:cNvSpPr/>
          <p:nvPr/>
        </p:nvSpPr>
        <p:spPr bwMode="auto">
          <a:xfrm>
            <a:off x="8016240" y="4886713"/>
            <a:ext cx="95250" cy="92957"/>
          </a:xfrm>
          <a:prstGeom prst="ellips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pitchFamily="34" charset="0"/>
              <a:cs typeface="Arial" pitchFamily="34" charset="0"/>
            </a:endParaRPr>
          </a:p>
        </p:txBody>
      </p:sp>
      <p:sp>
        <p:nvSpPr>
          <p:cNvPr id="21" name="Oval 20"/>
          <p:cNvSpPr/>
          <p:nvPr/>
        </p:nvSpPr>
        <p:spPr bwMode="auto">
          <a:xfrm>
            <a:off x="8168640" y="5039113"/>
            <a:ext cx="95250" cy="92957"/>
          </a:xfrm>
          <a:prstGeom prst="ellips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pitchFamily="34" charset="0"/>
              <a:cs typeface="Arial" pitchFamily="34" charset="0"/>
            </a:endParaRPr>
          </a:p>
        </p:txBody>
      </p:sp>
      <p:sp>
        <p:nvSpPr>
          <p:cNvPr id="22" name="Oval 21"/>
          <p:cNvSpPr/>
          <p:nvPr/>
        </p:nvSpPr>
        <p:spPr bwMode="auto">
          <a:xfrm>
            <a:off x="8321040" y="5191513"/>
            <a:ext cx="95250" cy="92957"/>
          </a:xfrm>
          <a:prstGeom prst="ellips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pitchFamily="34" charset="0"/>
              <a:cs typeface="Arial" pitchFamily="34" charset="0"/>
            </a:endParaRPr>
          </a:p>
        </p:txBody>
      </p:sp>
      <p:sp>
        <p:nvSpPr>
          <p:cNvPr id="23" name="Oval 22"/>
          <p:cNvSpPr/>
          <p:nvPr/>
        </p:nvSpPr>
        <p:spPr bwMode="auto">
          <a:xfrm>
            <a:off x="8473440" y="5343913"/>
            <a:ext cx="95250" cy="92957"/>
          </a:xfrm>
          <a:prstGeom prst="ellips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pitchFamily="34" charset="0"/>
              <a:cs typeface="Arial" pitchFamily="34" charset="0"/>
            </a:endParaRPr>
          </a:p>
        </p:txBody>
      </p:sp>
      <p:sp>
        <p:nvSpPr>
          <p:cNvPr id="25" name="Oval 24"/>
          <p:cNvSpPr/>
          <p:nvPr/>
        </p:nvSpPr>
        <p:spPr bwMode="auto">
          <a:xfrm>
            <a:off x="8625840" y="5496313"/>
            <a:ext cx="95250" cy="92957"/>
          </a:xfrm>
          <a:prstGeom prst="ellips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pitchFamily="34" charset="0"/>
              <a:cs typeface="Arial" pitchFamily="34" charset="0"/>
            </a:endParaRPr>
          </a:p>
        </p:txBody>
      </p:sp>
      <p:sp>
        <p:nvSpPr>
          <p:cNvPr id="26" name="Oval 25"/>
          <p:cNvSpPr/>
          <p:nvPr/>
        </p:nvSpPr>
        <p:spPr bwMode="auto">
          <a:xfrm>
            <a:off x="8778240" y="5648713"/>
            <a:ext cx="95250" cy="92957"/>
          </a:xfrm>
          <a:prstGeom prst="ellips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pitchFamily="34" charset="0"/>
              <a:cs typeface="Arial" pitchFamily="34" charset="0"/>
            </a:endParaRPr>
          </a:p>
        </p:txBody>
      </p:sp>
      <p:sp>
        <p:nvSpPr>
          <p:cNvPr id="27" name="Oval 26"/>
          <p:cNvSpPr/>
          <p:nvPr/>
        </p:nvSpPr>
        <p:spPr bwMode="auto">
          <a:xfrm>
            <a:off x="8930640" y="5801113"/>
            <a:ext cx="95250" cy="92957"/>
          </a:xfrm>
          <a:prstGeom prst="ellips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pitchFamily="34" charset="0"/>
              <a:cs typeface="Arial" pitchFamily="34" charset="0"/>
            </a:endParaRPr>
          </a:p>
        </p:txBody>
      </p:sp>
      <p:sp>
        <p:nvSpPr>
          <p:cNvPr id="28" name="Oval 27"/>
          <p:cNvSpPr/>
          <p:nvPr/>
        </p:nvSpPr>
        <p:spPr bwMode="auto">
          <a:xfrm>
            <a:off x="9083040" y="5953513"/>
            <a:ext cx="95250" cy="92957"/>
          </a:xfrm>
          <a:prstGeom prst="ellips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pitchFamily="34" charset="0"/>
              <a:cs typeface="Arial" pitchFamily="34" charset="0"/>
            </a:endParaRPr>
          </a:p>
        </p:txBody>
      </p:sp>
      <p:sp>
        <p:nvSpPr>
          <p:cNvPr id="29" name="Oval 28"/>
          <p:cNvSpPr/>
          <p:nvPr/>
        </p:nvSpPr>
        <p:spPr bwMode="auto">
          <a:xfrm>
            <a:off x="9235440" y="6105913"/>
            <a:ext cx="95250" cy="92957"/>
          </a:xfrm>
          <a:prstGeom prst="ellips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pitchFamily="34" charset="0"/>
              <a:cs typeface="Arial" pitchFamily="34" charset="0"/>
            </a:endParaRPr>
          </a:p>
        </p:txBody>
      </p:sp>
      <p:sp>
        <p:nvSpPr>
          <p:cNvPr id="30" name="Oval 29"/>
          <p:cNvSpPr/>
          <p:nvPr/>
        </p:nvSpPr>
        <p:spPr bwMode="auto">
          <a:xfrm>
            <a:off x="9387840" y="6258313"/>
            <a:ext cx="95250" cy="92957"/>
          </a:xfrm>
          <a:prstGeom prst="ellips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pitchFamily="34" charset="0"/>
              <a:cs typeface="Arial" pitchFamily="34" charset="0"/>
            </a:endParaRPr>
          </a:p>
        </p:txBody>
      </p:sp>
      <p:sp>
        <p:nvSpPr>
          <p:cNvPr id="31" name="Oval 30"/>
          <p:cNvSpPr/>
          <p:nvPr/>
        </p:nvSpPr>
        <p:spPr bwMode="auto">
          <a:xfrm>
            <a:off x="9677400" y="6239263"/>
            <a:ext cx="95250" cy="92957"/>
          </a:xfrm>
          <a:prstGeom prst="ellips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pitchFamily="34" charset="0"/>
              <a:cs typeface="Arial" pitchFamily="34" charset="0"/>
            </a:endParaRPr>
          </a:p>
        </p:txBody>
      </p:sp>
      <p:sp>
        <p:nvSpPr>
          <p:cNvPr id="32" name="Oval 31"/>
          <p:cNvSpPr/>
          <p:nvPr/>
        </p:nvSpPr>
        <p:spPr bwMode="auto">
          <a:xfrm>
            <a:off x="9886950" y="6147823"/>
            <a:ext cx="95250" cy="92957"/>
          </a:xfrm>
          <a:prstGeom prst="ellips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pitchFamily="34" charset="0"/>
              <a:cs typeface="Arial" pitchFamily="34" charset="0"/>
            </a:endParaRPr>
          </a:p>
        </p:txBody>
      </p:sp>
      <p:sp>
        <p:nvSpPr>
          <p:cNvPr id="33" name="Oval 32"/>
          <p:cNvSpPr/>
          <p:nvPr/>
        </p:nvSpPr>
        <p:spPr bwMode="auto">
          <a:xfrm>
            <a:off x="10123170" y="6046470"/>
            <a:ext cx="95250" cy="92957"/>
          </a:xfrm>
          <a:prstGeom prst="ellips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pitchFamily="34" charset="0"/>
              <a:cs typeface="Arial" pitchFamily="34" charset="0"/>
            </a:endParaRPr>
          </a:p>
        </p:txBody>
      </p:sp>
      <p:sp>
        <p:nvSpPr>
          <p:cNvPr id="34" name="Oval 33"/>
          <p:cNvSpPr/>
          <p:nvPr/>
        </p:nvSpPr>
        <p:spPr bwMode="auto">
          <a:xfrm>
            <a:off x="10313670" y="5935991"/>
            <a:ext cx="95250" cy="92957"/>
          </a:xfrm>
          <a:prstGeom prst="ellips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pitchFamily="34" charset="0"/>
              <a:cs typeface="Arial" pitchFamily="34" charset="0"/>
            </a:endParaRPr>
          </a:p>
        </p:txBody>
      </p:sp>
      <p:sp>
        <p:nvSpPr>
          <p:cNvPr id="35" name="Oval 34"/>
          <p:cNvSpPr/>
          <p:nvPr/>
        </p:nvSpPr>
        <p:spPr bwMode="auto">
          <a:xfrm>
            <a:off x="10466070" y="5741671"/>
            <a:ext cx="434340" cy="439678"/>
          </a:xfrm>
          <a:prstGeom prst="ellips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a:ln>
                  <a:noFill/>
                </a:ln>
                <a:solidFill>
                  <a:schemeClr val="tx1"/>
                </a:solidFill>
                <a:effectLst/>
                <a:latin typeface="Arial" pitchFamily="34" charset="0"/>
                <a:cs typeface="Arial" pitchFamily="34" charset="0"/>
              </a:rPr>
              <a:t>lab</a:t>
            </a:r>
            <a:endParaRPr kumimoji="0" lang="he-IL" sz="1800" b="0" i="0" u="none" strike="noStrike" cap="none" normalizeH="0" baseline="0" dirty="0">
              <a:ln>
                <a:noFill/>
              </a:ln>
              <a:solidFill>
                <a:schemeClr val="tx1"/>
              </a:solidFill>
              <a:effectLst/>
              <a:latin typeface="Arial" pitchFamily="34" charset="0"/>
              <a:cs typeface="Arial" pitchFamily="34" charset="0"/>
            </a:endParaRPr>
          </a:p>
        </p:txBody>
      </p:sp>
      <p:sp>
        <p:nvSpPr>
          <p:cNvPr id="36" name="Oval 35"/>
          <p:cNvSpPr/>
          <p:nvPr/>
        </p:nvSpPr>
        <p:spPr bwMode="auto">
          <a:xfrm>
            <a:off x="7649094" y="4678894"/>
            <a:ext cx="95250" cy="92957"/>
          </a:xfrm>
          <a:prstGeom prst="ellips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pitchFamily="34" charset="0"/>
              <a:cs typeface="Arial" pitchFamily="34" charset="0"/>
            </a:endParaRPr>
          </a:p>
        </p:txBody>
      </p:sp>
      <p:pic>
        <p:nvPicPr>
          <p:cNvPr id="37" name="Picture 36"/>
          <p:cNvPicPr>
            <a:picLocks noChangeAspect="1"/>
          </p:cNvPicPr>
          <p:nvPr/>
        </p:nvPicPr>
        <p:blipFill>
          <a:blip r:embed="rId4"/>
          <a:stretch>
            <a:fillRect/>
          </a:stretch>
        </p:blipFill>
        <p:spPr>
          <a:xfrm>
            <a:off x="7536551" y="4241699"/>
            <a:ext cx="320336" cy="401547"/>
          </a:xfrm>
          <a:prstGeom prst="rect">
            <a:avLst/>
          </a:prstGeom>
        </p:spPr>
      </p:pic>
    </p:spTree>
    <p:extLst>
      <p:ext uri="{BB962C8B-B14F-4D97-AF65-F5344CB8AC3E}">
        <p14:creationId xmlns:p14="http://schemas.microsoft.com/office/powerpoint/2010/main" val="3543391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33400" y="279400"/>
            <a:ext cx="10769600" cy="838200"/>
          </a:xfrm>
          <a:prstGeom prst="rect">
            <a:avLst/>
          </a:prstGeom>
        </p:spPr>
        <p:txBody>
          <a:bodyPr/>
          <a:lstStyle>
            <a:lvl1pPr algn="l" rtl="0" eaLnBrk="0" fontAlgn="base" hangingPunct="0">
              <a:spcBef>
                <a:spcPct val="0"/>
              </a:spcBef>
              <a:spcAft>
                <a:spcPct val="0"/>
              </a:spcAft>
              <a:defRPr sz="3600" b="1">
                <a:solidFill>
                  <a:srgbClr val="CCECFF"/>
                </a:solidFill>
                <a:latin typeface="+mj-lt"/>
                <a:ea typeface="+mj-ea"/>
                <a:cs typeface="+mj-cs"/>
              </a:defRPr>
            </a:lvl1pPr>
            <a:lvl2pPr algn="l" rtl="0" eaLnBrk="0" fontAlgn="base" hangingPunct="0">
              <a:spcBef>
                <a:spcPct val="0"/>
              </a:spcBef>
              <a:spcAft>
                <a:spcPct val="0"/>
              </a:spcAft>
              <a:defRPr sz="3600" b="1">
                <a:solidFill>
                  <a:srgbClr val="CCECFF"/>
                </a:solidFill>
                <a:latin typeface="Calibri" pitchFamily="34" charset="0"/>
                <a:cs typeface="Arial" pitchFamily="34" charset="0"/>
              </a:defRPr>
            </a:lvl2pPr>
            <a:lvl3pPr algn="l" rtl="0" eaLnBrk="0" fontAlgn="base" hangingPunct="0">
              <a:spcBef>
                <a:spcPct val="0"/>
              </a:spcBef>
              <a:spcAft>
                <a:spcPct val="0"/>
              </a:spcAft>
              <a:defRPr sz="3600" b="1">
                <a:solidFill>
                  <a:srgbClr val="CCECFF"/>
                </a:solidFill>
                <a:latin typeface="Calibri" pitchFamily="34" charset="0"/>
                <a:cs typeface="Arial" pitchFamily="34" charset="0"/>
              </a:defRPr>
            </a:lvl3pPr>
            <a:lvl4pPr algn="l" rtl="0" eaLnBrk="0" fontAlgn="base" hangingPunct="0">
              <a:spcBef>
                <a:spcPct val="0"/>
              </a:spcBef>
              <a:spcAft>
                <a:spcPct val="0"/>
              </a:spcAft>
              <a:defRPr sz="3600" b="1">
                <a:solidFill>
                  <a:srgbClr val="CCECFF"/>
                </a:solidFill>
                <a:latin typeface="Calibri" pitchFamily="34" charset="0"/>
                <a:cs typeface="Arial" pitchFamily="34" charset="0"/>
              </a:defRPr>
            </a:lvl4pPr>
            <a:lvl5pPr algn="l" rtl="0" eaLnBrk="0" fontAlgn="base" hangingPunct="0">
              <a:spcBef>
                <a:spcPct val="0"/>
              </a:spcBef>
              <a:spcAft>
                <a:spcPct val="0"/>
              </a:spcAft>
              <a:defRPr sz="3600" b="1">
                <a:solidFill>
                  <a:srgbClr val="CCECFF"/>
                </a:solidFill>
                <a:latin typeface="Calibri" pitchFamily="34" charset="0"/>
                <a:cs typeface="Arial" pitchFamily="34" charset="0"/>
              </a:defRPr>
            </a:lvl5pPr>
            <a:lvl6pPr marL="457200" algn="l" rtl="0" fontAlgn="base">
              <a:spcBef>
                <a:spcPct val="0"/>
              </a:spcBef>
              <a:spcAft>
                <a:spcPct val="0"/>
              </a:spcAft>
              <a:defRPr sz="3600" b="1">
                <a:solidFill>
                  <a:srgbClr val="CCECFF"/>
                </a:solidFill>
                <a:latin typeface="Calibri" pitchFamily="34" charset="0"/>
                <a:cs typeface="Arial" pitchFamily="34" charset="0"/>
              </a:defRPr>
            </a:lvl6pPr>
            <a:lvl7pPr marL="914400" algn="l" rtl="0" fontAlgn="base">
              <a:spcBef>
                <a:spcPct val="0"/>
              </a:spcBef>
              <a:spcAft>
                <a:spcPct val="0"/>
              </a:spcAft>
              <a:defRPr sz="3600" b="1">
                <a:solidFill>
                  <a:srgbClr val="CCECFF"/>
                </a:solidFill>
                <a:latin typeface="Calibri" pitchFamily="34" charset="0"/>
                <a:cs typeface="Arial" pitchFamily="34" charset="0"/>
              </a:defRPr>
            </a:lvl7pPr>
            <a:lvl8pPr marL="1371600" algn="l" rtl="0" fontAlgn="base">
              <a:spcBef>
                <a:spcPct val="0"/>
              </a:spcBef>
              <a:spcAft>
                <a:spcPct val="0"/>
              </a:spcAft>
              <a:defRPr sz="3600" b="1">
                <a:solidFill>
                  <a:srgbClr val="CCECFF"/>
                </a:solidFill>
                <a:latin typeface="Calibri" pitchFamily="34" charset="0"/>
                <a:cs typeface="Arial" pitchFamily="34" charset="0"/>
              </a:defRPr>
            </a:lvl8pPr>
            <a:lvl9pPr marL="1828800" algn="l" rtl="0" fontAlgn="base">
              <a:spcBef>
                <a:spcPct val="0"/>
              </a:spcBef>
              <a:spcAft>
                <a:spcPct val="0"/>
              </a:spcAft>
              <a:defRPr sz="3600" b="1">
                <a:solidFill>
                  <a:srgbClr val="CCECFF"/>
                </a:solidFill>
                <a:latin typeface="Calibri" pitchFamily="34" charset="0"/>
                <a:cs typeface="Arial" pitchFamily="34" charset="0"/>
              </a:defRPr>
            </a:lvl9pPr>
          </a:lstStyle>
          <a:p>
            <a:pPr algn="r" rtl="1"/>
            <a:r>
              <a:rPr lang="he-IL" kern="0" dirty="0">
                <a:solidFill>
                  <a:schemeClr val="tx2"/>
                </a:solidFill>
              </a:rPr>
              <a:t>אלגוריתם "</a:t>
            </a:r>
            <a:r>
              <a:rPr lang="en-US" kern="0" dirty="0">
                <a:solidFill>
                  <a:schemeClr val="tx2"/>
                </a:solidFill>
              </a:rPr>
              <a:t>narcotrafficking</a:t>
            </a:r>
            <a:r>
              <a:rPr lang="he-IL" kern="0" dirty="0">
                <a:solidFill>
                  <a:schemeClr val="tx2"/>
                </a:solidFill>
              </a:rPr>
              <a:t>"</a:t>
            </a:r>
            <a:endParaRPr lang="en-US" kern="0" dirty="0">
              <a:solidFill>
                <a:schemeClr val="tx2"/>
              </a:solidFill>
            </a:endParaRPr>
          </a:p>
        </p:txBody>
      </p:sp>
      <p:sp>
        <p:nvSpPr>
          <p:cNvPr id="4" name="Title 1"/>
          <p:cNvSpPr txBox="1">
            <a:spLocks/>
          </p:cNvSpPr>
          <p:nvPr/>
        </p:nvSpPr>
        <p:spPr>
          <a:xfrm>
            <a:off x="533400" y="1277620"/>
            <a:ext cx="10769600" cy="5660390"/>
          </a:xfrm>
          <a:prstGeom prst="rect">
            <a:avLst/>
          </a:prstGeom>
        </p:spPr>
        <p:txBody>
          <a:bodyPr/>
          <a:lstStyle>
            <a:lvl1pPr algn="l" rtl="0" eaLnBrk="0" fontAlgn="base" hangingPunct="0">
              <a:spcBef>
                <a:spcPct val="0"/>
              </a:spcBef>
              <a:spcAft>
                <a:spcPct val="0"/>
              </a:spcAft>
              <a:defRPr sz="3600" b="1">
                <a:solidFill>
                  <a:srgbClr val="CCECFF"/>
                </a:solidFill>
                <a:latin typeface="+mj-lt"/>
                <a:ea typeface="+mj-ea"/>
                <a:cs typeface="+mj-cs"/>
              </a:defRPr>
            </a:lvl1pPr>
            <a:lvl2pPr algn="l" rtl="0" eaLnBrk="0" fontAlgn="base" hangingPunct="0">
              <a:spcBef>
                <a:spcPct val="0"/>
              </a:spcBef>
              <a:spcAft>
                <a:spcPct val="0"/>
              </a:spcAft>
              <a:defRPr sz="3600" b="1">
                <a:solidFill>
                  <a:srgbClr val="CCECFF"/>
                </a:solidFill>
                <a:latin typeface="Calibri" pitchFamily="34" charset="0"/>
                <a:cs typeface="Arial" pitchFamily="34" charset="0"/>
              </a:defRPr>
            </a:lvl2pPr>
            <a:lvl3pPr algn="l" rtl="0" eaLnBrk="0" fontAlgn="base" hangingPunct="0">
              <a:spcBef>
                <a:spcPct val="0"/>
              </a:spcBef>
              <a:spcAft>
                <a:spcPct val="0"/>
              </a:spcAft>
              <a:defRPr sz="3600" b="1">
                <a:solidFill>
                  <a:srgbClr val="CCECFF"/>
                </a:solidFill>
                <a:latin typeface="Calibri" pitchFamily="34" charset="0"/>
                <a:cs typeface="Arial" pitchFamily="34" charset="0"/>
              </a:defRPr>
            </a:lvl3pPr>
            <a:lvl4pPr algn="l" rtl="0" eaLnBrk="0" fontAlgn="base" hangingPunct="0">
              <a:spcBef>
                <a:spcPct val="0"/>
              </a:spcBef>
              <a:spcAft>
                <a:spcPct val="0"/>
              </a:spcAft>
              <a:defRPr sz="3600" b="1">
                <a:solidFill>
                  <a:srgbClr val="CCECFF"/>
                </a:solidFill>
                <a:latin typeface="Calibri" pitchFamily="34" charset="0"/>
                <a:cs typeface="Arial" pitchFamily="34" charset="0"/>
              </a:defRPr>
            </a:lvl4pPr>
            <a:lvl5pPr algn="l" rtl="0" eaLnBrk="0" fontAlgn="base" hangingPunct="0">
              <a:spcBef>
                <a:spcPct val="0"/>
              </a:spcBef>
              <a:spcAft>
                <a:spcPct val="0"/>
              </a:spcAft>
              <a:defRPr sz="3600" b="1">
                <a:solidFill>
                  <a:srgbClr val="CCECFF"/>
                </a:solidFill>
                <a:latin typeface="Calibri" pitchFamily="34" charset="0"/>
                <a:cs typeface="Arial" pitchFamily="34" charset="0"/>
              </a:defRPr>
            </a:lvl5pPr>
            <a:lvl6pPr marL="457200" algn="l" rtl="0" fontAlgn="base">
              <a:spcBef>
                <a:spcPct val="0"/>
              </a:spcBef>
              <a:spcAft>
                <a:spcPct val="0"/>
              </a:spcAft>
              <a:defRPr sz="3600" b="1">
                <a:solidFill>
                  <a:srgbClr val="CCECFF"/>
                </a:solidFill>
                <a:latin typeface="Calibri" pitchFamily="34" charset="0"/>
                <a:cs typeface="Arial" pitchFamily="34" charset="0"/>
              </a:defRPr>
            </a:lvl6pPr>
            <a:lvl7pPr marL="914400" algn="l" rtl="0" fontAlgn="base">
              <a:spcBef>
                <a:spcPct val="0"/>
              </a:spcBef>
              <a:spcAft>
                <a:spcPct val="0"/>
              </a:spcAft>
              <a:defRPr sz="3600" b="1">
                <a:solidFill>
                  <a:srgbClr val="CCECFF"/>
                </a:solidFill>
                <a:latin typeface="Calibri" pitchFamily="34" charset="0"/>
                <a:cs typeface="Arial" pitchFamily="34" charset="0"/>
              </a:defRPr>
            </a:lvl7pPr>
            <a:lvl8pPr marL="1371600" algn="l" rtl="0" fontAlgn="base">
              <a:spcBef>
                <a:spcPct val="0"/>
              </a:spcBef>
              <a:spcAft>
                <a:spcPct val="0"/>
              </a:spcAft>
              <a:defRPr sz="3600" b="1">
                <a:solidFill>
                  <a:srgbClr val="CCECFF"/>
                </a:solidFill>
                <a:latin typeface="Calibri" pitchFamily="34" charset="0"/>
                <a:cs typeface="Arial" pitchFamily="34" charset="0"/>
              </a:defRPr>
            </a:lvl8pPr>
            <a:lvl9pPr marL="1828800" algn="l" rtl="0" fontAlgn="base">
              <a:spcBef>
                <a:spcPct val="0"/>
              </a:spcBef>
              <a:spcAft>
                <a:spcPct val="0"/>
              </a:spcAft>
              <a:defRPr sz="3600" b="1">
                <a:solidFill>
                  <a:srgbClr val="CCECFF"/>
                </a:solidFill>
                <a:latin typeface="Calibri" pitchFamily="34" charset="0"/>
                <a:cs typeface="Arial" pitchFamily="34" charset="0"/>
              </a:defRPr>
            </a:lvl9pPr>
          </a:lstStyle>
          <a:p>
            <a:pPr algn="r" rtl="1">
              <a:lnSpc>
                <a:spcPct val="150000"/>
              </a:lnSpc>
            </a:pPr>
            <a:r>
              <a:rPr lang="he-IL" sz="1800" b="0" kern="0" dirty="0">
                <a:solidFill>
                  <a:schemeClr val="tx2"/>
                </a:solidFill>
              </a:rPr>
              <a:t>האלגוריתם השלישי מאפשר ליחידה מרחבית- לדוגמא </a:t>
            </a:r>
            <a:r>
              <a:rPr lang="he-IL" sz="1800" b="0" kern="0" dirty="0" err="1">
                <a:solidFill>
                  <a:schemeClr val="tx2"/>
                </a:solidFill>
              </a:rPr>
              <a:t>ימ"ר</a:t>
            </a:r>
            <a:r>
              <a:rPr lang="he-IL" sz="1800" b="0" kern="0" dirty="0">
                <a:solidFill>
                  <a:schemeClr val="tx2"/>
                </a:solidFill>
              </a:rPr>
              <a:t> תל-אביב לאפיין דפוסי התנהגות של חומרים על ידי תפיסות שהם מבצעים.</a:t>
            </a:r>
          </a:p>
          <a:p>
            <a:pPr algn="r" rtl="1">
              <a:lnSpc>
                <a:spcPct val="150000"/>
              </a:lnSpc>
            </a:pPr>
            <a:r>
              <a:rPr lang="he-IL" sz="1800" b="0" kern="0" dirty="0">
                <a:solidFill>
                  <a:schemeClr val="tx2"/>
                </a:solidFill>
              </a:rPr>
              <a:t>היחידה מזינה את הגרפים והמיקום של כל התפיסות האחרונות שביצעו, האלגוריתם משווה בין כל הגרפים של אותו חומר ומציג על גבי המסך דפוסים חוזרים בים החומרים. כפי שניתן יהיה לראות בשקופית הבאה העיר תל אביב מקבלת מיפוי של החומרים שנתפסו ומראה היכן בדיוק יש אחוז התאמה גבוה בין סוגי הקוקאין השונים. </a:t>
            </a:r>
          </a:p>
          <a:p>
            <a:pPr algn="r" rtl="1">
              <a:lnSpc>
                <a:spcPct val="150000"/>
              </a:lnSpc>
            </a:pPr>
            <a:r>
              <a:rPr lang="he-IL" sz="1800" b="0" kern="0" dirty="0">
                <a:solidFill>
                  <a:schemeClr val="tx2"/>
                </a:solidFill>
              </a:rPr>
              <a:t>על האלגוריתם לבצע מניפולציה על הנתונים ולהציג אותם בצורה ויזואלית למשתמש כך שיבין דפוס הפצה של חומר מסוים. דוגמא מצוינת היא הקנדים והפנטוניל, הקנדים אמרו שהם ירצו להיעזר בטכנולוגיה הזאת להבין האם המבנה הכימי של הפנטוניל זהה האזור מסוים. היה ונתפסה מעבדת סמים, כעת אפשר להבין האם אילו חומרים אחרים שתפסנו "בושלו" על ידי המעבדה שנתפסה.</a:t>
            </a:r>
          </a:p>
          <a:p>
            <a:pPr algn="r" rtl="1">
              <a:lnSpc>
                <a:spcPct val="150000"/>
              </a:lnSpc>
            </a:pPr>
            <a:r>
              <a:rPr lang="he-IL" sz="1800" b="0" kern="0" dirty="0">
                <a:solidFill>
                  <a:schemeClr val="tx2"/>
                </a:solidFill>
              </a:rPr>
              <a:t>בהמשך אוסף הנתונים הזה אפילו יכול לסייע ליחידה חוקרת "להצליב" שני חשודים שאצלם אותו דפוס של חומר.</a:t>
            </a:r>
          </a:p>
          <a:p>
            <a:pPr algn="r" rtl="1">
              <a:lnSpc>
                <a:spcPct val="150000"/>
              </a:lnSpc>
            </a:pPr>
            <a:r>
              <a:rPr lang="he-IL" sz="1800" b="0" kern="0" dirty="0">
                <a:solidFill>
                  <a:schemeClr val="tx2"/>
                </a:solidFill>
              </a:rPr>
              <a:t>היופי המסד הנתונים הזה הוא שראשי יחידות מתחלפים וגם חוקרים מתקדמים, אבל חומר שנשמר במסד הנתונים יהיה שם לעד. פתאום אחרי שנה אפשר למצוא שחומר </a:t>
            </a:r>
            <a:r>
              <a:rPr lang="he-IL" sz="1800" b="0" kern="0" dirty="0" err="1">
                <a:solidFill>
                  <a:schemeClr val="tx2"/>
                </a:solidFill>
              </a:rPr>
              <a:t>מסויים</a:t>
            </a:r>
            <a:r>
              <a:rPr lang="he-IL" sz="1800" b="0" kern="0" dirty="0">
                <a:solidFill>
                  <a:schemeClr val="tx2"/>
                </a:solidFill>
              </a:rPr>
              <a:t> חוזר לשוק, אולי מעבדה חזרה לבשל. </a:t>
            </a:r>
          </a:p>
          <a:p>
            <a:pPr algn="r" rtl="1"/>
            <a:endParaRPr lang="he-IL" sz="1800" b="0" kern="0" dirty="0">
              <a:solidFill>
                <a:schemeClr val="tx2"/>
              </a:solidFill>
            </a:endParaRPr>
          </a:p>
        </p:txBody>
      </p:sp>
    </p:spTree>
    <p:extLst>
      <p:ext uri="{BB962C8B-B14F-4D97-AF65-F5344CB8AC3E}">
        <p14:creationId xmlns:p14="http://schemas.microsoft.com/office/powerpoint/2010/main" val="2801828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276606"/>
            <a:ext cx="12192000" cy="641908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8" name="Rectangle: Rounded Corners 7"/>
          <p:cNvSpPr/>
          <p:nvPr/>
        </p:nvSpPr>
        <p:spPr bwMode="auto">
          <a:xfrm>
            <a:off x="45720" y="4256342"/>
            <a:ext cx="1131570" cy="320040"/>
          </a:xfrm>
          <a:prstGeom prst="round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Narcotics </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sp>
        <p:nvSpPr>
          <p:cNvPr id="9" name="Rectangle: Rounded Corners 8"/>
          <p:cNvSpPr/>
          <p:nvPr/>
        </p:nvSpPr>
        <p:spPr bwMode="auto">
          <a:xfrm>
            <a:off x="45720" y="3539112"/>
            <a:ext cx="1131570" cy="320040"/>
          </a:xfrm>
          <a:prstGeom prst="round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Explosives </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sp>
        <p:nvSpPr>
          <p:cNvPr id="11" name="Rectangle: Rounded Corners 10"/>
          <p:cNvSpPr/>
          <p:nvPr/>
        </p:nvSpPr>
        <p:spPr bwMode="auto">
          <a:xfrm>
            <a:off x="45720" y="4973572"/>
            <a:ext cx="1131570" cy="320040"/>
          </a:xfrm>
          <a:prstGeom prst="round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Flammable  </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sp>
        <p:nvSpPr>
          <p:cNvPr id="12" name="Rectangle: Rounded Corners 11"/>
          <p:cNvSpPr/>
          <p:nvPr/>
        </p:nvSpPr>
        <p:spPr bwMode="auto">
          <a:xfrm>
            <a:off x="2129790" y="6254876"/>
            <a:ext cx="1131570" cy="320040"/>
          </a:xfrm>
          <a:prstGeom prst="round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Trafficking</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sp>
        <p:nvSpPr>
          <p:cNvPr id="14" name="Rectangle: Rounded Corners 13"/>
          <p:cNvSpPr/>
          <p:nvPr/>
        </p:nvSpPr>
        <p:spPr bwMode="auto">
          <a:xfrm>
            <a:off x="1832610" y="356996"/>
            <a:ext cx="1131570" cy="320040"/>
          </a:xfrm>
          <a:prstGeom prst="round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Zoom in</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sp>
        <p:nvSpPr>
          <p:cNvPr id="15" name="Rectangle: Rounded Corners 14"/>
          <p:cNvSpPr/>
          <p:nvPr/>
        </p:nvSpPr>
        <p:spPr bwMode="auto">
          <a:xfrm>
            <a:off x="3120390" y="356996"/>
            <a:ext cx="1131570" cy="320040"/>
          </a:xfrm>
          <a:prstGeom prst="round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Zoom out</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sp>
        <p:nvSpPr>
          <p:cNvPr id="16" name="Rectangle: Rounded Corners 15"/>
          <p:cNvSpPr/>
          <p:nvPr/>
        </p:nvSpPr>
        <p:spPr bwMode="auto">
          <a:xfrm>
            <a:off x="45720" y="5690802"/>
            <a:ext cx="1131570" cy="320040"/>
          </a:xfrm>
          <a:prstGeom prst="round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Toxics </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sp>
        <p:nvSpPr>
          <p:cNvPr id="17" name="Rectangle: Rounded Corners 16"/>
          <p:cNvSpPr/>
          <p:nvPr/>
        </p:nvSpPr>
        <p:spPr bwMode="auto">
          <a:xfrm>
            <a:off x="45720" y="2821882"/>
            <a:ext cx="1131570" cy="320040"/>
          </a:xfrm>
          <a:prstGeom prst="round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Forbidden  </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sp>
        <p:nvSpPr>
          <p:cNvPr id="18" name="Rectangle: Rounded Corners 17"/>
          <p:cNvSpPr/>
          <p:nvPr/>
        </p:nvSpPr>
        <p:spPr bwMode="auto">
          <a:xfrm>
            <a:off x="45720" y="2104652"/>
            <a:ext cx="1131570" cy="320040"/>
          </a:xfrm>
          <a:prstGeom prst="round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Supervision  </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sp>
        <p:nvSpPr>
          <p:cNvPr id="19" name="Rectangle: Rounded Corners 18"/>
          <p:cNvSpPr/>
          <p:nvPr/>
        </p:nvSpPr>
        <p:spPr bwMode="auto">
          <a:xfrm>
            <a:off x="11029950" y="6229729"/>
            <a:ext cx="1131570" cy="320040"/>
          </a:xfrm>
          <a:prstGeom prst="round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Back </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sp>
        <p:nvSpPr>
          <p:cNvPr id="4" name="Oval 3"/>
          <p:cNvSpPr/>
          <p:nvPr/>
        </p:nvSpPr>
        <p:spPr bwMode="auto">
          <a:xfrm>
            <a:off x="3844636" y="2535382"/>
            <a:ext cx="90055" cy="9698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pitchFamily="34" charset="0"/>
              <a:cs typeface="Arial" pitchFamily="34" charset="0"/>
            </a:endParaRPr>
          </a:p>
        </p:txBody>
      </p:sp>
      <p:sp>
        <p:nvSpPr>
          <p:cNvPr id="20" name="Oval 19"/>
          <p:cNvSpPr/>
          <p:nvPr/>
        </p:nvSpPr>
        <p:spPr bwMode="auto">
          <a:xfrm>
            <a:off x="3997036" y="3906982"/>
            <a:ext cx="90055" cy="9698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pitchFamily="34" charset="0"/>
              <a:cs typeface="Arial" pitchFamily="34" charset="0"/>
            </a:endParaRPr>
          </a:p>
        </p:txBody>
      </p:sp>
      <p:sp>
        <p:nvSpPr>
          <p:cNvPr id="21" name="Oval 20"/>
          <p:cNvSpPr/>
          <p:nvPr/>
        </p:nvSpPr>
        <p:spPr bwMode="auto">
          <a:xfrm>
            <a:off x="3200401" y="5375564"/>
            <a:ext cx="90055" cy="9698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pitchFamily="34" charset="0"/>
              <a:cs typeface="Arial" pitchFamily="34" charset="0"/>
            </a:endParaRPr>
          </a:p>
        </p:txBody>
      </p:sp>
      <p:sp>
        <p:nvSpPr>
          <p:cNvPr id="22" name="Oval 21"/>
          <p:cNvSpPr/>
          <p:nvPr/>
        </p:nvSpPr>
        <p:spPr bwMode="auto">
          <a:xfrm>
            <a:off x="4599708" y="6179129"/>
            <a:ext cx="90055" cy="9698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pitchFamily="34" charset="0"/>
              <a:cs typeface="Arial" pitchFamily="34" charset="0"/>
            </a:endParaRPr>
          </a:p>
        </p:txBody>
      </p:sp>
      <p:sp>
        <p:nvSpPr>
          <p:cNvPr id="23" name="Oval 22"/>
          <p:cNvSpPr/>
          <p:nvPr/>
        </p:nvSpPr>
        <p:spPr bwMode="auto">
          <a:xfrm>
            <a:off x="2646217" y="1898063"/>
            <a:ext cx="90055" cy="9698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pitchFamily="34" charset="0"/>
              <a:cs typeface="Arial" pitchFamily="34" charset="0"/>
            </a:endParaRPr>
          </a:p>
        </p:txBody>
      </p:sp>
      <p:sp>
        <p:nvSpPr>
          <p:cNvPr id="24" name="Oval 23"/>
          <p:cNvSpPr/>
          <p:nvPr/>
        </p:nvSpPr>
        <p:spPr bwMode="auto">
          <a:xfrm>
            <a:off x="7065829" y="1960409"/>
            <a:ext cx="90055" cy="96982"/>
          </a:xfrm>
          <a:prstGeom prst="ellipse">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pitchFamily="34" charset="0"/>
              <a:cs typeface="Arial" pitchFamily="34" charset="0"/>
            </a:endParaRPr>
          </a:p>
        </p:txBody>
      </p:sp>
      <p:sp>
        <p:nvSpPr>
          <p:cNvPr id="25" name="Oval 24"/>
          <p:cNvSpPr/>
          <p:nvPr/>
        </p:nvSpPr>
        <p:spPr bwMode="auto">
          <a:xfrm>
            <a:off x="7218229" y="2112809"/>
            <a:ext cx="90055" cy="96982"/>
          </a:xfrm>
          <a:prstGeom prst="ellipse">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pitchFamily="34" charset="0"/>
              <a:cs typeface="Arial" pitchFamily="34" charset="0"/>
            </a:endParaRPr>
          </a:p>
        </p:txBody>
      </p:sp>
      <p:sp>
        <p:nvSpPr>
          <p:cNvPr id="26" name="Oval 25"/>
          <p:cNvSpPr/>
          <p:nvPr/>
        </p:nvSpPr>
        <p:spPr bwMode="auto">
          <a:xfrm>
            <a:off x="7370629" y="4170209"/>
            <a:ext cx="90055" cy="96982"/>
          </a:xfrm>
          <a:prstGeom prst="ellipse">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pitchFamily="34" charset="0"/>
              <a:cs typeface="Arial" pitchFamily="34" charset="0"/>
            </a:endParaRPr>
          </a:p>
        </p:txBody>
      </p:sp>
      <p:sp>
        <p:nvSpPr>
          <p:cNvPr id="27" name="Oval 26"/>
          <p:cNvSpPr/>
          <p:nvPr/>
        </p:nvSpPr>
        <p:spPr bwMode="auto">
          <a:xfrm>
            <a:off x="8077211" y="4322609"/>
            <a:ext cx="90055" cy="96982"/>
          </a:xfrm>
          <a:prstGeom prst="ellipse">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pitchFamily="34" charset="0"/>
              <a:cs typeface="Arial" pitchFamily="34" charset="0"/>
            </a:endParaRPr>
          </a:p>
        </p:txBody>
      </p:sp>
      <p:sp>
        <p:nvSpPr>
          <p:cNvPr id="28" name="Oval 27"/>
          <p:cNvSpPr/>
          <p:nvPr/>
        </p:nvSpPr>
        <p:spPr bwMode="auto">
          <a:xfrm>
            <a:off x="8243465" y="3525974"/>
            <a:ext cx="90055" cy="96982"/>
          </a:xfrm>
          <a:prstGeom prst="ellipse">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pitchFamily="34" charset="0"/>
              <a:cs typeface="Arial" pitchFamily="34" charset="0"/>
            </a:endParaRPr>
          </a:p>
        </p:txBody>
      </p:sp>
      <p:sp>
        <p:nvSpPr>
          <p:cNvPr id="29" name="Oval 28"/>
          <p:cNvSpPr/>
          <p:nvPr/>
        </p:nvSpPr>
        <p:spPr bwMode="auto">
          <a:xfrm>
            <a:off x="4793674" y="3567539"/>
            <a:ext cx="90055" cy="96982"/>
          </a:xfrm>
          <a:prstGeom prst="ellipse">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pitchFamily="34" charset="0"/>
              <a:cs typeface="Arial" pitchFamily="34" charset="0"/>
            </a:endParaRPr>
          </a:p>
        </p:txBody>
      </p:sp>
      <p:sp>
        <p:nvSpPr>
          <p:cNvPr id="7" name="Freeform: Shape 6"/>
          <p:cNvSpPr/>
          <p:nvPr/>
        </p:nvSpPr>
        <p:spPr bwMode="auto">
          <a:xfrm>
            <a:off x="2064327" y="1607127"/>
            <a:ext cx="3173135" cy="4966855"/>
          </a:xfrm>
          <a:custGeom>
            <a:avLst/>
            <a:gdLst>
              <a:gd name="connsiteX0" fmla="*/ 436418 w 3173135"/>
              <a:gd name="connsiteY0" fmla="*/ 41564 h 4966855"/>
              <a:gd name="connsiteX1" fmla="*/ 651164 w 3173135"/>
              <a:gd name="connsiteY1" fmla="*/ 13855 h 4966855"/>
              <a:gd name="connsiteX2" fmla="*/ 734291 w 3173135"/>
              <a:gd name="connsiteY2" fmla="*/ 6928 h 4966855"/>
              <a:gd name="connsiteX3" fmla="*/ 893618 w 3173135"/>
              <a:gd name="connsiteY3" fmla="*/ 0 h 4966855"/>
              <a:gd name="connsiteX4" fmla="*/ 1059873 w 3173135"/>
              <a:gd name="connsiteY4" fmla="*/ 6928 h 4966855"/>
              <a:gd name="connsiteX5" fmla="*/ 1143000 w 3173135"/>
              <a:gd name="connsiteY5" fmla="*/ 27709 h 4966855"/>
              <a:gd name="connsiteX6" fmla="*/ 1239982 w 3173135"/>
              <a:gd name="connsiteY6" fmla="*/ 41564 h 4966855"/>
              <a:gd name="connsiteX7" fmla="*/ 1350818 w 3173135"/>
              <a:gd name="connsiteY7" fmla="*/ 69273 h 4966855"/>
              <a:gd name="connsiteX8" fmla="*/ 1392382 w 3173135"/>
              <a:gd name="connsiteY8" fmla="*/ 76200 h 4966855"/>
              <a:gd name="connsiteX9" fmla="*/ 1440873 w 3173135"/>
              <a:gd name="connsiteY9" fmla="*/ 90055 h 4966855"/>
              <a:gd name="connsiteX10" fmla="*/ 1482437 w 3173135"/>
              <a:gd name="connsiteY10" fmla="*/ 103909 h 4966855"/>
              <a:gd name="connsiteX11" fmla="*/ 1524000 w 3173135"/>
              <a:gd name="connsiteY11" fmla="*/ 110837 h 4966855"/>
              <a:gd name="connsiteX12" fmla="*/ 1600200 w 3173135"/>
              <a:gd name="connsiteY12" fmla="*/ 131618 h 4966855"/>
              <a:gd name="connsiteX13" fmla="*/ 1620982 w 3173135"/>
              <a:gd name="connsiteY13" fmla="*/ 145473 h 4966855"/>
              <a:gd name="connsiteX14" fmla="*/ 1641764 w 3173135"/>
              <a:gd name="connsiteY14" fmla="*/ 152400 h 4966855"/>
              <a:gd name="connsiteX15" fmla="*/ 1676400 w 3173135"/>
              <a:gd name="connsiteY15" fmla="*/ 166255 h 4966855"/>
              <a:gd name="connsiteX16" fmla="*/ 1697182 w 3173135"/>
              <a:gd name="connsiteY16" fmla="*/ 187037 h 4966855"/>
              <a:gd name="connsiteX17" fmla="*/ 1738746 w 3173135"/>
              <a:gd name="connsiteY17" fmla="*/ 263237 h 4966855"/>
              <a:gd name="connsiteX18" fmla="*/ 1752600 w 3173135"/>
              <a:gd name="connsiteY18" fmla="*/ 304800 h 4966855"/>
              <a:gd name="connsiteX19" fmla="*/ 1801091 w 3173135"/>
              <a:gd name="connsiteY19" fmla="*/ 325582 h 4966855"/>
              <a:gd name="connsiteX20" fmla="*/ 1828800 w 3173135"/>
              <a:gd name="connsiteY20" fmla="*/ 346364 h 4966855"/>
              <a:gd name="connsiteX21" fmla="*/ 1898073 w 3173135"/>
              <a:gd name="connsiteY21" fmla="*/ 353291 h 4966855"/>
              <a:gd name="connsiteX22" fmla="*/ 1918855 w 3173135"/>
              <a:gd name="connsiteY22" fmla="*/ 374073 h 4966855"/>
              <a:gd name="connsiteX23" fmla="*/ 1981200 w 3173135"/>
              <a:gd name="connsiteY23" fmla="*/ 387928 h 4966855"/>
              <a:gd name="connsiteX24" fmla="*/ 2001982 w 3173135"/>
              <a:gd name="connsiteY24" fmla="*/ 394855 h 4966855"/>
              <a:gd name="connsiteX25" fmla="*/ 2057400 w 3173135"/>
              <a:gd name="connsiteY25" fmla="*/ 457200 h 4966855"/>
              <a:gd name="connsiteX26" fmla="*/ 2064328 w 3173135"/>
              <a:gd name="connsiteY26" fmla="*/ 491837 h 4966855"/>
              <a:gd name="connsiteX27" fmla="*/ 2071255 w 3173135"/>
              <a:gd name="connsiteY27" fmla="*/ 512618 h 4966855"/>
              <a:gd name="connsiteX28" fmla="*/ 2092037 w 3173135"/>
              <a:gd name="connsiteY28" fmla="*/ 554182 h 4966855"/>
              <a:gd name="connsiteX29" fmla="*/ 2105891 w 3173135"/>
              <a:gd name="connsiteY29" fmla="*/ 595746 h 4966855"/>
              <a:gd name="connsiteX30" fmla="*/ 2133600 w 3173135"/>
              <a:gd name="connsiteY30" fmla="*/ 644237 h 4966855"/>
              <a:gd name="connsiteX31" fmla="*/ 2168237 w 3173135"/>
              <a:gd name="connsiteY31" fmla="*/ 699655 h 4966855"/>
              <a:gd name="connsiteX32" fmla="*/ 2195946 w 3173135"/>
              <a:gd name="connsiteY32" fmla="*/ 762000 h 4966855"/>
              <a:gd name="connsiteX33" fmla="*/ 2223655 w 3173135"/>
              <a:gd name="connsiteY33" fmla="*/ 824346 h 4966855"/>
              <a:gd name="connsiteX34" fmla="*/ 2230582 w 3173135"/>
              <a:gd name="connsiteY34" fmla="*/ 858982 h 4966855"/>
              <a:gd name="connsiteX35" fmla="*/ 2237509 w 3173135"/>
              <a:gd name="connsiteY35" fmla="*/ 879764 h 4966855"/>
              <a:gd name="connsiteX36" fmla="*/ 2244437 w 3173135"/>
              <a:gd name="connsiteY36" fmla="*/ 914400 h 4966855"/>
              <a:gd name="connsiteX37" fmla="*/ 2258291 w 3173135"/>
              <a:gd name="connsiteY37" fmla="*/ 1239982 h 4966855"/>
              <a:gd name="connsiteX38" fmla="*/ 2272146 w 3173135"/>
              <a:gd name="connsiteY38" fmla="*/ 1260764 h 4966855"/>
              <a:gd name="connsiteX39" fmla="*/ 2299855 w 3173135"/>
              <a:gd name="connsiteY39" fmla="*/ 1302328 h 4966855"/>
              <a:gd name="connsiteX40" fmla="*/ 2334491 w 3173135"/>
              <a:gd name="connsiteY40" fmla="*/ 1357746 h 4966855"/>
              <a:gd name="connsiteX41" fmla="*/ 2369128 w 3173135"/>
              <a:gd name="connsiteY41" fmla="*/ 1433946 h 4966855"/>
              <a:gd name="connsiteX42" fmla="*/ 2396837 w 3173135"/>
              <a:gd name="connsiteY42" fmla="*/ 1454728 h 4966855"/>
              <a:gd name="connsiteX43" fmla="*/ 2445328 w 3173135"/>
              <a:gd name="connsiteY43" fmla="*/ 1517073 h 4966855"/>
              <a:gd name="connsiteX44" fmla="*/ 2479964 w 3173135"/>
              <a:gd name="connsiteY44" fmla="*/ 1558637 h 4966855"/>
              <a:gd name="connsiteX45" fmla="*/ 2507673 w 3173135"/>
              <a:gd name="connsiteY45" fmla="*/ 1572491 h 4966855"/>
              <a:gd name="connsiteX46" fmla="*/ 2542309 w 3173135"/>
              <a:gd name="connsiteY46" fmla="*/ 1627909 h 4966855"/>
              <a:gd name="connsiteX47" fmla="*/ 2570018 w 3173135"/>
              <a:gd name="connsiteY47" fmla="*/ 1669473 h 4966855"/>
              <a:gd name="connsiteX48" fmla="*/ 2576946 w 3173135"/>
              <a:gd name="connsiteY48" fmla="*/ 1690255 h 4966855"/>
              <a:gd name="connsiteX49" fmla="*/ 2583873 w 3173135"/>
              <a:gd name="connsiteY49" fmla="*/ 1717964 h 4966855"/>
              <a:gd name="connsiteX50" fmla="*/ 2597728 w 3173135"/>
              <a:gd name="connsiteY50" fmla="*/ 1738746 h 4966855"/>
              <a:gd name="connsiteX51" fmla="*/ 2611582 w 3173135"/>
              <a:gd name="connsiteY51" fmla="*/ 1773382 h 4966855"/>
              <a:gd name="connsiteX52" fmla="*/ 2653146 w 3173135"/>
              <a:gd name="connsiteY52" fmla="*/ 1863437 h 4966855"/>
              <a:gd name="connsiteX53" fmla="*/ 2660073 w 3173135"/>
              <a:gd name="connsiteY53" fmla="*/ 1905000 h 4966855"/>
              <a:gd name="connsiteX54" fmla="*/ 2673928 w 3173135"/>
              <a:gd name="connsiteY54" fmla="*/ 1946564 h 4966855"/>
              <a:gd name="connsiteX55" fmla="*/ 2680855 w 3173135"/>
              <a:gd name="connsiteY55" fmla="*/ 2022764 h 4966855"/>
              <a:gd name="connsiteX56" fmla="*/ 2680855 w 3173135"/>
              <a:gd name="connsiteY56" fmla="*/ 2195946 h 4966855"/>
              <a:gd name="connsiteX57" fmla="*/ 2653146 w 3173135"/>
              <a:gd name="connsiteY57" fmla="*/ 2237509 h 4966855"/>
              <a:gd name="connsiteX58" fmla="*/ 2639291 w 3173135"/>
              <a:gd name="connsiteY58" fmla="*/ 2279073 h 4966855"/>
              <a:gd name="connsiteX59" fmla="*/ 2597728 w 3173135"/>
              <a:gd name="connsiteY59" fmla="*/ 2341418 h 4966855"/>
              <a:gd name="connsiteX60" fmla="*/ 2576946 w 3173135"/>
              <a:gd name="connsiteY60" fmla="*/ 2410691 h 4966855"/>
              <a:gd name="connsiteX61" fmla="*/ 2556164 w 3173135"/>
              <a:gd name="connsiteY61" fmla="*/ 2424546 h 4966855"/>
              <a:gd name="connsiteX62" fmla="*/ 2542309 w 3173135"/>
              <a:gd name="connsiteY62" fmla="*/ 2452255 h 4966855"/>
              <a:gd name="connsiteX63" fmla="*/ 2528455 w 3173135"/>
              <a:gd name="connsiteY63" fmla="*/ 2493818 h 4966855"/>
              <a:gd name="connsiteX64" fmla="*/ 2500746 w 3173135"/>
              <a:gd name="connsiteY64" fmla="*/ 2535382 h 4966855"/>
              <a:gd name="connsiteX65" fmla="*/ 2493818 w 3173135"/>
              <a:gd name="connsiteY65" fmla="*/ 2556164 h 4966855"/>
              <a:gd name="connsiteX66" fmla="*/ 2479964 w 3173135"/>
              <a:gd name="connsiteY66" fmla="*/ 2583873 h 4966855"/>
              <a:gd name="connsiteX67" fmla="*/ 2473037 w 3173135"/>
              <a:gd name="connsiteY67" fmla="*/ 2611582 h 4966855"/>
              <a:gd name="connsiteX68" fmla="*/ 2452255 w 3173135"/>
              <a:gd name="connsiteY68" fmla="*/ 2632364 h 4966855"/>
              <a:gd name="connsiteX69" fmla="*/ 2438400 w 3173135"/>
              <a:gd name="connsiteY69" fmla="*/ 2667000 h 4966855"/>
              <a:gd name="connsiteX70" fmla="*/ 2389909 w 3173135"/>
              <a:gd name="connsiteY70" fmla="*/ 2701637 h 4966855"/>
              <a:gd name="connsiteX71" fmla="*/ 2355273 w 3173135"/>
              <a:gd name="connsiteY71" fmla="*/ 2729346 h 4966855"/>
              <a:gd name="connsiteX72" fmla="*/ 2306782 w 3173135"/>
              <a:gd name="connsiteY72" fmla="*/ 2770909 h 4966855"/>
              <a:gd name="connsiteX73" fmla="*/ 2272146 w 3173135"/>
              <a:gd name="connsiteY73" fmla="*/ 2812473 h 4966855"/>
              <a:gd name="connsiteX74" fmla="*/ 2251364 w 3173135"/>
              <a:gd name="connsiteY74" fmla="*/ 2826328 h 4966855"/>
              <a:gd name="connsiteX75" fmla="*/ 2230582 w 3173135"/>
              <a:gd name="connsiteY75" fmla="*/ 2854037 h 4966855"/>
              <a:gd name="connsiteX76" fmla="*/ 2209800 w 3173135"/>
              <a:gd name="connsiteY76" fmla="*/ 2860964 h 4966855"/>
              <a:gd name="connsiteX77" fmla="*/ 2189018 w 3173135"/>
              <a:gd name="connsiteY77" fmla="*/ 2874818 h 4966855"/>
              <a:gd name="connsiteX78" fmla="*/ 2168237 w 3173135"/>
              <a:gd name="connsiteY78" fmla="*/ 2902528 h 4966855"/>
              <a:gd name="connsiteX79" fmla="*/ 2126673 w 3173135"/>
              <a:gd name="connsiteY79" fmla="*/ 2923309 h 4966855"/>
              <a:gd name="connsiteX80" fmla="*/ 2112818 w 3173135"/>
              <a:gd name="connsiteY80" fmla="*/ 2971800 h 4966855"/>
              <a:gd name="connsiteX81" fmla="*/ 2098964 w 3173135"/>
              <a:gd name="connsiteY81" fmla="*/ 3054928 h 4966855"/>
              <a:gd name="connsiteX82" fmla="*/ 2112818 w 3173135"/>
              <a:gd name="connsiteY82" fmla="*/ 3276600 h 4966855"/>
              <a:gd name="connsiteX83" fmla="*/ 2119746 w 3173135"/>
              <a:gd name="connsiteY83" fmla="*/ 3297382 h 4966855"/>
              <a:gd name="connsiteX84" fmla="*/ 2126673 w 3173135"/>
              <a:gd name="connsiteY84" fmla="*/ 3325091 h 4966855"/>
              <a:gd name="connsiteX85" fmla="*/ 2133600 w 3173135"/>
              <a:gd name="connsiteY85" fmla="*/ 3359728 h 4966855"/>
              <a:gd name="connsiteX86" fmla="*/ 2154382 w 3173135"/>
              <a:gd name="connsiteY86" fmla="*/ 3394364 h 4966855"/>
              <a:gd name="connsiteX87" fmla="*/ 2168237 w 3173135"/>
              <a:gd name="connsiteY87" fmla="*/ 3435928 h 4966855"/>
              <a:gd name="connsiteX88" fmla="*/ 2189018 w 3173135"/>
              <a:gd name="connsiteY88" fmla="*/ 3477491 h 4966855"/>
              <a:gd name="connsiteX89" fmla="*/ 2195946 w 3173135"/>
              <a:gd name="connsiteY89" fmla="*/ 3505200 h 4966855"/>
              <a:gd name="connsiteX90" fmla="*/ 2216728 w 3173135"/>
              <a:gd name="connsiteY90" fmla="*/ 3532909 h 4966855"/>
              <a:gd name="connsiteX91" fmla="*/ 2251364 w 3173135"/>
              <a:gd name="connsiteY91" fmla="*/ 3588328 h 4966855"/>
              <a:gd name="connsiteX92" fmla="*/ 2279073 w 3173135"/>
              <a:gd name="connsiteY92" fmla="*/ 3643746 h 4966855"/>
              <a:gd name="connsiteX93" fmla="*/ 2292928 w 3173135"/>
              <a:gd name="connsiteY93" fmla="*/ 3671455 h 4966855"/>
              <a:gd name="connsiteX94" fmla="*/ 2320637 w 3173135"/>
              <a:gd name="connsiteY94" fmla="*/ 3733800 h 4966855"/>
              <a:gd name="connsiteX95" fmla="*/ 2341418 w 3173135"/>
              <a:gd name="connsiteY95" fmla="*/ 3761509 h 4966855"/>
              <a:gd name="connsiteX96" fmla="*/ 2355273 w 3173135"/>
              <a:gd name="connsiteY96" fmla="*/ 3803073 h 4966855"/>
              <a:gd name="connsiteX97" fmla="*/ 2389909 w 3173135"/>
              <a:gd name="connsiteY97" fmla="*/ 3830782 h 4966855"/>
              <a:gd name="connsiteX98" fmla="*/ 2445328 w 3173135"/>
              <a:gd name="connsiteY98" fmla="*/ 3879273 h 4966855"/>
              <a:gd name="connsiteX99" fmla="*/ 2466109 w 3173135"/>
              <a:gd name="connsiteY99" fmla="*/ 3920837 h 4966855"/>
              <a:gd name="connsiteX100" fmla="*/ 2514600 w 3173135"/>
              <a:gd name="connsiteY100" fmla="*/ 3955473 h 4966855"/>
              <a:gd name="connsiteX101" fmla="*/ 2563091 w 3173135"/>
              <a:gd name="connsiteY101" fmla="*/ 3983182 h 4966855"/>
              <a:gd name="connsiteX102" fmla="*/ 2632364 w 3173135"/>
              <a:gd name="connsiteY102" fmla="*/ 4024746 h 4966855"/>
              <a:gd name="connsiteX103" fmla="*/ 2673928 w 3173135"/>
              <a:gd name="connsiteY103" fmla="*/ 4052455 h 4966855"/>
              <a:gd name="connsiteX104" fmla="*/ 2694709 w 3173135"/>
              <a:gd name="connsiteY104" fmla="*/ 4059382 h 4966855"/>
              <a:gd name="connsiteX105" fmla="*/ 2770909 w 3173135"/>
              <a:gd name="connsiteY105" fmla="*/ 4094018 h 4966855"/>
              <a:gd name="connsiteX106" fmla="*/ 2833255 w 3173135"/>
              <a:gd name="connsiteY106" fmla="*/ 4135582 h 4966855"/>
              <a:gd name="connsiteX107" fmla="*/ 2874818 w 3173135"/>
              <a:gd name="connsiteY107" fmla="*/ 4163291 h 4966855"/>
              <a:gd name="connsiteX108" fmla="*/ 2916382 w 3173135"/>
              <a:gd name="connsiteY108" fmla="*/ 4177146 h 4966855"/>
              <a:gd name="connsiteX109" fmla="*/ 2964873 w 3173135"/>
              <a:gd name="connsiteY109" fmla="*/ 4218709 h 4966855"/>
              <a:gd name="connsiteX110" fmla="*/ 3006437 w 3173135"/>
              <a:gd name="connsiteY110" fmla="*/ 4253346 h 4966855"/>
              <a:gd name="connsiteX111" fmla="*/ 3020291 w 3173135"/>
              <a:gd name="connsiteY111" fmla="*/ 4281055 h 4966855"/>
              <a:gd name="connsiteX112" fmla="*/ 3075709 w 3173135"/>
              <a:gd name="connsiteY112" fmla="*/ 4329546 h 4966855"/>
              <a:gd name="connsiteX113" fmla="*/ 3138055 w 3173135"/>
              <a:gd name="connsiteY113" fmla="*/ 4419600 h 4966855"/>
              <a:gd name="connsiteX114" fmla="*/ 3165764 w 3173135"/>
              <a:gd name="connsiteY114" fmla="*/ 4454237 h 4966855"/>
              <a:gd name="connsiteX115" fmla="*/ 3151909 w 3173135"/>
              <a:gd name="connsiteY115" fmla="*/ 4488873 h 4966855"/>
              <a:gd name="connsiteX116" fmla="*/ 3124200 w 3173135"/>
              <a:gd name="connsiteY116" fmla="*/ 4537364 h 4966855"/>
              <a:gd name="connsiteX117" fmla="*/ 3048000 w 3173135"/>
              <a:gd name="connsiteY117" fmla="*/ 4592782 h 4966855"/>
              <a:gd name="connsiteX118" fmla="*/ 3027218 w 3173135"/>
              <a:gd name="connsiteY118" fmla="*/ 4620491 h 4966855"/>
              <a:gd name="connsiteX119" fmla="*/ 2964873 w 3173135"/>
              <a:gd name="connsiteY119" fmla="*/ 4668982 h 4966855"/>
              <a:gd name="connsiteX120" fmla="*/ 2937164 w 3173135"/>
              <a:gd name="connsiteY120" fmla="*/ 4703618 h 4966855"/>
              <a:gd name="connsiteX121" fmla="*/ 2923309 w 3173135"/>
              <a:gd name="connsiteY121" fmla="*/ 4731328 h 4966855"/>
              <a:gd name="connsiteX122" fmla="*/ 2895600 w 3173135"/>
              <a:gd name="connsiteY122" fmla="*/ 4752109 h 4966855"/>
              <a:gd name="connsiteX123" fmla="*/ 2840182 w 3173135"/>
              <a:gd name="connsiteY123" fmla="*/ 4828309 h 4966855"/>
              <a:gd name="connsiteX124" fmla="*/ 2812473 w 3173135"/>
              <a:gd name="connsiteY124" fmla="*/ 4856018 h 4966855"/>
              <a:gd name="connsiteX125" fmla="*/ 2784764 w 3173135"/>
              <a:gd name="connsiteY125" fmla="*/ 4869873 h 4966855"/>
              <a:gd name="connsiteX126" fmla="*/ 2763982 w 3173135"/>
              <a:gd name="connsiteY126" fmla="*/ 4883728 h 4966855"/>
              <a:gd name="connsiteX127" fmla="*/ 2729346 w 3173135"/>
              <a:gd name="connsiteY127" fmla="*/ 4890655 h 4966855"/>
              <a:gd name="connsiteX128" fmla="*/ 2680855 w 3173135"/>
              <a:gd name="connsiteY128" fmla="*/ 4911437 h 4966855"/>
              <a:gd name="connsiteX129" fmla="*/ 2653146 w 3173135"/>
              <a:gd name="connsiteY129" fmla="*/ 4925291 h 4966855"/>
              <a:gd name="connsiteX130" fmla="*/ 2604655 w 3173135"/>
              <a:gd name="connsiteY130" fmla="*/ 4939146 h 4966855"/>
              <a:gd name="connsiteX131" fmla="*/ 2556164 w 3173135"/>
              <a:gd name="connsiteY131" fmla="*/ 4953000 h 4966855"/>
              <a:gd name="connsiteX132" fmla="*/ 2348346 w 3173135"/>
              <a:gd name="connsiteY132" fmla="*/ 4959928 h 4966855"/>
              <a:gd name="connsiteX133" fmla="*/ 2327564 w 3173135"/>
              <a:gd name="connsiteY133" fmla="*/ 4966855 h 4966855"/>
              <a:gd name="connsiteX134" fmla="*/ 2216728 w 3173135"/>
              <a:gd name="connsiteY134" fmla="*/ 4959928 h 4966855"/>
              <a:gd name="connsiteX135" fmla="*/ 2182091 w 3173135"/>
              <a:gd name="connsiteY135" fmla="*/ 4946073 h 4966855"/>
              <a:gd name="connsiteX136" fmla="*/ 2105891 w 3173135"/>
              <a:gd name="connsiteY136" fmla="*/ 4890655 h 4966855"/>
              <a:gd name="connsiteX137" fmla="*/ 2078182 w 3173135"/>
              <a:gd name="connsiteY137" fmla="*/ 4876800 h 4966855"/>
              <a:gd name="connsiteX138" fmla="*/ 2043546 w 3173135"/>
              <a:gd name="connsiteY138" fmla="*/ 4856018 h 4966855"/>
              <a:gd name="connsiteX139" fmla="*/ 1967346 w 3173135"/>
              <a:gd name="connsiteY139" fmla="*/ 4821382 h 4966855"/>
              <a:gd name="connsiteX140" fmla="*/ 1911928 w 3173135"/>
              <a:gd name="connsiteY140" fmla="*/ 4786746 h 4966855"/>
              <a:gd name="connsiteX141" fmla="*/ 1849582 w 3173135"/>
              <a:gd name="connsiteY141" fmla="*/ 4745182 h 4966855"/>
              <a:gd name="connsiteX142" fmla="*/ 1821873 w 3173135"/>
              <a:gd name="connsiteY142" fmla="*/ 4717473 h 4966855"/>
              <a:gd name="connsiteX143" fmla="*/ 1787237 w 3173135"/>
              <a:gd name="connsiteY143" fmla="*/ 4689764 h 4966855"/>
              <a:gd name="connsiteX144" fmla="*/ 1745673 w 3173135"/>
              <a:gd name="connsiteY144" fmla="*/ 4662055 h 4966855"/>
              <a:gd name="connsiteX145" fmla="*/ 1648691 w 3173135"/>
              <a:gd name="connsiteY145" fmla="*/ 4585855 h 4966855"/>
              <a:gd name="connsiteX146" fmla="*/ 1572491 w 3173135"/>
              <a:gd name="connsiteY146" fmla="*/ 4523509 h 4966855"/>
              <a:gd name="connsiteX147" fmla="*/ 1510146 w 3173135"/>
              <a:gd name="connsiteY147" fmla="*/ 4475018 h 4966855"/>
              <a:gd name="connsiteX148" fmla="*/ 1468582 w 3173135"/>
              <a:gd name="connsiteY148" fmla="*/ 4461164 h 4966855"/>
              <a:gd name="connsiteX149" fmla="*/ 1420091 w 3173135"/>
              <a:gd name="connsiteY149" fmla="*/ 4440382 h 4966855"/>
              <a:gd name="connsiteX150" fmla="*/ 1364673 w 3173135"/>
              <a:gd name="connsiteY150" fmla="*/ 4433455 h 4966855"/>
              <a:gd name="connsiteX151" fmla="*/ 1336964 w 3173135"/>
              <a:gd name="connsiteY151" fmla="*/ 4419600 h 4966855"/>
              <a:gd name="connsiteX152" fmla="*/ 1302328 w 3173135"/>
              <a:gd name="connsiteY152" fmla="*/ 4412673 h 4966855"/>
              <a:gd name="connsiteX153" fmla="*/ 1233055 w 3173135"/>
              <a:gd name="connsiteY153" fmla="*/ 4364182 h 4966855"/>
              <a:gd name="connsiteX154" fmla="*/ 1198418 w 3173135"/>
              <a:gd name="connsiteY154" fmla="*/ 4350328 h 4966855"/>
              <a:gd name="connsiteX155" fmla="*/ 1129146 w 3173135"/>
              <a:gd name="connsiteY155" fmla="*/ 4315691 h 4966855"/>
              <a:gd name="connsiteX156" fmla="*/ 1039091 w 3173135"/>
              <a:gd name="connsiteY156" fmla="*/ 4281055 h 4966855"/>
              <a:gd name="connsiteX157" fmla="*/ 955964 w 3173135"/>
              <a:gd name="connsiteY157" fmla="*/ 4232564 h 4966855"/>
              <a:gd name="connsiteX158" fmla="*/ 914400 w 3173135"/>
              <a:gd name="connsiteY158" fmla="*/ 4197928 h 4966855"/>
              <a:gd name="connsiteX159" fmla="*/ 845128 w 3173135"/>
              <a:gd name="connsiteY159" fmla="*/ 4114800 h 4966855"/>
              <a:gd name="connsiteX160" fmla="*/ 824346 w 3173135"/>
              <a:gd name="connsiteY160" fmla="*/ 4073237 h 4966855"/>
              <a:gd name="connsiteX161" fmla="*/ 796637 w 3173135"/>
              <a:gd name="connsiteY161" fmla="*/ 4031673 h 4966855"/>
              <a:gd name="connsiteX162" fmla="*/ 713509 w 3173135"/>
              <a:gd name="connsiteY162" fmla="*/ 3920837 h 4966855"/>
              <a:gd name="connsiteX163" fmla="*/ 706582 w 3173135"/>
              <a:gd name="connsiteY163" fmla="*/ 3900055 h 4966855"/>
              <a:gd name="connsiteX164" fmla="*/ 671946 w 3173135"/>
              <a:gd name="connsiteY164" fmla="*/ 3830782 h 4966855"/>
              <a:gd name="connsiteX165" fmla="*/ 651164 w 3173135"/>
              <a:gd name="connsiteY165" fmla="*/ 3782291 h 4966855"/>
              <a:gd name="connsiteX166" fmla="*/ 637309 w 3173135"/>
              <a:gd name="connsiteY166" fmla="*/ 3706091 h 4966855"/>
              <a:gd name="connsiteX167" fmla="*/ 623455 w 3173135"/>
              <a:gd name="connsiteY167" fmla="*/ 3664528 h 4966855"/>
              <a:gd name="connsiteX168" fmla="*/ 637309 w 3173135"/>
              <a:gd name="connsiteY168" fmla="*/ 3387437 h 4966855"/>
              <a:gd name="connsiteX169" fmla="*/ 665018 w 3173135"/>
              <a:gd name="connsiteY169" fmla="*/ 3359728 h 4966855"/>
              <a:gd name="connsiteX170" fmla="*/ 692728 w 3173135"/>
              <a:gd name="connsiteY170" fmla="*/ 3304309 h 4966855"/>
              <a:gd name="connsiteX171" fmla="*/ 831273 w 3173135"/>
              <a:gd name="connsiteY171" fmla="*/ 3138055 h 4966855"/>
              <a:gd name="connsiteX172" fmla="*/ 893618 w 3173135"/>
              <a:gd name="connsiteY172" fmla="*/ 3068782 h 4966855"/>
              <a:gd name="connsiteX173" fmla="*/ 942109 w 3173135"/>
              <a:gd name="connsiteY173" fmla="*/ 3020291 h 4966855"/>
              <a:gd name="connsiteX174" fmla="*/ 955964 w 3173135"/>
              <a:gd name="connsiteY174" fmla="*/ 2985655 h 4966855"/>
              <a:gd name="connsiteX175" fmla="*/ 1004455 w 3173135"/>
              <a:gd name="connsiteY175" fmla="*/ 2923309 h 4966855"/>
              <a:gd name="connsiteX176" fmla="*/ 1018309 w 3173135"/>
              <a:gd name="connsiteY176" fmla="*/ 2888673 h 4966855"/>
              <a:gd name="connsiteX177" fmla="*/ 1025237 w 3173135"/>
              <a:gd name="connsiteY177" fmla="*/ 2860964 h 4966855"/>
              <a:gd name="connsiteX178" fmla="*/ 1108364 w 3173135"/>
              <a:gd name="connsiteY178" fmla="*/ 2729346 h 4966855"/>
              <a:gd name="connsiteX179" fmla="*/ 1184564 w 3173135"/>
              <a:gd name="connsiteY179" fmla="*/ 2570018 h 4966855"/>
              <a:gd name="connsiteX180" fmla="*/ 1212273 w 3173135"/>
              <a:gd name="connsiteY180" fmla="*/ 2466109 h 4966855"/>
              <a:gd name="connsiteX181" fmla="*/ 1246909 w 3173135"/>
              <a:gd name="connsiteY181" fmla="*/ 2396837 h 4966855"/>
              <a:gd name="connsiteX182" fmla="*/ 1281546 w 3173135"/>
              <a:gd name="connsiteY182" fmla="*/ 2258291 h 4966855"/>
              <a:gd name="connsiteX183" fmla="*/ 1288473 w 3173135"/>
              <a:gd name="connsiteY183" fmla="*/ 2202873 h 4966855"/>
              <a:gd name="connsiteX184" fmla="*/ 1316182 w 3173135"/>
              <a:gd name="connsiteY184" fmla="*/ 2064328 h 4966855"/>
              <a:gd name="connsiteX185" fmla="*/ 1323109 w 3173135"/>
              <a:gd name="connsiteY185" fmla="*/ 1995055 h 4966855"/>
              <a:gd name="connsiteX186" fmla="*/ 1336964 w 3173135"/>
              <a:gd name="connsiteY186" fmla="*/ 1918855 h 4966855"/>
              <a:gd name="connsiteX187" fmla="*/ 1330037 w 3173135"/>
              <a:gd name="connsiteY187" fmla="*/ 1503218 h 4966855"/>
              <a:gd name="connsiteX188" fmla="*/ 1309255 w 3173135"/>
              <a:gd name="connsiteY188" fmla="*/ 1447800 h 4966855"/>
              <a:gd name="connsiteX189" fmla="*/ 1156855 w 3173135"/>
              <a:gd name="connsiteY189" fmla="*/ 1212273 h 4966855"/>
              <a:gd name="connsiteX190" fmla="*/ 1122218 w 3173135"/>
              <a:gd name="connsiteY190" fmla="*/ 1163782 h 4966855"/>
              <a:gd name="connsiteX191" fmla="*/ 1059873 w 3173135"/>
              <a:gd name="connsiteY191" fmla="*/ 1094509 h 4966855"/>
              <a:gd name="connsiteX192" fmla="*/ 976746 w 3173135"/>
              <a:gd name="connsiteY192" fmla="*/ 1052946 h 4966855"/>
              <a:gd name="connsiteX193" fmla="*/ 893618 w 3173135"/>
              <a:gd name="connsiteY193" fmla="*/ 997528 h 4966855"/>
              <a:gd name="connsiteX194" fmla="*/ 706582 w 3173135"/>
              <a:gd name="connsiteY194" fmla="*/ 921328 h 4966855"/>
              <a:gd name="connsiteX195" fmla="*/ 658091 w 3173135"/>
              <a:gd name="connsiteY195" fmla="*/ 900546 h 4966855"/>
              <a:gd name="connsiteX196" fmla="*/ 637309 w 3173135"/>
              <a:gd name="connsiteY196" fmla="*/ 886691 h 4966855"/>
              <a:gd name="connsiteX197" fmla="*/ 609600 w 3173135"/>
              <a:gd name="connsiteY197" fmla="*/ 879764 h 4966855"/>
              <a:gd name="connsiteX198" fmla="*/ 547255 w 3173135"/>
              <a:gd name="connsiteY198" fmla="*/ 858982 h 4966855"/>
              <a:gd name="connsiteX199" fmla="*/ 526473 w 3173135"/>
              <a:gd name="connsiteY199" fmla="*/ 845128 h 4966855"/>
              <a:gd name="connsiteX200" fmla="*/ 408709 w 3173135"/>
              <a:gd name="connsiteY200" fmla="*/ 810491 h 4966855"/>
              <a:gd name="connsiteX201" fmla="*/ 360218 w 3173135"/>
              <a:gd name="connsiteY201" fmla="*/ 796637 h 4966855"/>
              <a:gd name="connsiteX202" fmla="*/ 332509 w 3173135"/>
              <a:gd name="connsiteY202" fmla="*/ 782782 h 4966855"/>
              <a:gd name="connsiteX203" fmla="*/ 311728 w 3173135"/>
              <a:gd name="connsiteY203" fmla="*/ 775855 h 4966855"/>
              <a:gd name="connsiteX204" fmla="*/ 277091 w 3173135"/>
              <a:gd name="connsiteY204" fmla="*/ 748146 h 4966855"/>
              <a:gd name="connsiteX205" fmla="*/ 228600 w 3173135"/>
              <a:gd name="connsiteY205" fmla="*/ 713509 h 4966855"/>
              <a:gd name="connsiteX206" fmla="*/ 207818 w 3173135"/>
              <a:gd name="connsiteY206" fmla="*/ 685800 h 4966855"/>
              <a:gd name="connsiteX207" fmla="*/ 131618 w 3173135"/>
              <a:gd name="connsiteY207" fmla="*/ 609600 h 4966855"/>
              <a:gd name="connsiteX208" fmla="*/ 96982 w 3173135"/>
              <a:gd name="connsiteY208" fmla="*/ 561109 h 4966855"/>
              <a:gd name="connsiteX209" fmla="*/ 55418 w 3173135"/>
              <a:gd name="connsiteY209" fmla="*/ 519546 h 4966855"/>
              <a:gd name="connsiteX210" fmla="*/ 20782 w 3173135"/>
              <a:gd name="connsiteY210" fmla="*/ 443346 h 4966855"/>
              <a:gd name="connsiteX211" fmla="*/ 13855 w 3173135"/>
              <a:gd name="connsiteY211" fmla="*/ 422564 h 4966855"/>
              <a:gd name="connsiteX212" fmla="*/ 0 w 3173135"/>
              <a:gd name="connsiteY212" fmla="*/ 367146 h 4966855"/>
              <a:gd name="connsiteX213" fmla="*/ 27709 w 3173135"/>
              <a:gd name="connsiteY213" fmla="*/ 200891 h 4966855"/>
              <a:gd name="connsiteX214" fmla="*/ 55418 w 3173135"/>
              <a:gd name="connsiteY214" fmla="*/ 166255 h 4966855"/>
              <a:gd name="connsiteX215" fmla="*/ 76200 w 3173135"/>
              <a:gd name="connsiteY215" fmla="*/ 145473 h 4966855"/>
              <a:gd name="connsiteX216" fmla="*/ 110837 w 3173135"/>
              <a:gd name="connsiteY216" fmla="*/ 138546 h 4966855"/>
              <a:gd name="connsiteX217" fmla="*/ 180109 w 3173135"/>
              <a:gd name="connsiteY217" fmla="*/ 96982 h 4966855"/>
              <a:gd name="connsiteX218" fmla="*/ 242455 w 3173135"/>
              <a:gd name="connsiteY218" fmla="*/ 55418 h 4966855"/>
              <a:gd name="connsiteX219" fmla="*/ 339437 w 3173135"/>
              <a:gd name="connsiteY219" fmla="*/ 41564 h 4966855"/>
              <a:gd name="connsiteX220" fmla="*/ 387928 w 3173135"/>
              <a:gd name="connsiteY220" fmla="*/ 34637 h 4966855"/>
              <a:gd name="connsiteX221" fmla="*/ 408709 w 3173135"/>
              <a:gd name="connsiteY221" fmla="*/ 27709 h 4966855"/>
              <a:gd name="connsiteX222" fmla="*/ 436418 w 3173135"/>
              <a:gd name="connsiteY222" fmla="*/ 41564 h 4966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Lst>
            <a:rect l="l" t="t" r="r" b="b"/>
            <a:pathLst>
              <a:path w="3173135" h="4966855">
                <a:moveTo>
                  <a:pt x="436418" y="41564"/>
                </a:moveTo>
                <a:cubicBezTo>
                  <a:pt x="476827" y="39255"/>
                  <a:pt x="460494" y="24447"/>
                  <a:pt x="651164" y="13855"/>
                </a:cubicBezTo>
                <a:cubicBezTo>
                  <a:pt x="678926" y="12313"/>
                  <a:pt x="706531" y="8514"/>
                  <a:pt x="734291" y="6928"/>
                </a:cubicBezTo>
                <a:cubicBezTo>
                  <a:pt x="787364" y="3895"/>
                  <a:pt x="840509" y="2309"/>
                  <a:pt x="893618" y="0"/>
                </a:cubicBezTo>
                <a:cubicBezTo>
                  <a:pt x="949036" y="2309"/>
                  <a:pt x="1004746" y="803"/>
                  <a:pt x="1059873" y="6928"/>
                </a:cubicBezTo>
                <a:cubicBezTo>
                  <a:pt x="1088260" y="10082"/>
                  <a:pt x="1114725" y="23670"/>
                  <a:pt x="1143000" y="27709"/>
                </a:cubicBezTo>
                <a:lnTo>
                  <a:pt x="1239982" y="41564"/>
                </a:lnTo>
                <a:cubicBezTo>
                  <a:pt x="1286193" y="56967"/>
                  <a:pt x="1269671" y="52189"/>
                  <a:pt x="1350818" y="69273"/>
                </a:cubicBezTo>
                <a:cubicBezTo>
                  <a:pt x="1364562" y="72167"/>
                  <a:pt x="1378696" y="73042"/>
                  <a:pt x="1392382" y="76200"/>
                </a:cubicBezTo>
                <a:cubicBezTo>
                  <a:pt x="1408762" y="79980"/>
                  <a:pt x="1424806" y="85111"/>
                  <a:pt x="1440873" y="90055"/>
                </a:cubicBezTo>
                <a:cubicBezTo>
                  <a:pt x="1454831" y="94350"/>
                  <a:pt x="1468032" y="101508"/>
                  <a:pt x="1482437" y="103909"/>
                </a:cubicBezTo>
                <a:lnTo>
                  <a:pt x="1524000" y="110837"/>
                </a:lnTo>
                <a:cubicBezTo>
                  <a:pt x="1595494" y="146582"/>
                  <a:pt x="1495347" y="100162"/>
                  <a:pt x="1600200" y="131618"/>
                </a:cubicBezTo>
                <a:cubicBezTo>
                  <a:pt x="1608175" y="134010"/>
                  <a:pt x="1613535" y="141750"/>
                  <a:pt x="1620982" y="145473"/>
                </a:cubicBezTo>
                <a:cubicBezTo>
                  <a:pt x="1627513" y="148739"/>
                  <a:pt x="1634927" y="149836"/>
                  <a:pt x="1641764" y="152400"/>
                </a:cubicBezTo>
                <a:cubicBezTo>
                  <a:pt x="1653407" y="156766"/>
                  <a:pt x="1664855" y="161637"/>
                  <a:pt x="1676400" y="166255"/>
                </a:cubicBezTo>
                <a:cubicBezTo>
                  <a:pt x="1683327" y="173182"/>
                  <a:pt x="1690910" y="179511"/>
                  <a:pt x="1697182" y="187037"/>
                </a:cubicBezTo>
                <a:cubicBezTo>
                  <a:pt x="1711238" y="203903"/>
                  <a:pt x="1735238" y="252713"/>
                  <a:pt x="1738746" y="263237"/>
                </a:cubicBezTo>
                <a:cubicBezTo>
                  <a:pt x="1743364" y="277091"/>
                  <a:pt x="1738746" y="300182"/>
                  <a:pt x="1752600" y="304800"/>
                </a:cubicBezTo>
                <a:cubicBezTo>
                  <a:pt x="1772799" y="311534"/>
                  <a:pt x="1781529" y="313356"/>
                  <a:pt x="1801091" y="325582"/>
                </a:cubicBezTo>
                <a:cubicBezTo>
                  <a:pt x="1810882" y="331701"/>
                  <a:pt x="1817699" y="343192"/>
                  <a:pt x="1828800" y="346364"/>
                </a:cubicBezTo>
                <a:cubicBezTo>
                  <a:pt x="1851113" y="352739"/>
                  <a:pt x="1874982" y="350982"/>
                  <a:pt x="1898073" y="353291"/>
                </a:cubicBezTo>
                <a:cubicBezTo>
                  <a:pt x="1905000" y="360218"/>
                  <a:pt x="1909812" y="370305"/>
                  <a:pt x="1918855" y="374073"/>
                </a:cubicBezTo>
                <a:cubicBezTo>
                  <a:pt x="1938506" y="382261"/>
                  <a:pt x="1960547" y="382765"/>
                  <a:pt x="1981200" y="387928"/>
                </a:cubicBezTo>
                <a:cubicBezTo>
                  <a:pt x="1988284" y="389699"/>
                  <a:pt x="1995055" y="392546"/>
                  <a:pt x="2001982" y="394855"/>
                </a:cubicBezTo>
                <a:cubicBezTo>
                  <a:pt x="2031593" y="417063"/>
                  <a:pt x="2039755" y="418382"/>
                  <a:pt x="2057400" y="457200"/>
                </a:cubicBezTo>
                <a:cubicBezTo>
                  <a:pt x="2062272" y="467919"/>
                  <a:pt x="2061472" y="480414"/>
                  <a:pt x="2064328" y="491837"/>
                </a:cubicBezTo>
                <a:cubicBezTo>
                  <a:pt x="2066099" y="498921"/>
                  <a:pt x="2068289" y="505946"/>
                  <a:pt x="2071255" y="512618"/>
                </a:cubicBezTo>
                <a:cubicBezTo>
                  <a:pt x="2077546" y="526773"/>
                  <a:pt x="2086079" y="539884"/>
                  <a:pt x="2092037" y="554182"/>
                </a:cubicBezTo>
                <a:cubicBezTo>
                  <a:pt x="2097654" y="567663"/>
                  <a:pt x="2100467" y="582186"/>
                  <a:pt x="2105891" y="595746"/>
                </a:cubicBezTo>
                <a:cubicBezTo>
                  <a:pt x="2119843" y="630625"/>
                  <a:pt x="2116942" y="615085"/>
                  <a:pt x="2133600" y="644237"/>
                </a:cubicBezTo>
                <a:cubicBezTo>
                  <a:pt x="2164025" y="697481"/>
                  <a:pt x="2128506" y="646681"/>
                  <a:pt x="2168237" y="699655"/>
                </a:cubicBezTo>
                <a:cubicBezTo>
                  <a:pt x="2184724" y="749116"/>
                  <a:pt x="2173990" y="729067"/>
                  <a:pt x="2195946" y="762000"/>
                </a:cubicBezTo>
                <a:cubicBezTo>
                  <a:pt x="2214602" y="855287"/>
                  <a:pt x="2186527" y="740809"/>
                  <a:pt x="2223655" y="824346"/>
                </a:cubicBezTo>
                <a:cubicBezTo>
                  <a:pt x="2228437" y="835105"/>
                  <a:pt x="2227726" y="847560"/>
                  <a:pt x="2230582" y="858982"/>
                </a:cubicBezTo>
                <a:cubicBezTo>
                  <a:pt x="2232353" y="866066"/>
                  <a:pt x="2235738" y="872680"/>
                  <a:pt x="2237509" y="879764"/>
                </a:cubicBezTo>
                <a:cubicBezTo>
                  <a:pt x="2240365" y="891186"/>
                  <a:pt x="2242128" y="902855"/>
                  <a:pt x="2244437" y="914400"/>
                </a:cubicBezTo>
                <a:cubicBezTo>
                  <a:pt x="2249055" y="1022927"/>
                  <a:pt x="2249629" y="1131702"/>
                  <a:pt x="2258291" y="1239982"/>
                </a:cubicBezTo>
                <a:cubicBezTo>
                  <a:pt x="2258955" y="1248281"/>
                  <a:pt x="2268423" y="1253317"/>
                  <a:pt x="2272146" y="1260764"/>
                </a:cubicBezTo>
                <a:cubicBezTo>
                  <a:pt x="2292197" y="1300866"/>
                  <a:pt x="2260458" y="1262931"/>
                  <a:pt x="2299855" y="1302328"/>
                </a:cubicBezTo>
                <a:cubicBezTo>
                  <a:pt x="2342368" y="1408614"/>
                  <a:pt x="2285203" y="1278888"/>
                  <a:pt x="2334491" y="1357746"/>
                </a:cubicBezTo>
                <a:cubicBezTo>
                  <a:pt x="2349577" y="1381883"/>
                  <a:pt x="2348216" y="1413034"/>
                  <a:pt x="2369128" y="1433946"/>
                </a:cubicBezTo>
                <a:cubicBezTo>
                  <a:pt x="2377292" y="1442110"/>
                  <a:pt x="2389035" y="1446217"/>
                  <a:pt x="2396837" y="1454728"/>
                </a:cubicBezTo>
                <a:cubicBezTo>
                  <a:pt x="2414627" y="1474135"/>
                  <a:pt x="2428881" y="1496515"/>
                  <a:pt x="2445328" y="1517073"/>
                </a:cubicBezTo>
                <a:cubicBezTo>
                  <a:pt x="2456594" y="1531156"/>
                  <a:pt x="2463833" y="1550572"/>
                  <a:pt x="2479964" y="1558637"/>
                </a:cubicBezTo>
                <a:lnTo>
                  <a:pt x="2507673" y="1572491"/>
                </a:lnTo>
                <a:cubicBezTo>
                  <a:pt x="2530713" y="1618569"/>
                  <a:pt x="2510836" y="1582946"/>
                  <a:pt x="2542309" y="1627909"/>
                </a:cubicBezTo>
                <a:cubicBezTo>
                  <a:pt x="2551858" y="1641550"/>
                  <a:pt x="2564752" y="1653676"/>
                  <a:pt x="2570018" y="1669473"/>
                </a:cubicBezTo>
                <a:cubicBezTo>
                  <a:pt x="2572327" y="1676400"/>
                  <a:pt x="2574940" y="1683234"/>
                  <a:pt x="2576946" y="1690255"/>
                </a:cubicBezTo>
                <a:cubicBezTo>
                  <a:pt x="2579562" y="1699409"/>
                  <a:pt x="2580123" y="1709213"/>
                  <a:pt x="2583873" y="1717964"/>
                </a:cubicBezTo>
                <a:cubicBezTo>
                  <a:pt x="2587153" y="1725616"/>
                  <a:pt x="2594005" y="1731299"/>
                  <a:pt x="2597728" y="1738746"/>
                </a:cubicBezTo>
                <a:cubicBezTo>
                  <a:pt x="2603289" y="1749868"/>
                  <a:pt x="2606371" y="1762092"/>
                  <a:pt x="2611582" y="1773382"/>
                </a:cubicBezTo>
                <a:cubicBezTo>
                  <a:pt x="2661492" y="1881521"/>
                  <a:pt x="2621602" y="1784578"/>
                  <a:pt x="2653146" y="1863437"/>
                </a:cubicBezTo>
                <a:cubicBezTo>
                  <a:pt x="2655455" y="1877291"/>
                  <a:pt x="2656666" y="1891374"/>
                  <a:pt x="2660073" y="1905000"/>
                </a:cubicBezTo>
                <a:cubicBezTo>
                  <a:pt x="2663615" y="1919168"/>
                  <a:pt x="2673928" y="1946564"/>
                  <a:pt x="2673928" y="1946564"/>
                </a:cubicBezTo>
                <a:cubicBezTo>
                  <a:pt x="2676237" y="1971964"/>
                  <a:pt x="2678317" y="1997386"/>
                  <a:pt x="2680855" y="2022764"/>
                </a:cubicBezTo>
                <a:cubicBezTo>
                  <a:pt x="2687359" y="2087810"/>
                  <a:pt x="2697071" y="2124593"/>
                  <a:pt x="2680855" y="2195946"/>
                </a:cubicBezTo>
                <a:cubicBezTo>
                  <a:pt x="2677165" y="2212183"/>
                  <a:pt x="2658412" y="2221713"/>
                  <a:pt x="2653146" y="2237509"/>
                </a:cubicBezTo>
                <a:cubicBezTo>
                  <a:pt x="2648528" y="2251364"/>
                  <a:pt x="2648414" y="2267669"/>
                  <a:pt x="2639291" y="2279073"/>
                </a:cubicBezTo>
                <a:cubicBezTo>
                  <a:pt x="2605131" y="2321773"/>
                  <a:pt x="2618194" y="2300485"/>
                  <a:pt x="2597728" y="2341418"/>
                </a:cubicBezTo>
                <a:cubicBezTo>
                  <a:pt x="2593636" y="2361878"/>
                  <a:pt x="2589603" y="2392972"/>
                  <a:pt x="2576946" y="2410691"/>
                </a:cubicBezTo>
                <a:cubicBezTo>
                  <a:pt x="2572107" y="2417466"/>
                  <a:pt x="2563091" y="2419928"/>
                  <a:pt x="2556164" y="2424546"/>
                </a:cubicBezTo>
                <a:cubicBezTo>
                  <a:pt x="2551546" y="2433782"/>
                  <a:pt x="2546144" y="2442667"/>
                  <a:pt x="2542309" y="2452255"/>
                </a:cubicBezTo>
                <a:cubicBezTo>
                  <a:pt x="2536885" y="2465814"/>
                  <a:pt x="2536556" y="2481667"/>
                  <a:pt x="2528455" y="2493818"/>
                </a:cubicBezTo>
                <a:cubicBezTo>
                  <a:pt x="2519219" y="2507673"/>
                  <a:pt x="2506012" y="2519585"/>
                  <a:pt x="2500746" y="2535382"/>
                </a:cubicBezTo>
                <a:cubicBezTo>
                  <a:pt x="2498437" y="2542309"/>
                  <a:pt x="2496694" y="2549452"/>
                  <a:pt x="2493818" y="2556164"/>
                </a:cubicBezTo>
                <a:cubicBezTo>
                  <a:pt x="2489750" y="2565656"/>
                  <a:pt x="2483590" y="2574204"/>
                  <a:pt x="2479964" y="2583873"/>
                </a:cubicBezTo>
                <a:cubicBezTo>
                  <a:pt x="2476621" y="2592787"/>
                  <a:pt x="2477761" y="2603316"/>
                  <a:pt x="2473037" y="2611582"/>
                </a:cubicBezTo>
                <a:cubicBezTo>
                  <a:pt x="2468176" y="2620088"/>
                  <a:pt x="2459182" y="2625437"/>
                  <a:pt x="2452255" y="2632364"/>
                </a:cubicBezTo>
                <a:cubicBezTo>
                  <a:pt x="2447637" y="2643909"/>
                  <a:pt x="2445861" y="2657052"/>
                  <a:pt x="2438400" y="2667000"/>
                </a:cubicBezTo>
                <a:cubicBezTo>
                  <a:pt x="2434104" y="2672728"/>
                  <a:pt x="2398611" y="2695836"/>
                  <a:pt x="2389909" y="2701637"/>
                </a:cubicBezTo>
                <a:cubicBezTo>
                  <a:pt x="2347482" y="2765278"/>
                  <a:pt x="2405462" y="2687521"/>
                  <a:pt x="2355273" y="2729346"/>
                </a:cubicBezTo>
                <a:cubicBezTo>
                  <a:pt x="2287833" y="2785546"/>
                  <a:pt x="2381007" y="2733798"/>
                  <a:pt x="2306782" y="2770909"/>
                </a:cubicBezTo>
                <a:cubicBezTo>
                  <a:pt x="2293159" y="2791344"/>
                  <a:pt x="2292149" y="2795804"/>
                  <a:pt x="2272146" y="2812473"/>
                </a:cubicBezTo>
                <a:cubicBezTo>
                  <a:pt x="2265750" y="2817803"/>
                  <a:pt x="2257251" y="2820441"/>
                  <a:pt x="2251364" y="2826328"/>
                </a:cubicBezTo>
                <a:cubicBezTo>
                  <a:pt x="2243200" y="2834492"/>
                  <a:pt x="2239452" y="2846646"/>
                  <a:pt x="2230582" y="2854037"/>
                </a:cubicBezTo>
                <a:cubicBezTo>
                  <a:pt x="2224972" y="2858712"/>
                  <a:pt x="2216331" y="2857699"/>
                  <a:pt x="2209800" y="2860964"/>
                </a:cubicBezTo>
                <a:cubicBezTo>
                  <a:pt x="2202353" y="2864687"/>
                  <a:pt x="2195945" y="2870200"/>
                  <a:pt x="2189018" y="2874818"/>
                </a:cubicBezTo>
                <a:cubicBezTo>
                  <a:pt x="2182091" y="2884055"/>
                  <a:pt x="2176401" y="2894364"/>
                  <a:pt x="2168237" y="2902528"/>
                </a:cubicBezTo>
                <a:cubicBezTo>
                  <a:pt x="2154810" y="2915956"/>
                  <a:pt x="2143574" y="2917676"/>
                  <a:pt x="2126673" y="2923309"/>
                </a:cubicBezTo>
                <a:cubicBezTo>
                  <a:pt x="2120549" y="2941681"/>
                  <a:pt x="2116544" y="2951926"/>
                  <a:pt x="2112818" y="2971800"/>
                </a:cubicBezTo>
                <a:cubicBezTo>
                  <a:pt x="2107641" y="2999410"/>
                  <a:pt x="2103582" y="3027219"/>
                  <a:pt x="2098964" y="3054928"/>
                </a:cubicBezTo>
                <a:cubicBezTo>
                  <a:pt x="2101013" y="3100003"/>
                  <a:pt x="2103538" y="3216283"/>
                  <a:pt x="2112818" y="3276600"/>
                </a:cubicBezTo>
                <a:cubicBezTo>
                  <a:pt x="2113928" y="3283817"/>
                  <a:pt x="2117740" y="3290361"/>
                  <a:pt x="2119746" y="3297382"/>
                </a:cubicBezTo>
                <a:cubicBezTo>
                  <a:pt x="2122362" y="3306536"/>
                  <a:pt x="2124608" y="3315797"/>
                  <a:pt x="2126673" y="3325091"/>
                </a:cubicBezTo>
                <a:cubicBezTo>
                  <a:pt x="2129227" y="3336585"/>
                  <a:pt x="2129227" y="3348796"/>
                  <a:pt x="2133600" y="3359728"/>
                </a:cubicBezTo>
                <a:cubicBezTo>
                  <a:pt x="2138600" y="3372229"/>
                  <a:pt x="2148810" y="3382107"/>
                  <a:pt x="2154382" y="3394364"/>
                </a:cubicBezTo>
                <a:cubicBezTo>
                  <a:pt x="2160425" y="3407659"/>
                  <a:pt x="2162620" y="3422447"/>
                  <a:pt x="2168237" y="3435928"/>
                </a:cubicBezTo>
                <a:cubicBezTo>
                  <a:pt x="2174194" y="3450226"/>
                  <a:pt x="2183265" y="3463109"/>
                  <a:pt x="2189018" y="3477491"/>
                </a:cubicBezTo>
                <a:cubicBezTo>
                  <a:pt x="2192554" y="3486331"/>
                  <a:pt x="2191688" y="3496685"/>
                  <a:pt x="2195946" y="3505200"/>
                </a:cubicBezTo>
                <a:cubicBezTo>
                  <a:pt x="2201109" y="3515527"/>
                  <a:pt x="2209801" y="3523673"/>
                  <a:pt x="2216728" y="3532909"/>
                </a:cubicBezTo>
                <a:cubicBezTo>
                  <a:pt x="2232676" y="3580756"/>
                  <a:pt x="2210294" y="3521588"/>
                  <a:pt x="2251364" y="3588328"/>
                </a:cubicBezTo>
                <a:cubicBezTo>
                  <a:pt x="2262188" y="3605917"/>
                  <a:pt x="2269837" y="3625273"/>
                  <a:pt x="2279073" y="3643746"/>
                </a:cubicBezTo>
                <a:cubicBezTo>
                  <a:pt x="2283691" y="3652982"/>
                  <a:pt x="2289093" y="3661867"/>
                  <a:pt x="2292928" y="3671455"/>
                </a:cubicBezTo>
                <a:cubicBezTo>
                  <a:pt x="2300229" y="3689708"/>
                  <a:pt x="2309848" y="3716537"/>
                  <a:pt x="2320637" y="3733800"/>
                </a:cubicBezTo>
                <a:cubicBezTo>
                  <a:pt x="2326756" y="3743590"/>
                  <a:pt x="2334491" y="3752273"/>
                  <a:pt x="2341418" y="3761509"/>
                </a:cubicBezTo>
                <a:cubicBezTo>
                  <a:pt x="2346036" y="3775364"/>
                  <a:pt x="2346898" y="3791109"/>
                  <a:pt x="2355273" y="3803073"/>
                </a:cubicBezTo>
                <a:cubicBezTo>
                  <a:pt x="2363752" y="3815186"/>
                  <a:pt x="2379454" y="3820327"/>
                  <a:pt x="2389909" y="3830782"/>
                </a:cubicBezTo>
                <a:cubicBezTo>
                  <a:pt x="2442819" y="3883692"/>
                  <a:pt x="2372745" y="3835723"/>
                  <a:pt x="2445328" y="3879273"/>
                </a:cubicBezTo>
                <a:cubicBezTo>
                  <a:pt x="2452255" y="3893128"/>
                  <a:pt x="2456599" y="3908610"/>
                  <a:pt x="2466109" y="3920837"/>
                </a:cubicBezTo>
                <a:cubicBezTo>
                  <a:pt x="2470733" y="3926783"/>
                  <a:pt x="2505662" y="3949514"/>
                  <a:pt x="2514600" y="3955473"/>
                </a:cubicBezTo>
                <a:cubicBezTo>
                  <a:pt x="2548437" y="4006228"/>
                  <a:pt x="2501269" y="3946089"/>
                  <a:pt x="2563091" y="3983182"/>
                </a:cubicBezTo>
                <a:cubicBezTo>
                  <a:pt x="2649018" y="4034737"/>
                  <a:pt x="2550736" y="4008418"/>
                  <a:pt x="2632364" y="4024746"/>
                </a:cubicBezTo>
                <a:cubicBezTo>
                  <a:pt x="2646219" y="4033982"/>
                  <a:pt x="2659372" y="4044368"/>
                  <a:pt x="2673928" y="4052455"/>
                </a:cubicBezTo>
                <a:cubicBezTo>
                  <a:pt x="2680311" y="4056001"/>
                  <a:pt x="2687930" y="4056670"/>
                  <a:pt x="2694709" y="4059382"/>
                </a:cubicBezTo>
                <a:cubicBezTo>
                  <a:pt x="2736122" y="4075947"/>
                  <a:pt x="2737201" y="4077165"/>
                  <a:pt x="2770909" y="4094018"/>
                </a:cubicBezTo>
                <a:cubicBezTo>
                  <a:pt x="2797557" y="4133989"/>
                  <a:pt x="2770695" y="4101895"/>
                  <a:pt x="2833255" y="4135582"/>
                </a:cubicBezTo>
                <a:cubicBezTo>
                  <a:pt x="2847916" y="4143476"/>
                  <a:pt x="2859022" y="4158025"/>
                  <a:pt x="2874818" y="4163291"/>
                </a:cubicBezTo>
                <a:lnTo>
                  <a:pt x="2916382" y="4177146"/>
                </a:lnTo>
                <a:cubicBezTo>
                  <a:pt x="2967950" y="4228714"/>
                  <a:pt x="2902666" y="4165390"/>
                  <a:pt x="2964873" y="4218709"/>
                </a:cubicBezTo>
                <a:cubicBezTo>
                  <a:pt x="3011549" y="4258717"/>
                  <a:pt x="2960501" y="4222721"/>
                  <a:pt x="3006437" y="4253346"/>
                </a:cubicBezTo>
                <a:cubicBezTo>
                  <a:pt x="3011055" y="4262582"/>
                  <a:pt x="3013571" y="4273215"/>
                  <a:pt x="3020291" y="4281055"/>
                </a:cubicBezTo>
                <a:cubicBezTo>
                  <a:pt x="3102028" y="4376416"/>
                  <a:pt x="2990534" y="4218164"/>
                  <a:pt x="3075709" y="4329546"/>
                </a:cubicBezTo>
                <a:cubicBezTo>
                  <a:pt x="3097887" y="4358548"/>
                  <a:pt x="3115248" y="4391090"/>
                  <a:pt x="3138055" y="4419600"/>
                </a:cubicBezTo>
                <a:lnTo>
                  <a:pt x="3165764" y="4454237"/>
                </a:lnTo>
                <a:cubicBezTo>
                  <a:pt x="3178726" y="4493123"/>
                  <a:pt x="3174887" y="4459330"/>
                  <a:pt x="3151909" y="4488873"/>
                </a:cubicBezTo>
                <a:cubicBezTo>
                  <a:pt x="3140480" y="4503568"/>
                  <a:pt x="3136827" y="4523684"/>
                  <a:pt x="3124200" y="4537364"/>
                </a:cubicBezTo>
                <a:cubicBezTo>
                  <a:pt x="3111779" y="4550820"/>
                  <a:pt x="3070091" y="4578055"/>
                  <a:pt x="3048000" y="4592782"/>
                </a:cubicBezTo>
                <a:cubicBezTo>
                  <a:pt x="3041073" y="4602018"/>
                  <a:pt x="3035907" y="4612888"/>
                  <a:pt x="3027218" y="4620491"/>
                </a:cubicBezTo>
                <a:cubicBezTo>
                  <a:pt x="2950148" y="4687927"/>
                  <a:pt x="3032403" y="4593011"/>
                  <a:pt x="2964873" y="4668982"/>
                </a:cubicBezTo>
                <a:cubicBezTo>
                  <a:pt x="2955050" y="4680033"/>
                  <a:pt x="2945365" y="4691316"/>
                  <a:pt x="2937164" y="4703618"/>
                </a:cubicBezTo>
                <a:cubicBezTo>
                  <a:pt x="2931436" y="4712211"/>
                  <a:pt x="2930030" y="4723487"/>
                  <a:pt x="2923309" y="4731328"/>
                </a:cubicBezTo>
                <a:cubicBezTo>
                  <a:pt x="2915795" y="4740094"/>
                  <a:pt x="2904836" y="4745182"/>
                  <a:pt x="2895600" y="4752109"/>
                </a:cubicBezTo>
                <a:cubicBezTo>
                  <a:pt x="2873995" y="4784517"/>
                  <a:pt x="2865591" y="4799725"/>
                  <a:pt x="2840182" y="4828309"/>
                </a:cubicBezTo>
                <a:cubicBezTo>
                  <a:pt x="2831504" y="4838072"/>
                  <a:pt x="2822923" y="4848181"/>
                  <a:pt x="2812473" y="4856018"/>
                </a:cubicBezTo>
                <a:cubicBezTo>
                  <a:pt x="2804212" y="4862214"/>
                  <a:pt x="2793730" y="4864749"/>
                  <a:pt x="2784764" y="4869873"/>
                </a:cubicBezTo>
                <a:cubicBezTo>
                  <a:pt x="2777535" y="4874004"/>
                  <a:pt x="2771778" y="4880805"/>
                  <a:pt x="2763982" y="4883728"/>
                </a:cubicBezTo>
                <a:cubicBezTo>
                  <a:pt x="2752958" y="4887862"/>
                  <a:pt x="2740891" y="4888346"/>
                  <a:pt x="2729346" y="4890655"/>
                </a:cubicBezTo>
                <a:cubicBezTo>
                  <a:pt x="2713182" y="4897582"/>
                  <a:pt x="2696864" y="4904160"/>
                  <a:pt x="2680855" y="4911437"/>
                </a:cubicBezTo>
                <a:cubicBezTo>
                  <a:pt x="2671454" y="4915710"/>
                  <a:pt x="2662638" y="4921223"/>
                  <a:pt x="2653146" y="4925291"/>
                </a:cubicBezTo>
                <a:cubicBezTo>
                  <a:pt x="2637666" y="4931925"/>
                  <a:pt x="2620759" y="4934754"/>
                  <a:pt x="2604655" y="4939146"/>
                </a:cubicBezTo>
                <a:cubicBezTo>
                  <a:pt x="2588437" y="4943569"/>
                  <a:pt x="2572919" y="4951641"/>
                  <a:pt x="2556164" y="4953000"/>
                </a:cubicBezTo>
                <a:cubicBezTo>
                  <a:pt x="2487080" y="4958601"/>
                  <a:pt x="2417619" y="4957619"/>
                  <a:pt x="2348346" y="4959928"/>
                </a:cubicBezTo>
                <a:cubicBezTo>
                  <a:pt x="2341419" y="4962237"/>
                  <a:pt x="2334866" y="4966855"/>
                  <a:pt x="2327564" y="4966855"/>
                </a:cubicBezTo>
                <a:cubicBezTo>
                  <a:pt x="2290547" y="4966855"/>
                  <a:pt x="2253373" y="4965163"/>
                  <a:pt x="2216728" y="4959928"/>
                </a:cubicBezTo>
                <a:cubicBezTo>
                  <a:pt x="2204418" y="4958169"/>
                  <a:pt x="2193008" y="4952028"/>
                  <a:pt x="2182091" y="4946073"/>
                </a:cubicBezTo>
                <a:cubicBezTo>
                  <a:pt x="2123085" y="4913888"/>
                  <a:pt x="2158095" y="4925457"/>
                  <a:pt x="2105891" y="4890655"/>
                </a:cubicBezTo>
                <a:cubicBezTo>
                  <a:pt x="2097299" y="4884927"/>
                  <a:pt x="2087209" y="4881815"/>
                  <a:pt x="2078182" y="4876800"/>
                </a:cubicBezTo>
                <a:cubicBezTo>
                  <a:pt x="2066412" y="4870261"/>
                  <a:pt x="2055316" y="4862557"/>
                  <a:pt x="2043546" y="4856018"/>
                </a:cubicBezTo>
                <a:cubicBezTo>
                  <a:pt x="2019118" y="4842447"/>
                  <a:pt x="1992954" y="4832357"/>
                  <a:pt x="1967346" y="4821382"/>
                </a:cubicBezTo>
                <a:cubicBezTo>
                  <a:pt x="1939556" y="4779697"/>
                  <a:pt x="1971624" y="4818584"/>
                  <a:pt x="1911928" y="4786746"/>
                </a:cubicBezTo>
                <a:cubicBezTo>
                  <a:pt x="1889890" y="4774992"/>
                  <a:pt x="1869379" y="4760411"/>
                  <a:pt x="1849582" y="4745182"/>
                </a:cubicBezTo>
                <a:cubicBezTo>
                  <a:pt x="1839229" y="4737218"/>
                  <a:pt x="1831636" y="4726151"/>
                  <a:pt x="1821873" y="4717473"/>
                </a:cubicBezTo>
                <a:cubicBezTo>
                  <a:pt x="1810822" y="4707650"/>
                  <a:pt x="1799194" y="4698460"/>
                  <a:pt x="1787237" y="4689764"/>
                </a:cubicBezTo>
                <a:cubicBezTo>
                  <a:pt x="1773771" y="4679970"/>
                  <a:pt x="1759314" y="4671604"/>
                  <a:pt x="1745673" y="4662055"/>
                </a:cubicBezTo>
                <a:cubicBezTo>
                  <a:pt x="1723248" y="4646358"/>
                  <a:pt x="1652855" y="4590019"/>
                  <a:pt x="1648691" y="4585855"/>
                </a:cubicBezTo>
                <a:cubicBezTo>
                  <a:pt x="1597680" y="4534844"/>
                  <a:pt x="1645687" y="4579814"/>
                  <a:pt x="1572491" y="4523509"/>
                </a:cubicBezTo>
                <a:cubicBezTo>
                  <a:pt x="1568110" y="4520139"/>
                  <a:pt x="1525815" y="4481982"/>
                  <a:pt x="1510146" y="4475018"/>
                </a:cubicBezTo>
                <a:cubicBezTo>
                  <a:pt x="1496801" y="4469087"/>
                  <a:pt x="1482213" y="4466406"/>
                  <a:pt x="1468582" y="4461164"/>
                </a:cubicBezTo>
                <a:cubicBezTo>
                  <a:pt x="1452169" y="4454851"/>
                  <a:pt x="1437083" y="4444913"/>
                  <a:pt x="1420091" y="4440382"/>
                </a:cubicBezTo>
                <a:cubicBezTo>
                  <a:pt x="1402103" y="4435585"/>
                  <a:pt x="1383146" y="4435764"/>
                  <a:pt x="1364673" y="4433455"/>
                </a:cubicBezTo>
                <a:cubicBezTo>
                  <a:pt x="1355437" y="4428837"/>
                  <a:pt x="1346761" y="4422866"/>
                  <a:pt x="1336964" y="4419600"/>
                </a:cubicBezTo>
                <a:cubicBezTo>
                  <a:pt x="1325794" y="4415877"/>
                  <a:pt x="1312717" y="4418214"/>
                  <a:pt x="1302328" y="4412673"/>
                </a:cubicBezTo>
                <a:cubicBezTo>
                  <a:pt x="1277458" y="4399409"/>
                  <a:pt x="1259225" y="4374650"/>
                  <a:pt x="1233055" y="4364182"/>
                </a:cubicBezTo>
                <a:cubicBezTo>
                  <a:pt x="1221509" y="4359564"/>
                  <a:pt x="1209686" y="4355587"/>
                  <a:pt x="1198418" y="4350328"/>
                </a:cubicBezTo>
                <a:cubicBezTo>
                  <a:pt x="1175024" y="4339411"/>
                  <a:pt x="1153638" y="4323854"/>
                  <a:pt x="1129146" y="4315691"/>
                </a:cubicBezTo>
                <a:cubicBezTo>
                  <a:pt x="1096939" y="4304956"/>
                  <a:pt x="1069649" y="4297138"/>
                  <a:pt x="1039091" y="4281055"/>
                </a:cubicBezTo>
                <a:cubicBezTo>
                  <a:pt x="1010704" y="4266114"/>
                  <a:pt x="978647" y="4255247"/>
                  <a:pt x="955964" y="4232564"/>
                </a:cubicBezTo>
                <a:cubicBezTo>
                  <a:pt x="929295" y="4205895"/>
                  <a:pt x="943333" y="4217216"/>
                  <a:pt x="914400" y="4197928"/>
                </a:cubicBezTo>
                <a:cubicBezTo>
                  <a:pt x="853902" y="4097098"/>
                  <a:pt x="950598" y="4251912"/>
                  <a:pt x="845128" y="4114800"/>
                </a:cubicBezTo>
                <a:cubicBezTo>
                  <a:pt x="835684" y="4102522"/>
                  <a:pt x="832151" y="4086617"/>
                  <a:pt x="824346" y="4073237"/>
                </a:cubicBezTo>
                <a:cubicBezTo>
                  <a:pt x="815956" y="4058854"/>
                  <a:pt x="806628" y="4044994"/>
                  <a:pt x="796637" y="4031673"/>
                </a:cubicBezTo>
                <a:cubicBezTo>
                  <a:pt x="697899" y="3900023"/>
                  <a:pt x="776156" y="4014807"/>
                  <a:pt x="713509" y="3920837"/>
                </a:cubicBezTo>
                <a:cubicBezTo>
                  <a:pt x="711200" y="3913910"/>
                  <a:pt x="709642" y="3906685"/>
                  <a:pt x="706582" y="3900055"/>
                </a:cubicBezTo>
                <a:cubicBezTo>
                  <a:pt x="695764" y="3876615"/>
                  <a:pt x="678208" y="3855827"/>
                  <a:pt x="671946" y="3830782"/>
                </a:cubicBezTo>
                <a:cubicBezTo>
                  <a:pt x="662999" y="3794996"/>
                  <a:pt x="670299" y="3810995"/>
                  <a:pt x="651164" y="3782291"/>
                </a:cubicBezTo>
                <a:cubicBezTo>
                  <a:pt x="646546" y="3756891"/>
                  <a:pt x="643222" y="3731221"/>
                  <a:pt x="637309" y="3706091"/>
                </a:cubicBezTo>
                <a:cubicBezTo>
                  <a:pt x="633964" y="3691875"/>
                  <a:pt x="623455" y="3679132"/>
                  <a:pt x="623455" y="3664528"/>
                </a:cubicBezTo>
                <a:cubicBezTo>
                  <a:pt x="623455" y="3572049"/>
                  <a:pt x="624814" y="3479068"/>
                  <a:pt x="637309" y="3387437"/>
                </a:cubicBezTo>
                <a:cubicBezTo>
                  <a:pt x="639074" y="3374495"/>
                  <a:pt x="657772" y="3370596"/>
                  <a:pt x="665018" y="3359728"/>
                </a:cubicBezTo>
                <a:cubicBezTo>
                  <a:pt x="676475" y="3342543"/>
                  <a:pt x="681446" y="3321609"/>
                  <a:pt x="692728" y="3304309"/>
                </a:cubicBezTo>
                <a:cubicBezTo>
                  <a:pt x="849841" y="3063403"/>
                  <a:pt x="695084" y="3308295"/>
                  <a:pt x="831273" y="3138055"/>
                </a:cubicBezTo>
                <a:cubicBezTo>
                  <a:pt x="910002" y="3039641"/>
                  <a:pt x="803449" y="3170222"/>
                  <a:pt x="893618" y="3068782"/>
                </a:cubicBezTo>
                <a:cubicBezTo>
                  <a:pt x="936721" y="3020291"/>
                  <a:pt x="889770" y="3059546"/>
                  <a:pt x="942109" y="3020291"/>
                </a:cubicBezTo>
                <a:cubicBezTo>
                  <a:pt x="946727" y="3008746"/>
                  <a:pt x="949066" y="2996001"/>
                  <a:pt x="955964" y="2985655"/>
                </a:cubicBezTo>
                <a:cubicBezTo>
                  <a:pt x="1012632" y="2900655"/>
                  <a:pt x="956916" y="3018389"/>
                  <a:pt x="1004455" y="2923309"/>
                </a:cubicBezTo>
                <a:cubicBezTo>
                  <a:pt x="1010016" y="2912187"/>
                  <a:pt x="1014377" y="2900470"/>
                  <a:pt x="1018309" y="2888673"/>
                </a:cubicBezTo>
                <a:cubicBezTo>
                  <a:pt x="1021320" y="2879641"/>
                  <a:pt x="1020440" y="2869188"/>
                  <a:pt x="1025237" y="2860964"/>
                </a:cubicBezTo>
                <a:cubicBezTo>
                  <a:pt x="1138216" y="2667286"/>
                  <a:pt x="988009" y="2970055"/>
                  <a:pt x="1108364" y="2729346"/>
                </a:cubicBezTo>
                <a:cubicBezTo>
                  <a:pt x="1134692" y="2676690"/>
                  <a:pt x="1162949" y="2624777"/>
                  <a:pt x="1184564" y="2570018"/>
                </a:cubicBezTo>
                <a:cubicBezTo>
                  <a:pt x="1197726" y="2536675"/>
                  <a:pt x="1196242" y="2498171"/>
                  <a:pt x="1212273" y="2466109"/>
                </a:cubicBezTo>
                <a:cubicBezTo>
                  <a:pt x="1223818" y="2443018"/>
                  <a:pt x="1237719" y="2420962"/>
                  <a:pt x="1246909" y="2396837"/>
                </a:cubicBezTo>
                <a:cubicBezTo>
                  <a:pt x="1254975" y="2375663"/>
                  <a:pt x="1276791" y="2285235"/>
                  <a:pt x="1281546" y="2258291"/>
                </a:cubicBezTo>
                <a:cubicBezTo>
                  <a:pt x="1284781" y="2239958"/>
                  <a:pt x="1285200" y="2221200"/>
                  <a:pt x="1288473" y="2202873"/>
                </a:cubicBezTo>
                <a:cubicBezTo>
                  <a:pt x="1296752" y="2156510"/>
                  <a:pt x="1316182" y="2064328"/>
                  <a:pt x="1316182" y="2064328"/>
                </a:cubicBezTo>
                <a:cubicBezTo>
                  <a:pt x="1318491" y="2041237"/>
                  <a:pt x="1319827" y="2018028"/>
                  <a:pt x="1323109" y="1995055"/>
                </a:cubicBezTo>
                <a:cubicBezTo>
                  <a:pt x="1326760" y="1969498"/>
                  <a:pt x="1336600" y="1944669"/>
                  <a:pt x="1336964" y="1918855"/>
                </a:cubicBezTo>
                <a:cubicBezTo>
                  <a:pt x="1338916" y="1780304"/>
                  <a:pt x="1338174" y="1641544"/>
                  <a:pt x="1330037" y="1503218"/>
                </a:cubicBezTo>
                <a:cubicBezTo>
                  <a:pt x="1328878" y="1483523"/>
                  <a:pt x="1317523" y="1465713"/>
                  <a:pt x="1309255" y="1447800"/>
                </a:cubicBezTo>
                <a:cubicBezTo>
                  <a:pt x="1240514" y="1298863"/>
                  <a:pt x="1260955" y="1340397"/>
                  <a:pt x="1156855" y="1212273"/>
                </a:cubicBezTo>
                <a:cubicBezTo>
                  <a:pt x="1144384" y="1174857"/>
                  <a:pt x="1157620" y="1204242"/>
                  <a:pt x="1122218" y="1163782"/>
                </a:cubicBezTo>
                <a:cubicBezTo>
                  <a:pt x="1097174" y="1135161"/>
                  <a:pt x="1096884" y="1119183"/>
                  <a:pt x="1059873" y="1094509"/>
                </a:cubicBezTo>
                <a:cubicBezTo>
                  <a:pt x="1034096" y="1077325"/>
                  <a:pt x="1003506" y="1068556"/>
                  <a:pt x="976746" y="1052946"/>
                </a:cubicBezTo>
                <a:cubicBezTo>
                  <a:pt x="947980" y="1036166"/>
                  <a:pt x="922610" y="1013915"/>
                  <a:pt x="893618" y="997528"/>
                </a:cubicBezTo>
                <a:cubicBezTo>
                  <a:pt x="834327" y="964016"/>
                  <a:pt x="768831" y="948006"/>
                  <a:pt x="706582" y="921328"/>
                </a:cubicBezTo>
                <a:cubicBezTo>
                  <a:pt x="690418" y="914401"/>
                  <a:pt x="673820" y="908411"/>
                  <a:pt x="658091" y="900546"/>
                </a:cubicBezTo>
                <a:cubicBezTo>
                  <a:pt x="650644" y="896823"/>
                  <a:pt x="644961" y="889971"/>
                  <a:pt x="637309" y="886691"/>
                </a:cubicBezTo>
                <a:cubicBezTo>
                  <a:pt x="628558" y="882941"/>
                  <a:pt x="618700" y="882564"/>
                  <a:pt x="609600" y="879764"/>
                </a:cubicBezTo>
                <a:cubicBezTo>
                  <a:pt x="588663" y="873322"/>
                  <a:pt x="567476" y="867407"/>
                  <a:pt x="547255" y="858982"/>
                </a:cubicBezTo>
                <a:cubicBezTo>
                  <a:pt x="539570" y="855780"/>
                  <a:pt x="534158" y="848330"/>
                  <a:pt x="526473" y="845128"/>
                </a:cubicBezTo>
                <a:cubicBezTo>
                  <a:pt x="480935" y="826154"/>
                  <a:pt x="455068" y="822853"/>
                  <a:pt x="408709" y="810491"/>
                </a:cubicBezTo>
                <a:cubicBezTo>
                  <a:pt x="392466" y="806160"/>
                  <a:pt x="376016" y="802382"/>
                  <a:pt x="360218" y="796637"/>
                </a:cubicBezTo>
                <a:cubicBezTo>
                  <a:pt x="350513" y="793108"/>
                  <a:pt x="342001" y="786850"/>
                  <a:pt x="332509" y="782782"/>
                </a:cubicBezTo>
                <a:cubicBezTo>
                  <a:pt x="325798" y="779906"/>
                  <a:pt x="318655" y="778164"/>
                  <a:pt x="311728" y="775855"/>
                </a:cubicBezTo>
                <a:cubicBezTo>
                  <a:pt x="300182" y="766619"/>
                  <a:pt x="288919" y="757017"/>
                  <a:pt x="277091" y="748146"/>
                </a:cubicBezTo>
                <a:cubicBezTo>
                  <a:pt x="261200" y="736228"/>
                  <a:pt x="243365" y="726797"/>
                  <a:pt x="228600" y="713509"/>
                </a:cubicBezTo>
                <a:cubicBezTo>
                  <a:pt x="220018" y="705785"/>
                  <a:pt x="215982" y="693964"/>
                  <a:pt x="207818" y="685800"/>
                </a:cubicBezTo>
                <a:cubicBezTo>
                  <a:pt x="137009" y="614991"/>
                  <a:pt x="193192" y="689646"/>
                  <a:pt x="131618" y="609600"/>
                </a:cubicBezTo>
                <a:cubicBezTo>
                  <a:pt x="119507" y="593856"/>
                  <a:pt x="109813" y="576272"/>
                  <a:pt x="96982" y="561109"/>
                </a:cubicBezTo>
                <a:cubicBezTo>
                  <a:pt x="84326" y="546152"/>
                  <a:pt x="55418" y="519546"/>
                  <a:pt x="55418" y="519546"/>
                </a:cubicBezTo>
                <a:cubicBezTo>
                  <a:pt x="35187" y="479081"/>
                  <a:pt x="35485" y="482553"/>
                  <a:pt x="20782" y="443346"/>
                </a:cubicBezTo>
                <a:cubicBezTo>
                  <a:pt x="18218" y="436509"/>
                  <a:pt x="15776" y="429609"/>
                  <a:pt x="13855" y="422564"/>
                </a:cubicBezTo>
                <a:cubicBezTo>
                  <a:pt x="8845" y="404194"/>
                  <a:pt x="4618" y="385619"/>
                  <a:pt x="0" y="367146"/>
                </a:cubicBezTo>
                <a:cubicBezTo>
                  <a:pt x="10295" y="259054"/>
                  <a:pt x="-12420" y="254397"/>
                  <a:pt x="27709" y="200891"/>
                </a:cubicBezTo>
                <a:cubicBezTo>
                  <a:pt x="36580" y="189063"/>
                  <a:pt x="45682" y="177382"/>
                  <a:pt x="55418" y="166255"/>
                </a:cubicBezTo>
                <a:cubicBezTo>
                  <a:pt x="61869" y="158882"/>
                  <a:pt x="67438" y="149854"/>
                  <a:pt x="76200" y="145473"/>
                </a:cubicBezTo>
                <a:cubicBezTo>
                  <a:pt x="86731" y="140207"/>
                  <a:pt x="99291" y="140855"/>
                  <a:pt x="110837" y="138546"/>
                </a:cubicBezTo>
                <a:cubicBezTo>
                  <a:pt x="197343" y="73666"/>
                  <a:pt x="65961" y="169622"/>
                  <a:pt x="180109" y="96982"/>
                </a:cubicBezTo>
                <a:cubicBezTo>
                  <a:pt x="213629" y="75651"/>
                  <a:pt x="207934" y="66925"/>
                  <a:pt x="242455" y="55418"/>
                </a:cubicBezTo>
                <a:cubicBezTo>
                  <a:pt x="265084" y="47875"/>
                  <a:pt x="323127" y="43603"/>
                  <a:pt x="339437" y="41564"/>
                </a:cubicBezTo>
                <a:cubicBezTo>
                  <a:pt x="355639" y="39539"/>
                  <a:pt x="371764" y="36946"/>
                  <a:pt x="387928" y="34637"/>
                </a:cubicBezTo>
                <a:cubicBezTo>
                  <a:pt x="394855" y="32328"/>
                  <a:pt x="401625" y="29480"/>
                  <a:pt x="408709" y="27709"/>
                </a:cubicBezTo>
                <a:cubicBezTo>
                  <a:pt x="420132" y="24853"/>
                  <a:pt x="396009" y="43873"/>
                  <a:pt x="436418" y="41564"/>
                </a:cubicBezTo>
                <a:close/>
              </a:path>
            </a:pathLst>
          </a:cu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dirty="0">
              <a:ln>
                <a:noFill/>
              </a:ln>
              <a:solidFill>
                <a:schemeClr val="tx1"/>
              </a:solidFill>
              <a:effectLst/>
              <a:latin typeface="Arial" pitchFamily="34" charset="0"/>
              <a:cs typeface="Arial" pitchFamily="34" charset="0"/>
            </a:endParaRPr>
          </a:p>
        </p:txBody>
      </p:sp>
      <p:sp>
        <p:nvSpPr>
          <p:cNvPr id="10" name="Freeform: Shape 9"/>
          <p:cNvSpPr/>
          <p:nvPr/>
        </p:nvSpPr>
        <p:spPr bwMode="auto">
          <a:xfrm>
            <a:off x="4627418" y="1641764"/>
            <a:ext cx="4454237" cy="3275811"/>
          </a:xfrm>
          <a:custGeom>
            <a:avLst/>
            <a:gdLst>
              <a:gd name="connsiteX0" fmla="*/ 2279073 w 4454237"/>
              <a:gd name="connsiteY0" fmla="*/ 48491 h 3275811"/>
              <a:gd name="connsiteX1" fmla="*/ 2313709 w 4454237"/>
              <a:gd name="connsiteY1" fmla="*/ 34636 h 3275811"/>
              <a:gd name="connsiteX2" fmla="*/ 2355273 w 4454237"/>
              <a:gd name="connsiteY2" fmla="*/ 27709 h 3275811"/>
              <a:gd name="connsiteX3" fmla="*/ 2937164 w 4454237"/>
              <a:gd name="connsiteY3" fmla="*/ 34636 h 3275811"/>
              <a:gd name="connsiteX4" fmla="*/ 3013364 w 4454237"/>
              <a:gd name="connsiteY4" fmla="*/ 62345 h 3275811"/>
              <a:gd name="connsiteX5" fmla="*/ 3027218 w 4454237"/>
              <a:gd name="connsiteY5" fmla="*/ 83127 h 3275811"/>
              <a:gd name="connsiteX6" fmla="*/ 3054927 w 4454237"/>
              <a:gd name="connsiteY6" fmla="*/ 117763 h 3275811"/>
              <a:gd name="connsiteX7" fmla="*/ 3103418 w 4454237"/>
              <a:gd name="connsiteY7" fmla="*/ 152400 h 3275811"/>
              <a:gd name="connsiteX8" fmla="*/ 3117273 w 4454237"/>
              <a:gd name="connsiteY8" fmla="*/ 180109 h 3275811"/>
              <a:gd name="connsiteX9" fmla="*/ 3131127 w 4454237"/>
              <a:gd name="connsiteY9" fmla="*/ 221672 h 3275811"/>
              <a:gd name="connsiteX10" fmla="*/ 3144982 w 4454237"/>
              <a:gd name="connsiteY10" fmla="*/ 242454 h 3275811"/>
              <a:gd name="connsiteX11" fmla="*/ 3151909 w 4454237"/>
              <a:gd name="connsiteY11" fmla="*/ 304800 h 3275811"/>
              <a:gd name="connsiteX12" fmla="*/ 3165764 w 4454237"/>
              <a:gd name="connsiteY12" fmla="*/ 332509 h 3275811"/>
              <a:gd name="connsiteX13" fmla="*/ 3179618 w 4454237"/>
              <a:gd name="connsiteY13" fmla="*/ 436418 h 3275811"/>
              <a:gd name="connsiteX14" fmla="*/ 3193473 w 4454237"/>
              <a:gd name="connsiteY14" fmla="*/ 831272 h 3275811"/>
              <a:gd name="connsiteX15" fmla="*/ 3200400 w 4454237"/>
              <a:gd name="connsiteY15" fmla="*/ 879763 h 3275811"/>
              <a:gd name="connsiteX16" fmla="*/ 3214255 w 4454237"/>
              <a:gd name="connsiteY16" fmla="*/ 921327 h 3275811"/>
              <a:gd name="connsiteX17" fmla="*/ 3248891 w 4454237"/>
              <a:gd name="connsiteY17" fmla="*/ 1032163 h 3275811"/>
              <a:gd name="connsiteX18" fmla="*/ 3276600 w 4454237"/>
              <a:gd name="connsiteY18" fmla="*/ 1122218 h 3275811"/>
              <a:gd name="connsiteX19" fmla="*/ 3311237 w 4454237"/>
              <a:gd name="connsiteY19" fmla="*/ 1184563 h 3275811"/>
              <a:gd name="connsiteX20" fmla="*/ 3325091 w 4454237"/>
              <a:gd name="connsiteY20" fmla="*/ 1212272 h 3275811"/>
              <a:gd name="connsiteX21" fmla="*/ 3338946 w 4454237"/>
              <a:gd name="connsiteY21" fmla="*/ 1233054 h 3275811"/>
              <a:gd name="connsiteX22" fmla="*/ 3373582 w 4454237"/>
              <a:gd name="connsiteY22" fmla="*/ 1295400 h 3275811"/>
              <a:gd name="connsiteX23" fmla="*/ 3394364 w 4454237"/>
              <a:gd name="connsiteY23" fmla="*/ 1316181 h 3275811"/>
              <a:gd name="connsiteX24" fmla="*/ 3429000 w 4454237"/>
              <a:gd name="connsiteY24" fmla="*/ 1357745 h 3275811"/>
              <a:gd name="connsiteX25" fmla="*/ 3456709 w 4454237"/>
              <a:gd name="connsiteY25" fmla="*/ 1399309 h 3275811"/>
              <a:gd name="connsiteX26" fmla="*/ 3512127 w 4454237"/>
              <a:gd name="connsiteY26" fmla="*/ 1454727 h 3275811"/>
              <a:gd name="connsiteX27" fmla="*/ 3532909 w 4454237"/>
              <a:gd name="connsiteY27" fmla="*/ 1475509 h 3275811"/>
              <a:gd name="connsiteX28" fmla="*/ 3553691 w 4454237"/>
              <a:gd name="connsiteY28" fmla="*/ 1489363 h 3275811"/>
              <a:gd name="connsiteX29" fmla="*/ 3581400 w 4454237"/>
              <a:gd name="connsiteY29" fmla="*/ 1517072 h 3275811"/>
              <a:gd name="connsiteX30" fmla="*/ 3629891 w 4454237"/>
              <a:gd name="connsiteY30" fmla="*/ 1551709 h 3275811"/>
              <a:gd name="connsiteX31" fmla="*/ 3657600 w 4454237"/>
              <a:gd name="connsiteY31" fmla="*/ 1565563 h 3275811"/>
              <a:gd name="connsiteX32" fmla="*/ 3699164 w 4454237"/>
              <a:gd name="connsiteY32" fmla="*/ 1572491 h 3275811"/>
              <a:gd name="connsiteX33" fmla="*/ 3726873 w 4454237"/>
              <a:gd name="connsiteY33" fmla="*/ 1579418 h 3275811"/>
              <a:gd name="connsiteX34" fmla="*/ 3789218 w 4454237"/>
              <a:gd name="connsiteY34" fmla="*/ 1607127 h 3275811"/>
              <a:gd name="connsiteX35" fmla="*/ 3816927 w 4454237"/>
              <a:gd name="connsiteY35" fmla="*/ 1620981 h 3275811"/>
              <a:gd name="connsiteX36" fmla="*/ 3858491 w 4454237"/>
              <a:gd name="connsiteY36" fmla="*/ 1627909 h 3275811"/>
              <a:gd name="connsiteX37" fmla="*/ 3879273 w 4454237"/>
              <a:gd name="connsiteY37" fmla="*/ 1634836 h 3275811"/>
              <a:gd name="connsiteX38" fmla="*/ 3927764 w 4454237"/>
              <a:gd name="connsiteY38" fmla="*/ 1655618 h 3275811"/>
              <a:gd name="connsiteX39" fmla="*/ 3990109 w 4454237"/>
              <a:gd name="connsiteY39" fmla="*/ 1662545 h 3275811"/>
              <a:gd name="connsiteX40" fmla="*/ 4010891 w 4454237"/>
              <a:gd name="connsiteY40" fmla="*/ 1669472 h 3275811"/>
              <a:gd name="connsiteX41" fmla="*/ 4094018 w 4454237"/>
              <a:gd name="connsiteY41" fmla="*/ 1683327 h 3275811"/>
              <a:gd name="connsiteX42" fmla="*/ 4163291 w 4454237"/>
              <a:gd name="connsiteY42" fmla="*/ 1717963 h 3275811"/>
              <a:gd name="connsiteX43" fmla="*/ 4211782 w 4454237"/>
              <a:gd name="connsiteY43" fmla="*/ 1745672 h 3275811"/>
              <a:gd name="connsiteX44" fmla="*/ 4232564 w 4454237"/>
              <a:gd name="connsiteY44" fmla="*/ 1766454 h 3275811"/>
              <a:gd name="connsiteX45" fmla="*/ 4274127 w 4454237"/>
              <a:gd name="connsiteY45" fmla="*/ 1794163 h 3275811"/>
              <a:gd name="connsiteX46" fmla="*/ 4287982 w 4454237"/>
              <a:gd name="connsiteY46" fmla="*/ 1821872 h 3275811"/>
              <a:gd name="connsiteX47" fmla="*/ 4315691 w 4454237"/>
              <a:gd name="connsiteY47" fmla="*/ 1863436 h 3275811"/>
              <a:gd name="connsiteX48" fmla="*/ 4336473 w 4454237"/>
              <a:gd name="connsiteY48" fmla="*/ 1884218 h 3275811"/>
              <a:gd name="connsiteX49" fmla="*/ 4364182 w 4454237"/>
              <a:gd name="connsiteY49" fmla="*/ 1939636 h 3275811"/>
              <a:gd name="connsiteX50" fmla="*/ 4384964 w 4454237"/>
              <a:gd name="connsiteY50" fmla="*/ 1974272 h 3275811"/>
              <a:gd name="connsiteX51" fmla="*/ 4405746 w 4454237"/>
              <a:gd name="connsiteY51" fmla="*/ 2078181 h 3275811"/>
              <a:gd name="connsiteX52" fmla="*/ 4426527 w 4454237"/>
              <a:gd name="connsiteY52" fmla="*/ 2154381 h 3275811"/>
              <a:gd name="connsiteX53" fmla="*/ 4433455 w 4454237"/>
              <a:gd name="connsiteY53" fmla="*/ 2182091 h 3275811"/>
              <a:gd name="connsiteX54" fmla="*/ 4454237 w 4454237"/>
              <a:gd name="connsiteY54" fmla="*/ 2299854 h 3275811"/>
              <a:gd name="connsiteX55" fmla="*/ 4447309 w 4454237"/>
              <a:gd name="connsiteY55" fmla="*/ 2590800 h 3275811"/>
              <a:gd name="connsiteX56" fmla="*/ 4440382 w 4454237"/>
              <a:gd name="connsiteY56" fmla="*/ 2611581 h 3275811"/>
              <a:gd name="connsiteX57" fmla="*/ 4412673 w 4454237"/>
              <a:gd name="connsiteY57" fmla="*/ 2673927 h 3275811"/>
              <a:gd name="connsiteX58" fmla="*/ 4391891 w 4454237"/>
              <a:gd name="connsiteY58" fmla="*/ 2708563 h 3275811"/>
              <a:gd name="connsiteX59" fmla="*/ 4364182 w 4454237"/>
              <a:gd name="connsiteY59" fmla="*/ 2777836 h 3275811"/>
              <a:gd name="connsiteX60" fmla="*/ 4329546 w 4454237"/>
              <a:gd name="connsiteY60" fmla="*/ 2819400 h 3275811"/>
              <a:gd name="connsiteX61" fmla="*/ 4301837 w 4454237"/>
              <a:gd name="connsiteY61" fmla="*/ 2860963 h 3275811"/>
              <a:gd name="connsiteX62" fmla="*/ 4294909 w 4454237"/>
              <a:gd name="connsiteY62" fmla="*/ 2881745 h 3275811"/>
              <a:gd name="connsiteX63" fmla="*/ 4274127 w 4454237"/>
              <a:gd name="connsiteY63" fmla="*/ 2895600 h 3275811"/>
              <a:gd name="connsiteX64" fmla="*/ 4239491 w 4454237"/>
              <a:gd name="connsiteY64" fmla="*/ 2944091 h 3275811"/>
              <a:gd name="connsiteX65" fmla="*/ 4191000 w 4454237"/>
              <a:gd name="connsiteY65" fmla="*/ 3020291 h 3275811"/>
              <a:gd name="connsiteX66" fmla="*/ 4135582 w 4454237"/>
              <a:gd name="connsiteY66" fmla="*/ 3054927 h 3275811"/>
              <a:gd name="connsiteX67" fmla="*/ 4059382 w 4454237"/>
              <a:gd name="connsiteY67" fmla="*/ 3089563 h 3275811"/>
              <a:gd name="connsiteX68" fmla="*/ 3955473 w 4454237"/>
              <a:gd name="connsiteY68" fmla="*/ 3138054 h 3275811"/>
              <a:gd name="connsiteX69" fmla="*/ 3886200 w 4454237"/>
              <a:gd name="connsiteY69" fmla="*/ 3158836 h 3275811"/>
              <a:gd name="connsiteX70" fmla="*/ 3803073 w 4454237"/>
              <a:gd name="connsiteY70" fmla="*/ 3193472 h 3275811"/>
              <a:gd name="connsiteX71" fmla="*/ 3782291 w 4454237"/>
              <a:gd name="connsiteY71" fmla="*/ 3200400 h 3275811"/>
              <a:gd name="connsiteX72" fmla="*/ 3747655 w 4454237"/>
              <a:gd name="connsiteY72" fmla="*/ 3207327 h 3275811"/>
              <a:gd name="connsiteX73" fmla="*/ 3657600 w 4454237"/>
              <a:gd name="connsiteY73" fmla="*/ 3235036 h 3275811"/>
              <a:gd name="connsiteX74" fmla="*/ 3505200 w 4454237"/>
              <a:gd name="connsiteY74" fmla="*/ 3248891 h 3275811"/>
              <a:gd name="connsiteX75" fmla="*/ 3214255 w 4454237"/>
              <a:gd name="connsiteY75" fmla="*/ 3262745 h 3275811"/>
              <a:gd name="connsiteX76" fmla="*/ 2840182 w 4454237"/>
              <a:gd name="connsiteY76" fmla="*/ 3262745 h 3275811"/>
              <a:gd name="connsiteX77" fmla="*/ 2819400 w 4454237"/>
              <a:gd name="connsiteY77" fmla="*/ 3248891 h 3275811"/>
              <a:gd name="connsiteX78" fmla="*/ 2770909 w 4454237"/>
              <a:gd name="connsiteY78" fmla="*/ 3221181 h 3275811"/>
              <a:gd name="connsiteX79" fmla="*/ 2729346 w 4454237"/>
              <a:gd name="connsiteY79" fmla="*/ 3186545 h 3275811"/>
              <a:gd name="connsiteX80" fmla="*/ 2708564 w 4454237"/>
              <a:gd name="connsiteY80" fmla="*/ 3165763 h 3275811"/>
              <a:gd name="connsiteX81" fmla="*/ 2673927 w 4454237"/>
              <a:gd name="connsiteY81" fmla="*/ 3151909 h 3275811"/>
              <a:gd name="connsiteX82" fmla="*/ 2646218 w 4454237"/>
              <a:gd name="connsiteY82" fmla="*/ 3131127 h 3275811"/>
              <a:gd name="connsiteX83" fmla="*/ 2618509 w 4454237"/>
              <a:gd name="connsiteY83" fmla="*/ 3117272 h 3275811"/>
              <a:gd name="connsiteX84" fmla="*/ 2604655 w 4454237"/>
              <a:gd name="connsiteY84" fmla="*/ 3096491 h 3275811"/>
              <a:gd name="connsiteX85" fmla="*/ 2563091 w 4454237"/>
              <a:gd name="connsiteY85" fmla="*/ 3075709 h 3275811"/>
              <a:gd name="connsiteX86" fmla="*/ 2514600 w 4454237"/>
              <a:gd name="connsiteY86" fmla="*/ 3048000 h 3275811"/>
              <a:gd name="connsiteX87" fmla="*/ 2493818 w 4454237"/>
              <a:gd name="connsiteY87" fmla="*/ 3027218 h 3275811"/>
              <a:gd name="connsiteX88" fmla="*/ 2459182 w 4454237"/>
              <a:gd name="connsiteY88" fmla="*/ 3006436 h 3275811"/>
              <a:gd name="connsiteX89" fmla="*/ 2438400 w 4454237"/>
              <a:gd name="connsiteY89" fmla="*/ 2992581 h 3275811"/>
              <a:gd name="connsiteX90" fmla="*/ 2403764 w 4454237"/>
              <a:gd name="connsiteY90" fmla="*/ 2964872 h 3275811"/>
              <a:gd name="connsiteX91" fmla="*/ 2334491 w 4454237"/>
              <a:gd name="connsiteY91" fmla="*/ 2937163 h 3275811"/>
              <a:gd name="connsiteX92" fmla="*/ 2258291 w 4454237"/>
              <a:gd name="connsiteY92" fmla="*/ 2895600 h 3275811"/>
              <a:gd name="connsiteX93" fmla="*/ 2202873 w 4454237"/>
              <a:gd name="connsiteY93" fmla="*/ 2867891 h 3275811"/>
              <a:gd name="connsiteX94" fmla="*/ 2161309 w 4454237"/>
              <a:gd name="connsiteY94" fmla="*/ 2847109 h 3275811"/>
              <a:gd name="connsiteX95" fmla="*/ 2112818 w 4454237"/>
              <a:gd name="connsiteY95" fmla="*/ 2833254 h 3275811"/>
              <a:gd name="connsiteX96" fmla="*/ 2071255 w 4454237"/>
              <a:gd name="connsiteY96" fmla="*/ 2819400 h 3275811"/>
              <a:gd name="connsiteX97" fmla="*/ 2015837 w 4454237"/>
              <a:gd name="connsiteY97" fmla="*/ 2798618 h 3275811"/>
              <a:gd name="connsiteX98" fmla="*/ 1995055 w 4454237"/>
              <a:gd name="connsiteY98" fmla="*/ 2784763 h 3275811"/>
              <a:gd name="connsiteX99" fmla="*/ 1939637 w 4454237"/>
              <a:gd name="connsiteY99" fmla="*/ 2777836 h 3275811"/>
              <a:gd name="connsiteX100" fmla="*/ 1821873 w 4454237"/>
              <a:gd name="connsiteY100" fmla="*/ 2750127 h 3275811"/>
              <a:gd name="connsiteX101" fmla="*/ 1766455 w 4454237"/>
              <a:gd name="connsiteY101" fmla="*/ 2736272 h 3275811"/>
              <a:gd name="connsiteX102" fmla="*/ 1697182 w 4454237"/>
              <a:gd name="connsiteY102" fmla="*/ 2715491 h 3275811"/>
              <a:gd name="connsiteX103" fmla="*/ 1669473 w 4454237"/>
              <a:gd name="connsiteY103" fmla="*/ 2708563 h 3275811"/>
              <a:gd name="connsiteX104" fmla="*/ 1607127 w 4454237"/>
              <a:gd name="connsiteY104" fmla="*/ 2701636 h 3275811"/>
              <a:gd name="connsiteX105" fmla="*/ 1586346 w 4454237"/>
              <a:gd name="connsiteY105" fmla="*/ 2687781 h 3275811"/>
              <a:gd name="connsiteX106" fmla="*/ 1503218 w 4454237"/>
              <a:gd name="connsiteY106" fmla="*/ 2673927 h 3275811"/>
              <a:gd name="connsiteX107" fmla="*/ 1371600 w 4454237"/>
              <a:gd name="connsiteY107" fmla="*/ 2653145 h 3275811"/>
              <a:gd name="connsiteX108" fmla="*/ 1309255 w 4454237"/>
              <a:gd name="connsiteY108" fmla="*/ 2639291 h 3275811"/>
              <a:gd name="connsiteX109" fmla="*/ 1239982 w 4454237"/>
              <a:gd name="connsiteY109" fmla="*/ 2632363 h 3275811"/>
              <a:gd name="connsiteX110" fmla="*/ 1073727 w 4454237"/>
              <a:gd name="connsiteY110" fmla="*/ 2618509 h 3275811"/>
              <a:gd name="connsiteX111" fmla="*/ 1039091 w 4454237"/>
              <a:gd name="connsiteY111" fmla="*/ 2611581 h 3275811"/>
              <a:gd name="connsiteX112" fmla="*/ 976746 w 4454237"/>
              <a:gd name="connsiteY112" fmla="*/ 2597727 h 3275811"/>
              <a:gd name="connsiteX113" fmla="*/ 907473 w 4454237"/>
              <a:gd name="connsiteY113" fmla="*/ 2590800 h 3275811"/>
              <a:gd name="connsiteX114" fmla="*/ 762000 w 4454237"/>
              <a:gd name="connsiteY114" fmla="*/ 2570018 h 3275811"/>
              <a:gd name="connsiteX115" fmla="*/ 685800 w 4454237"/>
              <a:gd name="connsiteY115" fmla="*/ 2556163 h 3275811"/>
              <a:gd name="connsiteX116" fmla="*/ 630382 w 4454237"/>
              <a:gd name="connsiteY116" fmla="*/ 2549236 h 3275811"/>
              <a:gd name="connsiteX117" fmla="*/ 581891 w 4454237"/>
              <a:gd name="connsiteY117" fmla="*/ 2535381 h 3275811"/>
              <a:gd name="connsiteX118" fmla="*/ 547255 w 4454237"/>
              <a:gd name="connsiteY118" fmla="*/ 2528454 h 3275811"/>
              <a:gd name="connsiteX119" fmla="*/ 505691 w 4454237"/>
              <a:gd name="connsiteY119" fmla="*/ 2514600 h 3275811"/>
              <a:gd name="connsiteX120" fmla="*/ 457200 w 4454237"/>
              <a:gd name="connsiteY120" fmla="*/ 2507672 h 3275811"/>
              <a:gd name="connsiteX121" fmla="*/ 415637 w 4454237"/>
              <a:gd name="connsiteY121" fmla="*/ 2493818 h 3275811"/>
              <a:gd name="connsiteX122" fmla="*/ 325582 w 4454237"/>
              <a:gd name="connsiteY122" fmla="*/ 2473036 h 3275811"/>
              <a:gd name="connsiteX123" fmla="*/ 207818 w 4454237"/>
              <a:gd name="connsiteY123" fmla="*/ 2438400 h 3275811"/>
              <a:gd name="connsiteX124" fmla="*/ 145473 w 4454237"/>
              <a:gd name="connsiteY124" fmla="*/ 2403763 h 3275811"/>
              <a:gd name="connsiteX125" fmla="*/ 76200 w 4454237"/>
              <a:gd name="connsiteY125" fmla="*/ 2369127 h 3275811"/>
              <a:gd name="connsiteX126" fmla="*/ 62346 w 4454237"/>
              <a:gd name="connsiteY126" fmla="*/ 2348345 h 3275811"/>
              <a:gd name="connsiteX127" fmla="*/ 41564 w 4454237"/>
              <a:gd name="connsiteY127" fmla="*/ 2251363 h 3275811"/>
              <a:gd name="connsiteX128" fmla="*/ 27709 w 4454237"/>
              <a:gd name="connsiteY128" fmla="*/ 2223654 h 3275811"/>
              <a:gd name="connsiteX129" fmla="*/ 20782 w 4454237"/>
              <a:gd name="connsiteY129" fmla="*/ 2195945 h 3275811"/>
              <a:gd name="connsiteX130" fmla="*/ 6927 w 4454237"/>
              <a:gd name="connsiteY130" fmla="*/ 2168236 h 3275811"/>
              <a:gd name="connsiteX131" fmla="*/ 0 w 4454237"/>
              <a:gd name="connsiteY131" fmla="*/ 2147454 h 3275811"/>
              <a:gd name="connsiteX132" fmla="*/ 20782 w 4454237"/>
              <a:gd name="connsiteY132" fmla="*/ 1988127 h 3275811"/>
              <a:gd name="connsiteX133" fmla="*/ 34637 w 4454237"/>
              <a:gd name="connsiteY133" fmla="*/ 1953491 h 3275811"/>
              <a:gd name="connsiteX134" fmla="*/ 131618 w 4454237"/>
              <a:gd name="connsiteY134" fmla="*/ 1877291 h 3275811"/>
              <a:gd name="connsiteX135" fmla="*/ 193964 w 4454237"/>
              <a:gd name="connsiteY135" fmla="*/ 1828800 h 3275811"/>
              <a:gd name="connsiteX136" fmla="*/ 221673 w 4454237"/>
              <a:gd name="connsiteY136" fmla="*/ 1814945 h 3275811"/>
              <a:gd name="connsiteX137" fmla="*/ 242455 w 4454237"/>
              <a:gd name="connsiteY137" fmla="*/ 1794163 h 3275811"/>
              <a:gd name="connsiteX138" fmla="*/ 318655 w 4454237"/>
              <a:gd name="connsiteY138" fmla="*/ 1780309 h 3275811"/>
              <a:gd name="connsiteX139" fmla="*/ 374073 w 4454237"/>
              <a:gd name="connsiteY139" fmla="*/ 1766454 h 3275811"/>
              <a:gd name="connsiteX140" fmla="*/ 401782 w 4454237"/>
              <a:gd name="connsiteY140" fmla="*/ 1759527 h 3275811"/>
              <a:gd name="connsiteX141" fmla="*/ 436418 w 4454237"/>
              <a:gd name="connsiteY141" fmla="*/ 1752600 h 3275811"/>
              <a:gd name="connsiteX142" fmla="*/ 477982 w 4454237"/>
              <a:gd name="connsiteY142" fmla="*/ 1738745 h 3275811"/>
              <a:gd name="connsiteX143" fmla="*/ 574964 w 4454237"/>
              <a:gd name="connsiteY143" fmla="*/ 1731818 h 3275811"/>
              <a:gd name="connsiteX144" fmla="*/ 671946 w 4454237"/>
              <a:gd name="connsiteY144" fmla="*/ 1717963 h 3275811"/>
              <a:gd name="connsiteX145" fmla="*/ 782782 w 4454237"/>
              <a:gd name="connsiteY145" fmla="*/ 1690254 h 3275811"/>
              <a:gd name="connsiteX146" fmla="*/ 900546 w 4454237"/>
              <a:gd name="connsiteY146" fmla="*/ 1676400 h 3275811"/>
              <a:gd name="connsiteX147" fmla="*/ 1039091 w 4454237"/>
              <a:gd name="connsiteY147" fmla="*/ 1627909 h 3275811"/>
              <a:gd name="connsiteX148" fmla="*/ 1129146 w 4454237"/>
              <a:gd name="connsiteY148" fmla="*/ 1607127 h 3275811"/>
              <a:gd name="connsiteX149" fmla="*/ 1156855 w 4454237"/>
              <a:gd name="connsiteY149" fmla="*/ 1586345 h 3275811"/>
              <a:gd name="connsiteX150" fmla="*/ 1253837 w 4454237"/>
              <a:gd name="connsiteY150" fmla="*/ 1551709 h 3275811"/>
              <a:gd name="connsiteX151" fmla="*/ 1302327 w 4454237"/>
              <a:gd name="connsiteY151" fmla="*/ 1537854 h 3275811"/>
              <a:gd name="connsiteX152" fmla="*/ 1475509 w 4454237"/>
              <a:gd name="connsiteY152" fmla="*/ 1440872 h 3275811"/>
              <a:gd name="connsiteX153" fmla="*/ 1517073 w 4454237"/>
              <a:gd name="connsiteY153" fmla="*/ 1420091 h 3275811"/>
              <a:gd name="connsiteX154" fmla="*/ 1544782 w 4454237"/>
              <a:gd name="connsiteY154" fmla="*/ 1399309 h 3275811"/>
              <a:gd name="connsiteX155" fmla="*/ 1586346 w 4454237"/>
              <a:gd name="connsiteY155" fmla="*/ 1364672 h 3275811"/>
              <a:gd name="connsiteX156" fmla="*/ 1676400 w 4454237"/>
              <a:gd name="connsiteY156" fmla="*/ 1281545 h 3275811"/>
              <a:gd name="connsiteX157" fmla="*/ 1766455 w 4454237"/>
              <a:gd name="connsiteY157" fmla="*/ 1212272 h 3275811"/>
              <a:gd name="connsiteX158" fmla="*/ 1821873 w 4454237"/>
              <a:gd name="connsiteY158" fmla="*/ 1129145 h 3275811"/>
              <a:gd name="connsiteX159" fmla="*/ 1842655 w 4454237"/>
              <a:gd name="connsiteY159" fmla="*/ 1108363 h 3275811"/>
              <a:gd name="connsiteX160" fmla="*/ 1877291 w 4454237"/>
              <a:gd name="connsiteY160" fmla="*/ 1039091 h 3275811"/>
              <a:gd name="connsiteX161" fmla="*/ 1898073 w 4454237"/>
              <a:gd name="connsiteY161" fmla="*/ 962891 h 3275811"/>
              <a:gd name="connsiteX162" fmla="*/ 1918855 w 4454237"/>
              <a:gd name="connsiteY162" fmla="*/ 852054 h 3275811"/>
              <a:gd name="connsiteX163" fmla="*/ 1946564 w 4454237"/>
              <a:gd name="connsiteY163" fmla="*/ 734291 h 3275811"/>
              <a:gd name="connsiteX164" fmla="*/ 1960418 w 4454237"/>
              <a:gd name="connsiteY164" fmla="*/ 651163 h 3275811"/>
              <a:gd name="connsiteX165" fmla="*/ 1988127 w 4454237"/>
              <a:gd name="connsiteY165" fmla="*/ 602672 h 3275811"/>
              <a:gd name="connsiteX166" fmla="*/ 2015837 w 4454237"/>
              <a:gd name="connsiteY166" fmla="*/ 533400 h 3275811"/>
              <a:gd name="connsiteX167" fmla="*/ 2029691 w 4454237"/>
              <a:gd name="connsiteY167" fmla="*/ 512618 h 3275811"/>
              <a:gd name="connsiteX168" fmla="*/ 2057400 w 4454237"/>
              <a:gd name="connsiteY168" fmla="*/ 450272 h 3275811"/>
              <a:gd name="connsiteX169" fmla="*/ 2078182 w 4454237"/>
              <a:gd name="connsiteY169" fmla="*/ 429491 h 3275811"/>
              <a:gd name="connsiteX170" fmla="*/ 2085109 w 4454237"/>
              <a:gd name="connsiteY170" fmla="*/ 401781 h 3275811"/>
              <a:gd name="connsiteX171" fmla="*/ 2105891 w 4454237"/>
              <a:gd name="connsiteY171" fmla="*/ 374072 h 3275811"/>
              <a:gd name="connsiteX172" fmla="*/ 2133600 w 4454237"/>
              <a:gd name="connsiteY172" fmla="*/ 325581 h 3275811"/>
              <a:gd name="connsiteX173" fmla="*/ 2154382 w 4454237"/>
              <a:gd name="connsiteY173" fmla="*/ 297872 h 3275811"/>
              <a:gd name="connsiteX174" fmla="*/ 2189018 w 4454237"/>
              <a:gd name="connsiteY174" fmla="*/ 228600 h 3275811"/>
              <a:gd name="connsiteX175" fmla="*/ 2230582 w 4454237"/>
              <a:gd name="connsiteY175" fmla="*/ 166254 h 3275811"/>
              <a:gd name="connsiteX176" fmla="*/ 2237509 w 4454237"/>
              <a:gd name="connsiteY176" fmla="*/ 131618 h 3275811"/>
              <a:gd name="connsiteX177" fmla="*/ 2251364 w 4454237"/>
              <a:gd name="connsiteY177" fmla="*/ 110836 h 3275811"/>
              <a:gd name="connsiteX178" fmla="*/ 2258291 w 4454237"/>
              <a:gd name="connsiteY178" fmla="*/ 76200 h 3275811"/>
              <a:gd name="connsiteX179" fmla="*/ 2279073 w 4454237"/>
              <a:gd name="connsiteY179" fmla="*/ 41563 h 3275811"/>
              <a:gd name="connsiteX180" fmla="*/ 2299855 w 4454237"/>
              <a:gd name="connsiteY180" fmla="*/ 0 h 3275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4454237" h="3275811">
                <a:moveTo>
                  <a:pt x="2279073" y="48491"/>
                </a:moveTo>
                <a:cubicBezTo>
                  <a:pt x="2290618" y="43873"/>
                  <a:pt x="2301712" y="37908"/>
                  <a:pt x="2313709" y="34636"/>
                </a:cubicBezTo>
                <a:cubicBezTo>
                  <a:pt x="2327260" y="30940"/>
                  <a:pt x="2341227" y="27709"/>
                  <a:pt x="2355273" y="27709"/>
                </a:cubicBezTo>
                <a:cubicBezTo>
                  <a:pt x="2549250" y="27709"/>
                  <a:pt x="2743200" y="32327"/>
                  <a:pt x="2937164" y="34636"/>
                </a:cubicBezTo>
                <a:cubicBezTo>
                  <a:pt x="2953225" y="39225"/>
                  <a:pt x="2996640" y="48408"/>
                  <a:pt x="3013364" y="62345"/>
                </a:cubicBezTo>
                <a:cubicBezTo>
                  <a:pt x="3019760" y="67675"/>
                  <a:pt x="3022223" y="76467"/>
                  <a:pt x="3027218" y="83127"/>
                </a:cubicBezTo>
                <a:cubicBezTo>
                  <a:pt x="3036089" y="94955"/>
                  <a:pt x="3045191" y="106636"/>
                  <a:pt x="3054927" y="117763"/>
                </a:cubicBezTo>
                <a:cubicBezTo>
                  <a:pt x="3076770" y="142726"/>
                  <a:pt x="3073525" y="137453"/>
                  <a:pt x="3103418" y="152400"/>
                </a:cubicBezTo>
                <a:cubicBezTo>
                  <a:pt x="3108036" y="161636"/>
                  <a:pt x="3113438" y="170521"/>
                  <a:pt x="3117273" y="180109"/>
                </a:cubicBezTo>
                <a:cubicBezTo>
                  <a:pt x="3122697" y="193668"/>
                  <a:pt x="3123026" y="209521"/>
                  <a:pt x="3131127" y="221672"/>
                </a:cubicBezTo>
                <a:lnTo>
                  <a:pt x="3144982" y="242454"/>
                </a:lnTo>
                <a:cubicBezTo>
                  <a:pt x="3147291" y="263236"/>
                  <a:pt x="3147207" y="284426"/>
                  <a:pt x="3151909" y="304800"/>
                </a:cubicBezTo>
                <a:cubicBezTo>
                  <a:pt x="3154231" y="314862"/>
                  <a:pt x="3162797" y="322618"/>
                  <a:pt x="3165764" y="332509"/>
                </a:cubicBezTo>
                <a:cubicBezTo>
                  <a:pt x="3171251" y="350799"/>
                  <a:pt x="3178401" y="425465"/>
                  <a:pt x="3179618" y="436418"/>
                </a:cubicBezTo>
                <a:cubicBezTo>
                  <a:pt x="3184236" y="568036"/>
                  <a:pt x="3187306" y="699717"/>
                  <a:pt x="3193473" y="831272"/>
                </a:cubicBezTo>
                <a:cubicBezTo>
                  <a:pt x="3194238" y="847582"/>
                  <a:pt x="3196729" y="863853"/>
                  <a:pt x="3200400" y="879763"/>
                </a:cubicBezTo>
                <a:cubicBezTo>
                  <a:pt x="3203684" y="893993"/>
                  <a:pt x="3214255" y="921327"/>
                  <a:pt x="3214255" y="921327"/>
                </a:cubicBezTo>
                <a:cubicBezTo>
                  <a:pt x="3230007" y="1015842"/>
                  <a:pt x="3211254" y="981981"/>
                  <a:pt x="3248891" y="1032163"/>
                </a:cubicBezTo>
                <a:cubicBezTo>
                  <a:pt x="3255961" y="1060443"/>
                  <a:pt x="3264703" y="1098425"/>
                  <a:pt x="3276600" y="1122218"/>
                </a:cubicBezTo>
                <a:cubicBezTo>
                  <a:pt x="3309828" y="1188672"/>
                  <a:pt x="3267733" y="1106256"/>
                  <a:pt x="3311237" y="1184563"/>
                </a:cubicBezTo>
                <a:cubicBezTo>
                  <a:pt x="3316252" y="1193590"/>
                  <a:pt x="3319968" y="1203306"/>
                  <a:pt x="3325091" y="1212272"/>
                </a:cubicBezTo>
                <a:cubicBezTo>
                  <a:pt x="3329222" y="1219501"/>
                  <a:pt x="3334815" y="1225825"/>
                  <a:pt x="3338946" y="1233054"/>
                </a:cubicBezTo>
                <a:cubicBezTo>
                  <a:pt x="3354738" y="1260689"/>
                  <a:pt x="3352812" y="1267707"/>
                  <a:pt x="3373582" y="1295400"/>
                </a:cubicBezTo>
                <a:cubicBezTo>
                  <a:pt x="3379460" y="1303237"/>
                  <a:pt x="3387437" y="1309254"/>
                  <a:pt x="3394364" y="1316181"/>
                </a:cubicBezTo>
                <a:cubicBezTo>
                  <a:pt x="3409185" y="1360648"/>
                  <a:pt x="3388740" y="1312452"/>
                  <a:pt x="3429000" y="1357745"/>
                </a:cubicBezTo>
                <a:cubicBezTo>
                  <a:pt x="3440062" y="1370190"/>
                  <a:pt x="3445873" y="1386666"/>
                  <a:pt x="3456709" y="1399309"/>
                </a:cubicBezTo>
                <a:cubicBezTo>
                  <a:pt x="3473710" y="1419144"/>
                  <a:pt x="3493654" y="1436254"/>
                  <a:pt x="3512127" y="1454727"/>
                </a:cubicBezTo>
                <a:cubicBezTo>
                  <a:pt x="3519054" y="1461654"/>
                  <a:pt x="3524758" y="1470075"/>
                  <a:pt x="3532909" y="1475509"/>
                </a:cubicBezTo>
                <a:cubicBezTo>
                  <a:pt x="3539836" y="1480127"/>
                  <a:pt x="3547370" y="1483945"/>
                  <a:pt x="3553691" y="1489363"/>
                </a:cubicBezTo>
                <a:cubicBezTo>
                  <a:pt x="3563609" y="1497864"/>
                  <a:pt x="3571570" y="1508470"/>
                  <a:pt x="3581400" y="1517072"/>
                </a:cubicBezTo>
                <a:cubicBezTo>
                  <a:pt x="3588395" y="1523193"/>
                  <a:pt x="3619243" y="1545624"/>
                  <a:pt x="3629891" y="1551709"/>
                </a:cubicBezTo>
                <a:cubicBezTo>
                  <a:pt x="3638857" y="1556832"/>
                  <a:pt x="3647709" y="1562596"/>
                  <a:pt x="3657600" y="1565563"/>
                </a:cubicBezTo>
                <a:cubicBezTo>
                  <a:pt x="3671053" y="1569599"/>
                  <a:pt x="3685391" y="1569736"/>
                  <a:pt x="3699164" y="1572491"/>
                </a:cubicBezTo>
                <a:cubicBezTo>
                  <a:pt x="3708500" y="1574358"/>
                  <a:pt x="3717637" y="1577109"/>
                  <a:pt x="3726873" y="1579418"/>
                </a:cubicBezTo>
                <a:cubicBezTo>
                  <a:pt x="3801701" y="1624316"/>
                  <a:pt x="3725800" y="1583346"/>
                  <a:pt x="3789218" y="1607127"/>
                </a:cubicBezTo>
                <a:cubicBezTo>
                  <a:pt x="3798887" y="1610753"/>
                  <a:pt x="3807036" y="1618014"/>
                  <a:pt x="3816927" y="1620981"/>
                </a:cubicBezTo>
                <a:cubicBezTo>
                  <a:pt x="3830380" y="1625017"/>
                  <a:pt x="3844780" y="1624862"/>
                  <a:pt x="3858491" y="1627909"/>
                </a:cubicBezTo>
                <a:cubicBezTo>
                  <a:pt x="3865619" y="1629493"/>
                  <a:pt x="3872561" y="1631960"/>
                  <a:pt x="3879273" y="1634836"/>
                </a:cubicBezTo>
                <a:cubicBezTo>
                  <a:pt x="3895336" y="1641720"/>
                  <a:pt x="3910038" y="1652664"/>
                  <a:pt x="3927764" y="1655618"/>
                </a:cubicBezTo>
                <a:cubicBezTo>
                  <a:pt x="3948389" y="1659055"/>
                  <a:pt x="3969327" y="1660236"/>
                  <a:pt x="3990109" y="1662545"/>
                </a:cubicBezTo>
                <a:cubicBezTo>
                  <a:pt x="3997036" y="1664854"/>
                  <a:pt x="4003731" y="1668040"/>
                  <a:pt x="4010891" y="1669472"/>
                </a:cubicBezTo>
                <a:cubicBezTo>
                  <a:pt x="4038437" y="1674981"/>
                  <a:pt x="4094018" y="1683327"/>
                  <a:pt x="4094018" y="1683327"/>
                </a:cubicBezTo>
                <a:cubicBezTo>
                  <a:pt x="4117109" y="1694872"/>
                  <a:pt x="4141811" y="1703642"/>
                  <a:pt x="4163291" y="1717963"/>
                </a:cubicBezTo>
                <a:cubicBezTo>
                  <a:pt x="4192665" y="1737546"/>
                  <a:pt x="4176626" y="1728095"/>
                  <a:pt x="4211782" y="1745672"/>
                </a:cubicBezTo>
                <a:cubicBezTo>
                  <a:pt x="4218709" y="1752599"/>
                  <a:pt x="4224413" y="1761020"/>
                  <a:pt x="4232564" y="1766454"/>
                </a:cubicBezTo>
                <a:cubicBezTo>
                  <a:pt x="4265764" y="1788587"/>
                  <a:pt x="4243992" y="1751973"/>
                  <a:pt x="4274127" y="1794163"/>
                </a:cubicBezTo>
                <a:cubicBezTo>
                  <a:pt x="4280129" y="1802566"/>
                  <a:pt x="4282669" y="1813017"/>
                  <a:pt x="4287982" y="1821872"/>
                </a:cubicBezTo>
                <a:cubicBezTo>
                  <a:pt x="4296549" y="1836150"/>
                  <a:pt x="4303917" y="1851662"/>
                  <a:pt x="4315691" y="1863436"/>
                </a:cubicBezTo>
                <a:cubicBezTo>
                  <a:pt x="4322618" y="1870363"/>
                  <a:pt x="4330595" y="1876381"/>
                  <a:pt x="4336473" y="1884218"/>
                </a:cubicBezTo>
                <a:cubicBezTo>
                  <a:pt x="4379682" y="1941829"/>
                  <a:pt x="4342872" y="1897016"/>
                  <a:pt x="4364182" y="1939636"/>
                </a:cubicBezTo>
                <a:cubicBezTo>
                  <a:pt x="4370203" y="1951679"/>
                  <a:pt x="4378037" y="1962727"/>
                  <a:pt x="4384964" y="1974272"/>
                </a:cubicBezTo>
                <a:cubicBezTo>
                  <a:pt x="4390766" y="2014887"/>
                  <a:pt x="4392383" y="2038091"/>
                  <a:pt x="4405746" y="2078181"/>
                </a:cubicBezTo>
                <a:cubicBezTo>
                  <a:pt x="4418695" y="2117030"/>
                  <a:pt x="4410900" y="2091872"/>
                  <a:pt x="4426527" y="2154381"/>
                </a:cubicBezTo>
                <a:cubicBezTo>
                  <a:pt x="4428836" y="2163618"/>
                  <a:pt x="4431800" y="2172715"/>
                  <a:pt x="4433455" y="2182091"/>
                </a:cubicBezTo>
                <a:lnTo>
                  <a:pt x="4454237" y="2299854"/>
                </a:lnTo>
                <a:cubicBezTo>
                  <a:pt x="4451928" y="2396836"/>
                  <a:pt x="4451616" y="2493886"/>
                  <a:pt x="4447309" y="2590800"/>
                </a:cubicBezTo>
                <a:cubicBezTo>
                  <a:pt x="4446985" y="2598094"/>
                  <a:pt x="4442946" y="2604744"/>
                  <a:pt x="4440382" y="2611581"/>
                </a:cubicBezTo>
                <a:cubicBezTo>
                  <a:pt x="4431491" y="2635289"/>
                  <a:pt x="4424781" y="2652133"/>
                  <a:pt x="4412673" y="2673927"/>
                </a:cubicBezTo>
                <a:cubicBezTo>
                  <a:pt x="4406134" y="2685697"/>
                  <a:pt x="4398818" y="2697018"/>
                  <a:pt x="4391891" y="2708563"/>
                </a:cubicBezTo>
                <a:cubicBezTo>
                  <a:pt x="4384285" y="2738988"/>
                  <a:pt x="4384214" y="2747787"/>
                  <a:pt x="4364182" y="2777836"/>
                </a:cubicBezTo>
                <a:cubicBezTo>
                  <a:pt x="4354178" y="2792842"/>
                  <a:pt x="4340367" y="2804972"/>
                  <a:pt x="4329546" y="2819400"/>
                </a:cubicBezTo>
                <a:cubicBezTo>
                  <a:pt x="4319555" y="2832721"/>
                  <a:pt x="4307103" y="2845167"/>
                  <a:pt x="4301837" y="2860963"/>
                </a:cubicBezTo>
                <a:cubicBezTo>
                  <a:pt x="4299528" y="2867890"/>
                  <a:pt x="4299471" y="2876043"/>
                  <a:pt x="4294909" y="2881745"/>
                </a:cubicBezTo>
                <a:cubicBezTo>
                  <a:pt x="4289708" y="2888246"/>
                  <a:pt x="4281054" y="2890982"/>
                  <a:pt x="4274127" y="2895600"/>
                </a:cubicBezTo>
                <a:cubicBezTo>
                  <a:pt x="4258829" y="2941493"/>
                  <a:pt x="4279948" y="2888462"/>
                  <a:pt x="4239491" y="2944091"/>
                </a:cubicBezTo>
                <a:cubicBezTo>
                  <a:pt x="4218417" y="2973067"/>
                  <a:pt x="4215284" y="2996007"/>
                  <a:pt x="4191000" y="3020291"/>
                </a:cubicBezTo>
                <a:cubicBezTo>
                  <a:pt x="4148481" y="3062810"/>
                  <a:pt x="4179474" y="3022007"/>
                  <a:pt x="4135582" y="3054927"/>
                </a:cubicBezTo>
                <a:cubicBezTo>
                  <a:pt x="4080165" y="3096490"/>
                  <a:pt x="4141007" y="3077903"/>
                  <a:pt x="4059382" y="3089563"/>
                </a:cubicBezTo>
                <a:cubicBezTo>
                  <a:pt x="3988790" y="3136624"/>
                  <a:pt x="4047824" y="3102533"/>
                  <a:pt x="3955473" y="3138054"/>
                </a:cubicBezTo>
                <a:cubicBezTo>
                  <a:pt x="3893881" y="3161744"/>
                  <a:pt x="3966949" y="3145378"/>
                  <a:pt x="3886200" y="3158836"/>
                </a:cubicBezTo>
                <a:cubicBezTo>
                  <a:pt x="3831569" y="3186152"/>
                  <a:pt x="3859337" y="3174717"/>
                  <a:pt x="3803073" y="3193472"/>
                </a:cubicBezTo>
                <a:cubicBezTo>
                  <a:pt x="3796146" y="3195781"/>
                  <a:pt x="3789451" y="3198968"/>
                  <a:pt x="3782291" y="3200400"/>
                </a:cubicBezTo>
                <a:cubicBezTo>
                  <a:pt x="3770746" y="3202709"/>
                  <a:pt x="3758932" y="3203944"/>
                  <a:pt x="3747655" y="3207327"/>
                </a:cubicBezTo>
                <a:cubicBezTo>
                  <a:pt x="3679223" y="3227856"/>
                  <a:pt x="3749758" y="3218773"/>
                  <a:pt x="3657600" y="3235036"/>
                </a:cubicBezTo>
                <a:cubicBezTo>
                  <a:pt x="3627457" y="3240355"/>
                  <a:pt x="3526652" y="3247461"/>
                  <a:pt x="3505200" y="3248891"/>
                </a:cubicBezTo>
                <a:cubicBezTo>
                  <a:pt x="3381383" y="3257146"/>
                  <a:pt x="3350887" y="3257280"/>
                  <a:pt x="3214255" y="3262745"/>
                </a:cubicBezTo>
                <a:cubicBezTo>
                  <a:pt x="3065944" y="3281283"/>
                  <a:pt x="3105938" y="3279015"/>
                  <a:pt x="2840182" y="3262745"/>
                </a:cubicBezTo>
                <a:cubicBezTo>
                  <a:pt x="2831872" y="3262236"/>
                  <a:pt x="2826539" y="3253174"/>
                  <a:pt x="2819400" y="3248891"/>
                </a:cubicBezTo>
                <a:cubicBezTo>
                  <a:pt x="2803436" y="3239313"/>
                  <a:pt x="2787073" y="3230418"/>
                  <a:pt x="2770909" y="3221181"/>
                </a:cubicBezTo>
                <a:cubicBezTo>
                  <a:pt x="2743597" y="3180214"/>
                  <a:pt x="2774089" y="3218505"/>
                  <a:pt x="2729346" y="3186545"/>
                </a:cubicBezTo>
                <a:cubicBezTo>
                  <a:pt x="2721374" y="3180851"/>
                  <a:pt x="2716872" y="3170955"/>
                  <a:pt x="2708564" y="3165763"/>
                </a:cubicBezTo>
                <a:cubicBezTo>
                  <a:pt x="2698019" y="3159173"/>
                  <a:pt x="2684797" y="3157948"/>
                  <a:pt x="2673927" y="3151909"/>
                </a:cubicBezTo>
                <a:cubicBezTo>
                  <a:pt x="2663834" y="3146302"/>
                  <a:pt x="2656008" y="3137246"/>
                  <a:pt x="2646218" y="3131127"/>
                </a:cubicBezTo>
                <a:cubicBezTo>
                  <a:pt x="2637461" y="3125654"/>
                  <a:pt x="2627745" y="3121890"/>
                  <a:pt x="2618509" y="3117272"/>
                </a:cubicBezTo>
                <a:cubicBezTo>
                  <a:pt x="2613891" y="3110345"/>
                  <a:pt x="2610542" y="3102378"/>
                  <a:pt x="2604655" y="3096491"/>
                </a:cubicBezTo>
                <a:cubicBezTo>
                  <a:pt x="2591225" y="3083061"/>
                  <a:pt x="2579995" y="3081343"/>
                  <a:pt x="2563091" y="3075709"/>
                </a:cubicBezTo>
                <a:cubicBezTo>
                  <a:pt x="2506857" y="3019475"/>
                  <a:pt x="2579724" y="3085213"/>
                  <a:pt x="2514600" y="3048000"/>
                </a:cubicBezTo>
                <a:cubicBezTo>
                  <a:pt x="2506094" y="3043139"/>
                  <a:pt x="2501655" y="3033096"/>
                  <a:pt x="2493818" y="3027218"/>
                </a:cubicBezTo>
                <a:cubicBezTo>
                  <a:pt x="2483047" y="3019139"/>
                  <a:pt x="2470599" y="3013572"/>
                  <a:pt x="2459182" y="3006436"/>
                </a:cubicBezTo>
                <a:cubicBezTo>
                  <a:pt x="2452122" y="3002023"/>
                  <a:pt x="2445061" y="2997576"/>
                  <a:pt x="2438400" y="2992581"/>
                </a:cubicBezTo>
                <a:cubicBezTo>
                  <a:pt x="2426572" y="2983710"/>
                  <a:pt x="2416066" y="2973073"/>
                  <a:pt x="2403764" y="2964872"/>
                </a:cubicBezTo>
                <a:cubicBezTo>
                  <a:pt x="2367452" y="2940664"/>
                  <a:pt x="2379544" y="2959690"/>
                  <a:pt x="2334491" y="2937163"/>
                </a:cubicBezTo>
                <a:cubicBezTo>
                  <a:pt x="2226679" y="2883257"/>
                  <a:pt x="2315226" y="2914577"/>
                  <a:pt x="2258291" y="2895600"/>
                </a:cubicBezTo>
                <a:cubicBezTo>
                  <a:pt x="2219868" y="2869984"/>
                  <a:pt x="2256134" y="2892100"/>
                  <a:pt x="2202873" y="2867891"/>
                </a:cubicBezTo>
                <a:cubicBezTo>
                  <a:pt x="2188771" y="2861481"/>
                  <a:pt x="2175766" y="2852670"/>
                  <a:pt x="2161309" y="2847109"/>
                </a:cubicBezTo>
                <a:cubicBezTo>
                  <a:pt x="2145619" y="2841074"/>
                  <a:pt x="2128885" y="2838198"/>
                  <a:pt x="2112818" y="2833254"/>
                </a:cubicBezTo>
                <a:cubicBezTo>
                  <a:pt x="2098860" y="2828959"/>
                  <a:pt x="2085109" y="2824018"/>
                  <a:pt x="2071255" y="2819400"/>
                </a:cubicBezTo>
                <a:cubicBezTo>
                  <a:pt x="2053277" y="2813407"/>
                  <a:pt x="2032391" y="2806895"/>
                  <a:pt x="2015837" y="2798618"/>
                </a:cubicBezTo>
                <a:cubicBezTo>
                  <a:pt x="2008390" y="2794895"/>
                  <a:pt x="2003087" y="2786954"/>
                  <a:pt x="1995055" y="2784763"/>
                </a:cubicBezTo>
                <a:cubicBezTo>
                  <a:pt x="1977095" y="2779865"/>
                  <a:pt x="1958110" y="2780145"/>
                  <a:pt x="1939637" y="2777836"/>
                </a:cubicBezTo>
                <a:cubicBezTo>
                  <a:pt x="1855454" y="2744162"/>
                  <a:pt x="1970273" y="2787228"/>
                  <a:pt x="1821873" y="2750127"/>
                </a:cubicBezTo>
                <a:cubicBezTo>
                  <a:pt x="1803400" y="2745509"/>
                  <a:pt x="1784519" y="2742293"/>
                  <a:pt x="1766455" y="2736272"/>
                </a:cubicBezTo>
                <a:cubicBezTo>
                  <a:pt x="1734888" y="2725750"/>
                  <a:pt x="1740808" y="2727389"/>
                  <a:pt x="1697182" y="2715491"/>
                </a:cubicBezTo>
                <a:cubicBezTo>
                  <a:pt x="1687997" y="2712986"/>
                  <a:pt x="1678883" y="2710011"/>
                  <a:pt x="1669473" y="2708563"/>
                </a:cubicBezTo>
                <a:cubicBezTo>
                  <a:pt x="1648806" y="2705383"/>
                  <a:pt x="1627909" y="2703945"/>
                  <a:pt x="1607127" y="2701636"/>
                </a:cubicBezTo>
                <a:cubicBezTo>
                  <a:pt x="1600200" y="2697018"/>
                  <a:pt x="1593998" y="2691061"/>
                  <a:pt x="1586346" y="2687781"/>
                </a:cubicBezTo>
                <a:cubicBezTo>
                  <a:pt x="1567501" y="2679704"/>
                  <a:pt x="1515434" y="2675454"/>
                  <a:pt x="1503218" y="2673927"/>
                </a:cubicBezTo>
                <a:cubicBezTo>
                  <a:pt x="1433374" y="2656467"/>
                  <a:pt x="1515172" y="2675814"/>
                  <a:pt x="1371600" y="2653145"/>
                </a:cubicBezTo>
                <a:cubicBezTo>
                  <a:pt x="1282231" y="2639034"/>
                  <a:pt x="1415355" y="2653438"/>
                  <a:pt x="1309255" y="2639291"/>
                </a:cubicBezTo>
                <a:cubicBezTo>
                  <a:pt x="1286252" y="2636224"/>
                  <a:pt x="1263073" y="2634672"/>
                  <a:pt x="1239982" y="2632363"/>
                </a:cubicBezTo>
                <a:cubicBezTo>
                  <a:pt x="1170518" y="2609210"/>
                  <a:pt x="1243957" y="2631604"/>
                  <a:pt x="1073727" y="2618509"/>
                </a:cubicBezTo>
                <a:cubicBezTo>
                  <a:pt x="1061988" y="2617606"/>
                  <a:pt x="1050604" y="2614048"/>
                  <a:pt x="1039091" y="2611581"/>
                </a:cubicBezTo>
                <a:cubicBezTo>
                  <a:pt x="1018275" y="2607120"/>
                  <a:pt x="997774" y="2601047"/>
                  <a:pt x="976746" y="2597727"/>
                </a:cubicBezTo>
                <a:cubicBezTo>
                  <a:pt x="953824" y="2594108"/>
                  <a:pt x="930564" y="2593109"/>
                  <a:pt x="907473" y="2590800"/>
                </a:cubicBezTo>
                <a:cubicBezTo>
                  <a:pt x="818743" y="2565448"/>
                  <a:pt x="893248" y="2583142"/>
                  <a:pt x="762000" y="2570018"/>
                </a:cubicBezTo>
                <a:cubicBezTo>
                  <a:pt x="725147" y="2566333"/>
                  <a:pt x="720525" y="2561505"/>
                  <a:pt x="685800" y="2556163"/>
                </a:cubicBezTo>
                <a:cubicBezTo>
                  <a:pt x="667400" y="2553332"/>
                  <a:pt x="648745" y="2552296"/>
                  <a:pt x="630382" y="2549236"/>
                </a:cubicBezTo>
                <a:cubicBezTo>
                  <a:pt x="591499" y="2542756"/>
                  <a:pt x="614842" y="2543619"/>
                  <a:pt x="581891" y="2535381"/>
                </a:cubicBezTo>
                <a:cubicBezTo>
                  <a:pt x="570469" y="2532525"/>
                  <a:pt x="558614" y="2531552"/>
                  <a:pt x="547255" y="2528454"/>
                </a:cubicBezTo>
                <a:cubicBezTo>
                  <a:pt x="533166" y="2524612"/>
                  <a:pt x="519921" y="2517884"/>
                  <a:pt x="505691" y="2514600"/>
                </a:cubicBezTo>
                <a:cubicBezTo>
                  <a:pt x="489781" y="2510929"/>
                  <a:pt x="473364" y="2509981"/>
                  <a:pt x="457200" y="2507672"/>
                </a:cubicBezTo>
                <a:cubicBezTo>
                  <a:pt x="443346" y="2503054"/>
                  <a:pt x="429760" y="2497535"/>
                  <a:pt x="415637" y="2493818"/>
                </a:cubicBezTo>
                <a:cubicBezTo>
                  <a:pt x="385844" y="2485978"/>
                  <a:pt x="355055" y="2482006"/>
                  <a:pt x="325582" y="2473036"/>
                </a:cubicBezTo>
                <a:cubicBezTo>
                  <a:pt x="191141" y="2432119"/>
                  <a:pt x="313760" y="2453534"/>
                  <a:pt x="207818" y="2438400"/>
                </a:cubicBezTo>
                <a:cubicBezTo>
                  <a:pt x="120207" y="2403354"/>
                  <a:pt x="222363" y="2447700"/>
                  <a:pt x="145473" y="2403763"/>
                </a:cubicBezTo>
                <a:cubicBezTo>
                  <a:pt x="123058" y="2390955"/>
                  <a:pt x="76200" y="2369127"/>
                  <a:pt x="76200" y="2369127"/>
                </a:cubicBezTo>
                <a:cubicBezTo>
                  <a:pt x="71582" y="2362200"/>
                  <a:pt x="65626" y="2355997"/>
                  <a:pt x="62346" y="2348345"/>
                </a:cubicBezTo>
                <a:cubicBezTo>
                  <a:pt x="43734" y="2304917"/>
                  <a:pt x="72057" y="2312346"/>
                  <a:pt x="41564" y="2251363"/>
                </a:cubicBezTo>
                <a:lnTo>
                  <a:pt x="27709" y="2223654"/>
                </a:lnTo>
                <a:cubicBezTo>
                  <a:pt x="25400" y="2214418"/>
                  <a:pt x="24125" y="2204859"/>
                  <a:pt x="20782" y="2195945"/>
                </a:cubicBezTo>
                <a:cubicBezTo>
                  <a:pt x="17156" y="2186276"/>
                  <a:pt x="10995" y="2177728"/>
                  <a:pt x="6927" y="2168236"/>
                </a:cubicBezTo>
                <a:cubicBezTo>
                  <a:pt x="4051" y="2161524"/>
                  <a:pt x="2309" y="2154381"/>
                  <a:pt x="0" y="2147454"/>
                </a:cubicBezTo>
                <a:cubicBezTo>
                  <a:pt x="6927" y="2094345"/>
                  <a:pt x="11367" y="2040852"/>
                  <a:pt x="20782" y="1988127"/>
                </a:cubicBezTo>
                <a:cubicBezTo>
                  <a:pt x="22968" y="1975886"/>
                  <a:pt x="27055" y="1963347"/>
                  <a:pt x="34637" y="1953491"/>
                </a:cubicBezTo>
                <a:cubicBezTo>
                  <a:pt x="85962" y="1886768"/>
                  <a:pt x="75609" y="1909963"/>
                  <a:pt x="131618" y="1877291"/>
                </a:cubicBezTo>
                <a:cubicBezTo>
                  <a:pt x="270419" y="1796324"/>
                  <a:pt x="108996" y="1889491"/>
                  <a:pt x="193964" y="1828800"/>
                </a:cubicBezTo>
                <a:cubicBezTo>
                  <a:pt x="202367" y="1822798"/>
                  <a:pt x="213270" y="1820947"/>
                  <a:pt x="221673" y="1814945"/>
                </a:cubicBezTo>
                <a:cubicBezTo>
                  <a:pt x="229645" y="1809251"/>
                  <a:pt x="233693" y="1798544"/>
                  <a:pt x="242455" y="1794163"/>
                </a:cubicBezTo>
                <a:cubicBezTo>
                  <a:pt x="247296" y="1791742"/>
                  <a:pt x="317452" y="1780510"/>
                  <a:pt x="318655" y="1780309"/>
                </a:cubicBezTo>
                <a:cubicBezTo>
                  <a:pt x="355789" y="1767930"/>
                  <a:pt x="323921" y="1777599"/>
                  <a:pt x="374073" y="1766454"/>
                </a:cubicBezTo>
                <a:cubicBezTo>
                  <a:pt x="383367" y="1764389"/>
                  <a:pt x="392488" y="1761592"/>
                  <a:pt x="401782" y="1759527"/>
                </a:cubicBezTo>
                <a:cubicBezTo>
                  <a:pt x="413276" y="1756973"/>
                  <a:pt x="425059" y="1755698"/>
                  <a:pt x="436418" y="1752600"/>
                </a:cubicBezTo>
                <a:cubicBezTo>
                  <a:pt x="450508" y="1748757"/>
                  <a:pt x="463539" y="1740911"/>
                  <a:pt x="477982" y="1738745"/>
                </a:cubicBezTo>
                <a:cubicBezTo>
                  <a:pt x="510033" y="1733937"/>
                  <a:pt x="542739" y="1735271"/>
                  <a:pt x="574964" y="1731818"/>
                </a:cubicBezTo>
                <a:cubicBezTo>
                  <a:pt x="607434" y="1728339"/>
                  <a:pt x="671946" y="1717963"/>
                  <a:pt x="671946" y="1717963"/>
                </a:cubicBezTo>
                <a:cubicBezTo>
                  <a:pt x="722351" y="1680159"/>
                  <a:pt x="687062" y="1698955"/>
                  <a:pt x="782782" y="1690254"/>
                </a:cubicBezTo>
                <a:cubicBezTo>
                  <a:pt x="853336" y="1683840"/>
                  <a:pt x="839612" y="1685105"/>
                  <a:pt x="900546" y="1676400"/>
                </a:cubicBezTo>
                <a:cubicBezTo>
                  <a:pt x="954438" y="1640470"/>
                  <a:pt x="917929" y="1661834"/>
                  <a:pt x="1039091" y="1627909"/>
                </a:cubicBezTo>
                <a:cubicBezTo>
                  <a:pt x="1080877" y="1616209"/>
                  <a:pt x="1091330" y="1614690"/>
                  <a:pt x="1129146" y="1607127"/>
                </a:cubicBezTo>
                <a:cubicBezTo>
                  <a:pt x="1138382" y="1600200"/>
                  <a:pt x="1146528" y="1591508"/>
                  <a:pt x="1156855" y="1586345"/>
                </a:cubicBezTo>
                <a:cubicBezTo>
                  <a:pt x="1170187" y="1579679"/>
                  <a:pt x="1234832" y="1557557"/>
                  <a:pt x="1253837" y="1551709"/>
                </a:cubicBezTo>
                <a:cubicBezTo>
                  <a:pt x="1269904" y="1546765"/>
                  <a:pt x="1286834" y="1544377"/>
                  <a:pt x="1302327" y="1537854"/>
                </a:cubicBezTo>
                <a:cubicBezTo>
                  <a:pt x="1451979" y="1474843"/>
                  <a:pt x="1319253" y="1518996"/>
                  <a:pt x="1475509" y="1440872"/>
                </a:cubicBezTo>
                <a:cubicBezTo>
                  <a:pt x="1489364" y="1433945"/>
                  <a:pt x="1503791" y="1428060"/>
                  <a:pt x="1517073" y="1420091"/>
                </a:cubicBezTo>
                <a:cubicBezTo>
                  <a:pt x="1526973" y="1414151"/>
                  <a:pt x="1535767" y="1406521"/>
                  <a:pt x="1544782" y="1399309"/>
                </a:cubicBezTo>
                <a:cubicBezTo>
                  <a:pt x="1558865" y="1388043"/>
                  <a:pt x="1573001" y="1376804"/>
                  <a:pt x="1586346" y="1364672"/>
                </a:cubicBezTo>
                <a:cubicBezTo>
                  <a:pt x="1650698" y="1306170"/>
                  <a:pt x="1590114" y="1350574"/>
                  <a:pt x="1676400" y="1281545"/>
                </a:cubicBezTo>
                <a:cubicBezTo>
                  <a:pt x="1714488" y="1251074"/>
                  <a:pt x="1732401" y="1246326"/>
                  <a:pt x="1766455" y="1212272"/>
                </a:cubicBezTo>
                <a:cubicBezTo>
                  <a:pt x="1783179" y="1195548"/>
                  <a:pt x="1813436" y="1140746"/>
                  <a:pt x="1821873" y="1129145"/>
                </a:cubicBezTo>
                <a:cubicBezTo>
                  <a:pt x="1827635" y="1121222"/>
                  <a:pt x="1835728" y="1115290"/>
                  <a:pt x="1842655" y="1108363"/>
                </a:cubicBezTo>
                <a:cubicBezTo>
                  <a:pt x="1854200" y="1085272"/>
                  <a:pt x="1871030" y="1064136"/>
                  <a:pt x="1877291" y="1039091"/>
                </a:cubicBezTo>
                <a:cubicBezTo>
                  <a:pt x="1888295" y="995073"/>
                  <a:pt x="1881602" y="1020536"/>
                  <a:pt x="1898073" y="962891"/>
                </a:cubicBezTo>
                <a:cubicBezTo>
                  <a:pt x="1913349" y="840680"/>
                  <a:pt x="1894361" y="974523"/>
                  <a:pt x="1918855" y="852054"/>
                </a:cubicBezTo>
                <a:cubicBezTo>
                  <a:pt x="1941114" y="740761"/>
                  <a:pt x="1919460" y="802047"/>
                  <a:pt x="1946564" y="734291"/>
                </a:cubicBezTo>
                <a:cubicBezTo>
                  <a:pt x="1947217" y="729722"/>
                  <a:pt x="1956014" y="661732"/>
                  <a:pt x="1960418" y="651163"/>
                </a:cubicBezTo>
                <a:cubicBezTo>
                  <a:pt x="1967578" y="633978"/>
                  <a:pt x="1980200" y="619516"/>
                  <a:pt x="1988127" y="602672"/>
                </a:cubicBezTo>
                <a:cubicBezTo>
                  <a:pt x="1998717" y="580170"/>
                  <a:pt x="2005415" y="555980"/>
                  <a:pt x="2015837" y="533400"/>
                </a:cubicBezTo>
                <a:cubicBezTo>
                  <a:pt x="2019326" y="525841"/>
                  <a:pt x="2025968" y="520065"/>
                  <a:pt x="2029691" y="512618"/>
                </a:cubicBezTo>
                <a:cubicBezTo>
                  <a:pt x="2038739" y="494522"/>
                  <a:pt x="2045162" y="467405"/>
                  <a:pt x="2057400" y="450272"/>
                </a:cubicBezTo>
                <a:cubicBezTo>
                  <a:pt x="2063094" y="442300"/>
                  <a:pt x="2071255" y="436418"/>
                  <a:pt x="2078182" y="429491"/>
                </a:cubicBezTo>
                <a:cubicBezTo>
                  <a:pt x="2080491" y="420254"/>
                  <a:pt x="2080851" y="410297"/>
                  <a:pt x="2085109" y="401781"/>
                </a:cubicBezTo>
                <a:cubicBezTo>
                  <a:pt x="2090272" y="391454"/>
                  <a:pt x="2099693" y="383812"/>
                  <a:pt x="2105891" y="374072"/>
                </a:cubicBezTo>
                <a:cubicBezTo>
                  <a:pt x="2115886" y="358366"/>
                  <a:pt x="2123605" y="341287"/>
                  <a:pt x="2133600" y="325581"/>
                </a:cubicBezTo>
                <a:cubicBezTo>
                  <a:pt x="2139798" y="315841"/>
                  <a:pt x="2148654" y="307896"/>
                  <a:pt x="2154382" y="297872"/>
                </a:cubicBezTo>
                <a:cubicBezTo>
                  <a:pt x="2167190" y="275457"/>
                  <a:pt x="2175736" y="250737"/>
                  <a:pt x="2189018" y="228600"/>
                </a:cubicBezTo>
                <a:cubicBezTo>
                  <a:pt x="2215740" y="184063"/>
                  <a:pt x="2201721" y="204734"/>
                  <a:pt x="2230582" y="166254"/>
                </a:cubicBezTo>
                <a:cubicBezTo>
                  <a:pt x="2232891" y="154709"/>
                  <a:pt x="2233375" y="142642"/>
                  <a:pt x="2237509" y="131618"/>
                </a:cubicBezTo>
                <a:cubicBezTo>
                  <a:pt x="2240432" y="123822"/>
                  <a:pt x="2248441" y="118632"/>
                  <a:pt x="2251364" y="110836"/>
                </a:cubicBezTo>
                <a:cubicBezTo>
                  <a:pt x="2255498" y="99812"/>
                  <a:pt x="2253918" y="87132"/>
                  <a:pt x="2258291" y="76200"/>
                </a:cubicBezTo>
                <a:cubicBezTo>
                  <a:pt x="2263292" y="63699"/>
                  <a:pt x="2273052" y="53606"/>
                  <a:pt x="2279073" y="41563"/>
                </a:cubicBezTo>
                <a:cubicBezTo>
                  <a:pt x="2301673" y="-3637"/>
                  <a:pt x="2282155" y="17697"/>
                  <a:pt x="2299855" y="0"/>
                </a:cubicBezTo>
              </a:path>
            </a:pathLst>
          </a:custGeom>
          <a:noFill/>
          <a:ln w="28575" cap="flat" cmpd="sng" algn="ctr">
            <a:solidFill>
              <a:schemeClr val="accent5"/>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pitchFamily="34" charset="0"/>
              <a:cs typeface="Arial" pitchFamily="34" charset="0"/>
            </a:endParaRPr>
          </a:p>
        </p:txBody>
      </p:sp>
      <p:sp>
        <p:nvSpPr>
          <p:cNvPr id="30" name="Oval 29"/>
          <p:cNvSpPr/>
          <p:nvPr/>
        </p:nvSpPr>
        <p:spPr bwMode="auto">
          <a:xfrm>
            <a:off x="9357706" y="5739451"/>
            <a:ext cx="434340" cy="439678"/>
          </a:xfrm>
          <a:prstGeom prst="ellips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a:ln>
                  <a:noFill/>
                </a:ln>
                <a:solidFill>
                  <a:schemeClr val="tx1"/>
                </a:solidFill>
                <a:effectLst/>
                <a:latin typeface="Arial" pitchFamily="34" charset="0"/>
                <a:cs typeface="Arial" pitchFamily="34" charset="0"/>
              </a:rPr>
              <a:t>lab</a:t>
            </a:r>
            <a:endParaRPr kumimoji="0" lang="he-IL" sz="1800" b="0" i="0" u="none" strike="noStrike" cap="none" normalizeH="0" baseline="0" dirty="0">
              <a:ln>
                <a:noFill/>
              </a:ln>
              <a:solidFill>
                <a:schemeClr val="tx1"/>
              </a:solidFill>
              <a:effectLst/>
              <a:latin typeface="Arial" pitchFamily="34" charset="0"/>
              <a:cs typeface="Arial" pitchFamily="34" charset="0"/>
            </a:endParaRPr>
          </a:p>
        </p:txBody>
      </p:sp>
      <p:sp>
        <p:nvSpPr>
          <p:cNvPr id="31" name="Flowchart: Summing Junction 30"/>
          <p:cNvSpPr/>
          <p:nvPr/>
        </p:nvSpPr>
        <p:spPr bwMode="auto">
          <a:xfrm>
            <a:off x="9093431" y="5526335"/>
            <a:ext cx="962890" cy="865909"/>
          </a:xfrm>
          <a:prstGeom prst="flowChartSummingJunction">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33" name="Table 32"/>
          <p:cNvGraphicFramePr>
            <a:graphicFrameLocks noGrp="1"/>
          </p:cNvGraphicFramePr>
          <p:nvPr>
            <p:extLst>
              <p:ext uri="{D42A27DB-BD31-4B8C-83A1-F6EECF244321}">
                <p14:modId xmlns:p14="http://schemas.microsoft.com/office/powerpoint/2010/main" val="39310273"/>
              </p:ext>
            </p:extLst>
          </p:nvPr>
        </p:nvGraphicFramePr>
        <p:xfrm>
          <a:off x="4820205" y="1096796"/>
          <a:ext cx="2219968" cy="777240"/>
        </p:xfrm>
        <a:graphic>
          <a:graphicData uri="http://schemas.openxmlformats.org/drawingml/2006/table">
            <a:tbl>
              <a:tblPr rtl="1" firstRow="1" bandRow="1"/>
              <a:tblGrid>
                <a:gridCol w="554992">
                  <a:extLst>
                    <a:ext uri="{9D8B030D-6E8A-4147-A177-3AD203B41FA5}">
                      <a16:colId xmlns:a16="http://schemas.microsoft.com/office/drawing/2014/main" val="606347064"/>
                    </a:ext>
                  </a:extLst>
                </a:gridCol>
                <a:gridCol w="554992">
                  <a:extLst>
                    <a:ext uri="{9D8B030D-6E8A-4147-A177-3AD203B41FA5}">
                      <a16:colId xmlns:a16="http://schemas.microsoft.com/office/drawing/2014/main" val="1886668178"/>
                    </a:ext>
                  </a:extLst>
                </a:gridCol>
                <a:gridCol w="554992">
                  <a:extLst>
                    <a:ext uri="{9D8B030D-6E8A-4147-A177-3AD203B41FA5}">
                      <a16:colId xmlns:a16="http://schemas.microsoft.com/office/drawing/2014/main" val="345284863"/>
                    </a:ext>
                  </a:extLst>
                </a:gridCol>
                <a:gridCol w="554992">
                  <a:extLst>
                    <a:ext uri="{9D8B030D-6E8A-4147-A177-3AD203B41FA5}">
                      <a16:colId xmlns:a16="http://schemas.microsoft.com/office/drawing/2014/main" val="1187834456"/>
                    </a:ext>
                  </a:extLst>
                </a:gridCol>
              </a:tblGrid>
              <a:tr h="411480">
                <a:tc>
                  <a:txBody>
                    <a:bodyPr/>
                    <a:lstStyle/>
                    <a:p>
                      <a:pPr algn="l" rtl="0"/>
                      <a:r>
                        <a:rPr lang="en-US" sz="1050" dirty="0"/>
                        <a:t>Graph </a:t>
                      </a:r>
                      <a:endParaRPr lang="he-IL" sz="1050" dirty="0"/>
                    </a:p>
                  </a:txBody>
                  <a:tcPr/>
                </a:tc>
                <a:tc>
                  <a:txBody>
                    <a:bodyPr/>
                    <a:lstStyle/>
                    <a:p>
                      <a:pPr algn="l" rtl="0"/>
                      <a:r>
                        <a:rPr lang="en-US" sz="1050" dirty="0"/>
                        <a:t>Mate</a:t>
                      </a:r>
                      <a:endParaRPr lang="he-IL" sz="1050" dirty="0"/>
                    </a:p>
                  </a:txBody>
                  <a:tcPr/>
                </a:tc>
                <a:tc>
                  <a:txBody>
                    <a:bodyPr/>
                    <a:lstStyle/>
                    <a:p>
                      <a:pPr algn="l" rtl="0"/>
                      <a:r>
                        <a:rPr lang="en-US" sz="1050" dirty="0"/>
                        <a:t>Id</a:t>
                      </a:r>
                      <a:endParaRPr lang="he-IL" sz="1050" dirty="0"/>
                    </a:p>
                  </a:txBody>
                  <a:tcPr/>
                </a:tc>
                <a:tc>
                  <a:txBody>
                    <a:bodyPr/>
                    <a:lstStyle/>
                    <a:p>
                      <a:pPr algn="l" rtl="0"/>
                      <a:r>
                        <a:rPr lang="en-US" sz="1050" dirty="0"/>
                        <a:t>Date</a:t>
                      </a:r>
                      <a:r>
                        <a:rPr lang="en-US" sz="1050" baseline="0" dirty="0"/>
                        <a:t> </a:t>
                      </a:r>
                      <a:endParaRPr lang="he-IL" sz="1050" dirty="0"/>
                    </a:p>
                  </a:txBody>
                  <a:tcPr/>
                </a:tc>
                <a:extLst>
                  <a:ext uri="{0D108BD9-81ED-4DB2-BD59-A6C34878D82A}">
                    <a16:rowId xmlns:a16="http://schemas.microsoft.com/office/drawing/2014/main" val="2923080902"/>
                  </a:ext>
                </a:extLst>
              </a:tr>
              <a:tr h="365760">
                <a:tc>
                  <a:txBody>
                    <a:bodyPr/>
                    <a:lstStyle/>
                    <a:p>
                      <a:pPr algn="l" rtl="0"/>
                      <a:endParaRPr lang="he-IL" sz="800" dirty="0"/>
                    </a:p>
                  </a:txBody>
                  <a:tcPr/>
                </a:tc>
                <a:tc>
                  <a:txBody>
                    <a:bodyPr/>
                    <a:lstStyle/>
                    <a:p>
                      <a:pPr algn="l" rtl="0"/>
                      <a:r>
                        <a:rPr lang="en-US" sz="800" dirty="0"/>
                        <a:t>cocaine</a:t>
                      </a:r>
                      <a:endParaRPr lang="he-IL" sz="800" dirty="0"/>
                    </a:p>
                  </a:txBody>
                  <a:tcPr/>
                </a:tc>
                <a:tc>
                  <a:txBody>
                    <a:bodyPr/>
                    <a:lstStyle/>
                    <a:p>
                      <a:pPr algn="l" rtl="0"/>
                      <a:r>
                        <a:rPr lang="en-US" sz="800" dirty="0"/>
                        <a:t>456723481</a:t>
                      </a:r>
                      <a:endParaRPr lang="he-IL" sz="800" dirty="0"/>
                    </a:p>
                  </a:txBody>
                  <a:tcPr/>
                </a:tc>
                <a:tc>
                  <a:txBody>
                    <a:bodyPr/>
                    <a:lstStyle/>
                    <a:p>
                      <a:pPr algn="l" rtl="0"/>
                      <a:r>
                        <a:rPr lang="en-US" sz="800" dirty="0"/>
                        <a:t>12.4.12</a:t>
                      </a:r>
                      <a:endParaRPr lang="he-IL" sz="800" dirty="0"/>
                    </a:p>
                  </a:txBody>
                  <a:tcPr/>
                </a:tc>
                <a:extLst>
                  <a:ext uri="{0D108BD9-81ED-4DB2-BD59-A6C34878D82A}">
                    <a16:rowId xmlns:a16="http://schemas.microsoft.com/office/drawing/2014/main" val="464010371"/>
                  </a:ext>
                </a:extLst>
              </a:tr>
            </a:tbl>
          </a:graphicData>
        </a:graphic>
      </p:graphicFrame>
      <p:pic>
        <p:nvPicPr>
          <p:cNvPr id="35" name="Picture 34"/>
          <p:cNvPicPr>
            <a:picLocks noChangeAspect="1"/>
          </p:cNvPicPr>
          <p:nvPr/>
        </p:nvPicPr>
        <p:blipFill>
          <a:blip r:embed="rId4"/>
          <a:stretch>
            <a:fillRect/>
          </a:stretch>
        </p:blipFill>
        <p:spPr>
          <a:xfrm>
            <a:off x="6552144" y="1607127"/>
            <a:ext cx="376639" cy="217348"/>
          </a:xfrm>
          <a:prstGeom prst="rect">
            <a:avLst/>
          </a:prstGeom>
        </p:spPr>
      </p:pic>
      <p:graphicFrame>
        <p:nvGraphicFramePr>
          <p:cNvPr id="36" name="Table 35"/>
          <p:cNvGraphicFramePr>
            <a:graphicFrameLocks noGrp="1"/>
          </p:cNvGraphicFramePr>
          <p:nvPr>
            <p:extLst>
              <p:ext uri="{D42A27DB-BD31-4B8C-83A1-F6EECF244321}">
                <p14:modId xmlns:p14="http://schemas.microsoft.com/office/powerpoint/2010/main" val="2951135012"/>
              </p:ext>
            </p:extLst>
          </p:nvPr>
        </p:nvGraphicFramePr>
        <p:xfrm>
          <a:off x="8416859" y="2708909"/>
          <a:ext cx="2219968" cy="777240"/>
        </p:xfrm>
        <a:graphic>
          <a:graphicData uri="http://schemas.openxmlformats.org/drawingml/2006/table">
            <a:tbl>
              <a:tblPr rtl="1" firstRow="1" bandRow="1"/>
              <a:tblGrid>
                <a:gridCol w="554992">
                  <a:extLst>
                    <a:ext uri="{9D8B030D-6E8A-4147-A177-3AD203B41FA5}">
                      <a16:colId xmlns:a16="http://schemas.microsoft.com/office/drawing/2014/main" val="606347064"/>
                    </a:ext>
                  </a:extLst>
                </a:gridCol>
                <a:gridCol w="554992">
                  <a:extLst>
                    <a:ext uri="{9D8B030D-6E8A-4147-A177-3AD203B41FA5}">
                      <a16:colId xmlns:a16="http://schemas.microsoft.com/office/drawing/2014/main" val="1886668178"/>
                    </a:ext>
                  </a:extLst>
                </a:gridCol>
                <a:gridCol w="554992">
                  <a:extLst>
                    <a:ext uri="{9D8B030D-6E8A-4147-A177-3AD203B41FA5}">
                      <a16:colId xmlns:a16="http://schemas.microsoft.com/office/drawing/2014/main" val="345284863"/>
                    </a:ext>
                  </a:extLst>
                </a:gridCol>
                <a:gridCol w="554992">
                  <a:extLst>
                    <a:ext uri="{9D8B030D-6E8A-4147-A177-3AD203B41FA5}">
                      <a16:colId xmlns:a16="http://schemas.microsoft.com/office/drawing/2014/main" val="1187834456"/>
                    </a:ext>
                  </a:extLst>
                </a:gridCol>
              </a:tblGrid>
              <a:tr h="411480">
                <a:tc>
                  <a:txBody>
                    <a:bodyPr/>
                    <a:lstStyle/>
                    <a:p>
                      <a:pPr algn="l" rtl="0"/>
                      <a:r>
                        <a:rPr lang="en-US" sz="1050" dirty="0"/>
                        <a:t>Graph </a:t>
                      </a:r>
                      <a:endParaRPr lang="he-IL" sz="1050" dirty="0"/>
                    </a:p>
                  </a:txBody>
                  <a:tcPr/>
                </a:tc>
                <a:tc>
                  <a:txBody>
                    <a:bodyPr/>
                    <a:lstStyle/>
                    <a:p>
                      <a:pPr algn="l" rtl="0"/>
                      <a:r>
                        <a:rPr lang="en-US" sz="1050" dirty="0"/>
                        <a:t>Mate</a:t>
                      </a:r>
                      <a:endParaRPr lang="he-IL" sz="1050" dirty="0"/>
                    </a:p>
                  </a:txBody>
                  <a:tcPr/>
                </a:tc>
                <a:tc>
                  <a:txBody>
                    <a:bodyPr/>
                    <a:lstStyle/>
                    <a:p>
                      <a:pPr algn="l" rtl="0"/>
                      <a:r>
                        <a:rPr lang="en-US" sz="1050" dirty="0"/>
                        <a:t>Id</a:t>
                      </a:r>
                      <a:endParaRPr lang="he-IL" sz="1050" dirty="0"/>
                    </a:p>
                  </a:txBody>
                  <a:tcPr/>
                </a:tc>
                <a:tc>
                  <a:txBody>
                    <a:bodyPr/>
                    <a:lstStyle/>
                    <a:p>
                      <a:pPr algn="l" rtl="0"/>
                      <a:r>
                        <a:rPr lang="en-US" sz="1050" dirty="0"/>
                        <a:t>Date</a:t>
                      </a:r>
                      <a:r>
                        <a:rPr lang="en-US" sz="1050" baseline="0" dirty="0"/>
                        <a:t> </a:t>
                      </a:r>
                      <a:endParaRPr lang="he-IL" sz="1050" dirty="0"/>
                    </a:p>
                  </a:txBody>
                  <a:tcPr/>
                </a:tc>
                <a:extLst>
                  <a:ext uri="{0D108BD9-81ED-4DB2-BD59-A6C34878D82A}">
                    <a16:rowId xmlns:a16="http://schemas.microsoft.com/office/drawing/2014/main" val="2923080902"/>
                  </a:ext>
                </a:extLst>
              </a:tr>
              <a:tr h="365760">
                <a:tc>
                  <a:txBody>
                    <a:bodyPr/>
                    <a:lstStyle/>
                    <a:p>
                      <a:pPr algn="l" rtl="0"/>
                      <a:endParaRPr lang="he-IL" sz="800" dirty="0"/>
                    </a:p>
                  </a:txBody>
                  <a:tcPr/>
                </a:tc>
                <a:tc>
                  <a:txBody>
                    <a:bodyPr/>
                    <a:lstStyle/>
                    <a:p>
                      <a:pPr algn="l" rtl="0"/>
                      <a:r>
                        <a:rPr lang="en-US" sz="800" dirty="0"/>
                        <a:t>cocaine</a:t>
                      </a:r>
                      <a:endParaRPr lang="he-IL" sz="800" dirty="0"/>
                    </a:p>
                  </a:txBody>
                  <a:tcPr/>
                </a:tc>
                <a:tc>
                  <a:txBody>
                    <a:bodyPr/>
                    <a:lstStyle/>
                    <a:p>
                      <a:pPr algn="l" rtl="0"/>
                      <a:r>
                        <a:rPr lang="en-US" sz="800" dirty="0"/>
                        <a:t>201451986</a:t>
                      </a:r>
                      <a:endParaRPr lang="he-IL" sz="800" dirty="0"/>
                    </a:p>
                  </a:txBody>
                  <a:tcPr/>
                </a:tc>
                <a:tc>
                  <a:txBody>
                    <a:bodyPr/>
                    <a:lstStyle/>
                    <a:p>
                      <a:pPr algn="l" rtl="0"/>
                      <a:r>
                        <a:rPr lang="en-US" sz="800" dirty="0"/>
                        <a:t>17/8/14</a:t>
                      </a:r>
                      <a:endParaRPr lang="he-IL" sz="800" dirty="0"/>
                    </a:p>
                  </a:txBody>
                  <a:tcPr/>
                </a:tc>
                <a:extLst>
                  <a:ext uri="{0D108BD9-81ED-4DB2-BD59-A6C34878D82A}">
                    <a16:rowId xmlns:a16="http://schemas.microsoft.com/office/drawing/2014/main" val="464010371"/>
                  </a:ext>
                </a:extLst>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211473702"/>
              </p:ext>
            </p:extLst>
          </p:nvPr>
        </p:nvGraphicFramePr>
        <p:xfrm>
          <a:off x="5127801" y="4322609"/>
          <a:ext cx="2219968" cy="777240"/>
        </p:xfrm>
        <a:graphic>
          <a:graphicData uri="http://schemas.openxmlformats.org/drawingml/2006/table">
            <a:tbl>
              <a:tblPr rtl="1" firstRow="1" bandRow="1"/>
              <a:tblGrid>
                <a:gridCol w="554992">
                  <a:extLst>
                    <a:ext uri="{9D8B030D-6E8A-4147-A177-3AD203B41FA5}">
                      <a16:colId xmlns:a16="http://schemas.microsoft.com/office/drawing/2014/main" val="606347064"/>
                    </a:ext>
                  </a:extLst>
                </a:gridCol>
                <a:gridCol w="554992">
                  <a:extLst>
                    <a:ext uri="{9D8B030D-6E8A-4147-A177-3AD203B41FA5}">
                      <a16:colId xmlns:a16="http://schemas.microsoft.com/office/drawing/2014/main" val="1886668178"/>
                    </a:ext>
                  </a:extLst>
                </a:gridCol>
                <a:gridCol w="554992">
                  <a:extLst>
                    <a:ext uri="{9D8B030D-6E8A-4147-A177-3AD203B41FA5}">
                      <a16:colId xmlns:a16="http://schemas.microsoft.com/office/drawing/2014/main" val="345284863"/>
                    </a:ext>
                  </a:extLst>
                </a:gridCol>
                <a:gridCol w="554992">
                  <a:extLst>
                    <a:ext uri="{9D8B030D-6E8A-4147-A177-3AD203B41FA5}">
                      <a16:colId xmlns:a16="http://schemas.microsoft.com/office/drawing/2014/main" val="1187834456"/>
                    </a:ext>
                  </a:extLst>
                </a:gridCol>
              </a:tblGrid>
              <a:tr h="411480">
                <a:tc>
                  <a:txBody>
                    <a:bodyPr/>
                    <a:lstStyle/>
                    <a:p>
                      <a:pPr algn="l" rtl="0"/>
                      <a:r>
                        <a:rPr lang="en-US" sz="1050" dirty="0"/>
                        <a:t>Graph </a:t>
                      </a:r>
                      <a:endParaRPr lang="he-IL" sz="1050" dirty="0"/>
                    </a:p>
                  </a:txBody>
                  <a:tcPr/>
                </a:tc>
                <a:tc>
                  <a:txBody>
                    <a:bodyPr/>
                    <a:lstStyle/>
                    <a:p>
                      <a:pPr algn="l" rtl="0"/>
                      <a:r>
                        <a:rPr lang="en-US" sz="1050" dirty="0"/>
                        <a:t>Mate</a:t>
                      </a:r>
                      <a:endParaRPr lang="he-IL" sz="1050" dirty="0"/>
                    </a:p>
                  </a:txBody>
                  <a:tcPr/>
                </a:tc>
                <a:tc>
                  <a:txBody>
                    <a:bodyPr/>
                    <a:lstStyle/>
                    <a:p>
                      <a:pPr algn="l" rtl="0"/>
                      <a:r>
                        <a:rPr lang="en-US" sz="1050" dirty="0"/>
                        <a:t>Id</a:t>
                      </a:r>
                      <a:endParaRPr lang="he-IL" sz="1050" dirty="0"/>
                    </a:p>
                  </a:txBody>
                  <a:tcPr/>
                </a:tc>
                <a:tc>
                  <a:txBody>
                    <a:bodyPr/>
                    <a:lstStyle/>
                    <a:p>
                      <a:pPr algn="l" rtl="0"/>
                      <a:r>
                        <a:rPr lang="en-US" sz="1050" dirty="0"/>
                        <a:t>Date</a:t>
                      </a:r>
                      <a:r>
                        <a:rPr lang="en-US" sz="1050" baseline="0" dirty="0"/>
                        <a:t> </a:t>
                      </a:r>
                      <a:endParaRPr lang="he-IL" sz="1050" dirty="0"/>
                    </a:p>
                  </a:txBody>
                  <a:tcPr/>
                </a:tc>
                <a:extLst>
                  <a:ext uri="{0D108BD9-81ED-4DB2-BD59-A6C34878D82A}">
                    <a16:rowId xmlns:a16="http://schemas.microsoft.com/office/drawing/2014/main" val="2923080902"/>
                  </a:ext>
                </a:extLst>
              </a:tr>
              <a:tr h="365760">
                <a:tc>
                  <a:txBody>
                    <a:bodyPr/>
                    <a:lstStyle/>
                    <a:p>
                      <a:pPr algn="l" rtl="0"/>
                      <a:endParaRPr lang="he-IL" sz="800" dirty="0"/>
                    </a:p>
                  </a:txBody>
                  <a:tcPr/>
                </a:tc>
                <a:tc>
                  <a:txBody>
                    <a:bodyPr/>
                    <a:lstStyle/>
                    <a:p>
                      <a:pPr algn="l" rtl="0"/>
                      <a:r>
                        <a:rPr lang="en-US" sz="800" dirty="0"/>
                        <a:t>cocaine</a:t>
                      </a:r>
                      <a:endParaRPr lang="he-IL" sz="800" dirty="0"/>
                    </a:p>
                  </a:txBody>
                  <a:tcPr/>
                </a:tc>
                <a:tc>
                  <a:txBody>
                    <a:bodyPr/>
                    <a:lstStyle/>
                    <a:p>
                      <a:pPr algn="l" rtl="0"/>
                      <a:r>
                        <a:rPr lang="en-US" sz="800" dirty="0"/>
                        <a:t>876382967</a:t>
                      </a:r>
                      <a:endParaRPr lang="he-IL" sz="800" dirty="0"/>
                    </a:p>
                  </a:txBody>
                  <a:tcPr/>
                </a:tc>
                <a:tc>
                  <a:txBody>
                    <a:bodyPr/>
                    <a:lstStyle/>
                    <a:p>
                      <a:pPr algn="l" rtl="0"/>
                      <a:r>
                        <a:rPr lang="en-US" sz="800" dirty="0"/>
                        <a:t>12.4.12</a:t>
                      </a:r>
                      <a:endParaRPr lang="he-IL" sz="800" dirty="0"/>
                    </a:p>
                  </a:txBody>
                  <a:tcPr/>
                </a:tc>
                <a:extLst>
                  <a:ext uri="{0D108BD9-81ED-4DB2-BD59-A6C34878D82A}">
                    <a16:rowId xmlns:a16="http://schemas.microsoft.com/office/drawing/2014/main" val="464010371"/>
                  </a:ext>
                </a:extLst>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1708617882"/>
              </p:ext>
            </p:extLst>
          </p:nvPr>
        </p:nvGraphicFramePr>
        <p:xfrm>
          <a:off x="8268525" y="4416362"/>
          <a:ext cx="2219968" cy="777240"/>
        </p:xfrm>
        <a:graphic>
          <a:graphicData uri="http://schemas.openxmlformats.org/drawingml/2006/table">
            <a:tbl>
              <a:tblPr rtl="1" firstRow="1" bandRow="1"/>
              <a:tblGrid>
                <a:gridCol w="554992">
                  <a:extLst>
                    <a:ext uri="{9D8B030D-6E8A-4147-A177-3AD203B41FA5}">
                      <a16:colId xmlns:a16="http://schemas.microsoft.com/office/drawing/2014/main" val="606347064"/>
                    </a:ext>
                  </a:extLst>
                </a:gridCol>
                <a:gridCol w="554992">
                  <a:extLst>
                    <a:ext uri="{9D8B030D-6E8A-4147-A177-3AD203B41FA5}">
                      <a16:colId xmlns:a16="http://schemas.microsoft.com/office/drawing/2014/main" val="1886668178"/>
                    </a:ext>
                  </a:extLst>
                </a:gridCol>
                <a:gridCol w="554992">
                  <a:extLst>
                    <a:ext uri="{9D8B030D-6E8A-4147-A177-3AD203B41FA5}">
                      <a16:colId xmlns:a16="http://schemas.microsoft.com/office/drawing/2014/main" val="345284863"/>
                    </a:ext>
                  </a:extLst>
                </a:gridCol>
                <a:gridCol w="554992">
                  <a:extLst>
                    <a:ext uri="{9D8B030D-6E8A-4147-A177-3AD203B41FA5}">
                      <a16:colId xmlns:a16="http://schemas.microsoft.com/office/drawing/2014/main" val="1187834456"/>
                    </a:ext>
                  </a:extLst>
                </a:gridCol>
              </a:tblGrid>
              <a:tr h="411480">
                <a:tc>
                  <a:txBody>
                    <a:bodyPr/>
                    <a:lstStyle/>
                    <a:p>
                      <a:pPr algn="l" rtl="0"/>
                      <a:r>
                        <a:rPr lang="en-US" sz="1050" dirty="0"/>
                        <a:t>Graph </a:t>
                      </a:r>
                      <a:endParaRPr lang="he-IL" sz="1050" dirty="0"/>
                    </a:p>
                  </a:txBody>
                  <a:tcPr/>
                </a:tc>
                <a:tc>
                  <a:txBody>
                    <a:bodyPr/>
                    <a:lstStyle/>
                    <a:p>
                      <a:pPr algn="l" rtl="0"/>
                      <a:r>
                        <a:rPr lang="en-US" sz="1050" dirty="0"/>
                        <a:t>Mate</a:t>
                      </a:r>
                      <a:endParaRPr lang="he-IL" sz="1050" dirty="0"/>
                    </a:p>
                  </a:txBody>
                  <a:tcPr/>
                </a:tc>
                <a:tc>
                  <a:txBody>
                    <a:bodyPr/>
                    <a:lstStyle/>
                    <a:p>
                      <a:pPr algn="l" rtl="0"/>
                      <a:r>
                        <a:rPr lang="en-US" sz="1050" dirty="0"/>
                        <a:t>Id</a:t>
                      </a:r>
                      <a:endParaRPr lang="he-IL" sz="1050" dirty="0"/>
                    </a:p>
                  </a:txBody>
                  <a:tcPr/>
                </a:tc>
                <a:tc>
                  <a:txBody>
                    <a:bodyPr/>
                    <a:lstStyle/>
                    <a:p>
                      <a:pPr algn="l" rtl="0"/>
                      <a:r>
                        <a:rPr lang="en-US" sz="1050" dirty="0"/>
                        <a:t>Date</a:t>
                      </a:r>
                      <a:r>
                        <a:rPr lang="en-US" sz="1050" baseline="0" dirty="0"/>
                        <a:t> </a:t>
                      </a:r>
                      <a:endParaRPr lang="he-IL" sz="1050" dirty="0"/>
                    </a:p>
                  </a:txBody>
                  <a:tcPr/>
                </a:tc>
                <a:extLst>
                  <a:ext uri="{0D108BD9-81ED-4DB2-BD59-A6C34878D82A}">
                    <a16:rowId xmlns:a16="http://schemas.microsoft.com/office/drawing/2014/main" val="2923080902"/>
                  </a:ext>
                </a:extLst>
              </a:tr>
              <a:tr h="365760">
                <a:tc>
                  <a:txBody>
                    <a:bodyPr/>
                    <a:lstStyle/>
                    <a:p>
                      <a:pPr algn="l" rtl="0"/>
                      <a:endParaRPr lang="he-IL" sz="800" dirty="0"/>
                    </a:p>
                  </a:txBody>
                  <a:tcPr/>
                </a:tc>
                <a:tc>
                  <a:txBody>
                    <a:bodyPr/>
                    <a:lstStyle/>
                    <a:p>
                      <a:pPr algn="l" rtl="0"/>
                      <a:r>
                        <a:rPr lang="en-US" sz="800" dirty="0"/>
                        <a:t>cocaine</a:t>
                      </a:r>
                      <a:endParaRPr lang="he-IL" sz="800" dirty="0"/>
                    </a:p>
                  </a:txBody>
                  <a:tcPr/>
                </a:tc>
                <a:tc>
                  <a:txBody>
                    <a:bodyPr/>
                    <a:lstStyle/>
                    <a:p>
                      <a:pPr algn="l" rtl="0"/>
                      <a:r>
                        <a:rPr lang="en-US" sz="800" dirty="0"/>
                        <a:t>876391981</a:t>
                      </a:r>
                      <a:endParaRPr lang="he-IL" sz="800" dirty="0"/>
                    </a:p>
                  </a:txBody>
                  <a:tcPr/>
                </a:tc>
                <a:tc>
                  <a:txBody>
                    <a:bodyPr/>
                    <a:lstStyle/>
                    <a:p>
                      <a:pPr algn="l" rtl="0"/>
                      <a:r>
                        <a:rPr lang="en-US" sz="800" dirty="0"/>
                        <a:t>5/12/10</a:t>
                      </a:r>
                      <a:endParaRPr lang="he-IL" sz="800" dirty="0"/>
                    </a:p>
                  </a:txBody>
                  <a:tcPr/>
                </a:tc>
                <a:extLst>
                  <a:ext uri="{0D108BD9-81ED-4DB2-BD59-A6C34878D82A}">
                    <a16:rowId xmlns:a16="http://schemas.microsoft.com/office/drawing/2014/main" val="464010371"/>
                  </a:ext>
                </a:extLst>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290804136"/>
              </p:ext>
            </p:extLst>
          </p:nvPr>
        </p:nvGraphicFramePr>
        <p:xfrm>
          <a:off x="4915346" y="2731147"/>
          <a:ext cx="2219968" cy="777240"/>
        </p:xfrm>
        <a:graphic>
          <a:graphicData uri="http://schemas.openxmlformats.org/drawingml/2006/table">
            <a:tbl>
              <a:tblPr rtl="1" firstRow="1" bandRow="1"/>
              <a:tblGrid>
                <a:gridCol w="554992">
                  <a:extLst>
                    <a:ext uri="{9D8B030D-6E8A-4147-A177-3AD203B41FA5}">
                      <a16:colId xmlns:a16="http://schemas.microsoft.com/office/drawing/2014/main" val="606347064"/>
                    </a:ext>
                  </a:extLst>
                </a:gridCol>
                <a:gridCol w="554992">
                  <a:extLst>
                    <a:ext uri="{9D8B030D-6E8A-4147-A177-3AD203B41FA5}">
                      <a16:colId xmlns:a16="http://schemas.microsoft.com/office/drawing/2014/main" val="1886668178"/>
                    </a:ext>
                  </a:extLst>
                </a:gridCol>
                <a:gridCol w="554992">
                  <a:extLst>
                    <a:ext uri="{9D8B030D-6E8A-4147-A177-3AD203B41FA5}">
                      <a16:colId xmlns:a16="http://schemas.microsoft.com/office/drawing/2014/main" val="345284863"/>
                    </a:ext>
                  </a:extLst>
                </a:gridCol>
                <a:gridCol w="554992">
                  <a:extLst>
                    <a:ext uri="{9D8B030D-6E8A-4147-A177-3AD203B41FA5}">
                      <a16:colId xmlns:a16="http://schemas.microsoft.com/office/drawing/2014/main" val="1187834456"/>
                    </a:ext>
                  </a:extLst>
                </a:gridCol>
              </a:tblGrid>
              <a:tr h="411480">
                <a:tc>
                  <a:txBody>
                    <a:bodyPr/>
                    <a:lstStyle/>
                    <a:p>
                      <a:pPr algn="l" rtl="0"/>
                      <a:r>
                        <a:rPr lang="en-US" sz="1050" dirty="0"/>
                        <a:t>Graph </a:t>
                      </a:r>
                      <a:endParaRPr lang="he-IL" sz="1050" dirty="0"/>
                    </a:p>
                  </a:txBody>
                  <a:tcPr/>
                </a:tc>
                <a:tc>
                  <a:txBody>
                    <a:bodyPr/>
                    <a:lstStyle/>
                    <a:p>
                      <a:pPr algn="l" rtl="0"/>
                      <a:r>
                        <a:rPr lang="en-US" sz="1050" dirty="0"/>
                        <a:t>Mate</a:t>
                      </a:r>
                      <a:endParaRPr lang="he-IL" sz="1050" dirty="0"/>
                    </a:p>
                  </a:txBody>
                  <a:tcPr/>
                </a:tc>
                <a:tc>
                  <a:txBody>
                    <a:bodyPr/>
                    <a:lstStyle/>
                    <a:p>
                      <a:pPr algn="l" rtl="0"/>
                      <a:r>
                        <a:rPr lang="en-US" sz="1050" dirty="0"/>
                        <a:t>Id</a:t>
                      </a:r>
                      <a:endParaRPr lang="he-IL" sz="1050" dirty="0"/>
                    </a:p>
                  </a:txBody>
                  <a:tcPr/>
                </a:tc>
                <a:tc>
                  <a:txBody>
                    <a:bodyPr/>
                    <a:lstStyle/>
                    <a:p>
                      <a:pPr algn="l" rtl="0"/>
                      <a:r>
                        <a:rPr lang="en-US" sz="1050" dirty="0"/>
                        <a:t>Date</a:t>
                      </a:r>
                      <a:r>
                        <a:rPr lang="en-US" sz="1050" baseline="0" dirty="0"/>
                        <a:t> </a:t>
                      </a:r>
                      <a:endParaRPr lang="he-IL" sz="1050" dirty="0"/>
                    </a:p>
                  </a:txBody>
                  <a:tcPr/>
                </a:tc>
                <a:extLst>
                  <a:ext uri="{0D108BD9-81ED-4DB2-BD59-A6C34878D82A}">
                    <a16:rowId xmlns:a16="http://schemas.microsoft.com/office/drawing/2014/main" val="2923080902"/>
                  </a:ext>
                </a:extLst>
              </a:tr>
              <a:tr h="365760">
                <a:tc>
                  <a:txBody>
                    <a:bodyPr/>
                    <a:lstStyle/>
                    <a:p>
                      <a:pPr algn="l" rtl="0"/>
                      <a:endParaRPr lang="he-IL" sz="800" dirty="0"/>
                    </a:p>
                  </a:txBody>
                  <a:tcPr/>
                </a:tc>
                <a:tc>
                  <a:txBody>
                    <a:bodyPr/>
                    <a:lstStyle/>
                    <a:p>
                      <a:pPr algn="l" rtl="0"/>
                      <a:r>
                        <a:rPr lang="en-US" sz="800" dirty="0"/>
                        <a:t>cocaine</a:t>
                      </a:r>
                      <a:endParaRPr lang="he-IL" sz="800" dirty="0"/>
                    </a:p>
                  </a:txBody>
                  <a:tcPr/>
                </a:tc>
                <a:tc>
                  <a:txBody>
                    <a:bodyPr/>
                    <a:lstStyle/>
                    <a:p>
                      <a:pPr algn="l" rtl="0"/>
                      <a:r>
                        <a:rPr lang="en-US" sz="800" dirty="0"/>
                        <a:t>287653911</a:t>
                      </a:r>
                      <a:endParaRPr lang="he-IL" sz="800" dirty="0"/>
                    </a:p>
                  </a:txBody>
                  <a:tcPr/>
                </a:tc>
                <a:tc>
                  <a:txBody>
                    <a:bodyPr/>
                    <a:lstStyle/>
                    <a:p>
                      <a:pPr algn="l" rtl="0"/>
                      <a:r>
                        <a:rPr lang="en-US" sz="800" dirty="0"/>
                        <a:t>12.4.12</a:t>
                      </a:r>
                      <a:endParaRPr lang="he-IL" sz="800" dirty="0"/>
                    </a:p>
                  </a:txBody>
                  <a:tcPr/>
                </a:tc>
                <a:extLst>
                  <a:ext uri="{0D108BD9-81ED-4DB2-BD59-A6C34878D82A}">
                    <a16:rowId xmlns:a16="http://schemas.microsoft.com/office/drawing/2014/main" val="464010371"/>
                  </a:ext>
                </a:extLst>
              </a:tr>
            </a:tbl>
          </a:graphicData>
        </a:graphic>
      </p:graphicFrame>
      <p:graphicFrame>
        <p:nvGraphicFramePr>
          <p:cNvPr id="40" name="Table 39"/>
          <p:cNvGraphicFramePr>
            <a:graphicFrameLocks noGrp="1"/>
          </p:cNvGraphicFramePr>
          <p:nvPr>
            <p:extLst>
              <p:ext uri="{D42A27DB-BD31-4B8C-83A1-F6EECF244321}">
                <p14:modId xmlns:p14="http://schemas.microsoft.com/office/powerpoint/2010/main" val="2763094318"/>
              </p:ext>
            </p:extLst>
          </p:nvPr>
        </p:nvGraphicFramePr>
        <p:xfrm>
          <a:off x="7370629" y="1372007"/>
          <a:ext cx="2219968" cy="777240"/>
        </p:xfrm>
        <a:graphic>
          <a:graphicData uri="http://schemas.openxmlformats.org/drawingml/2006/table">
            <a:tbl>
              <a:tblPr rtl="1" firstRow="1" bandRow="1"/>
              <a:tblGrid>
                <a:gridCol w="554992">
                  <a:extLst>
                    <a:ext uri="{9D8B030D-6E8A-4147-A177-3AD203B41FA5}">
                      <a16:colId xmlns:a16="http://schemas.microsoft.com/office/drawing/2014/main" val="606347064"/>
                    </a:ext>
                  </a:extLst>
                </a:gridCol>
                <a:gridCol w="554992">
                  <a:extLst>
                    <a:ext uri="{9D8B030D-6E8A-4147-A177-3AD203B41FA5}">
                      <a16:colId xmlns:a16="http://schemas.microsoft.com/office/drawing/2014/main" val="1886668178"/>
                    </a:ext>
                  </a:extLst>
                </a:gridCol>
                <a:gridCol w="554992">
                  <a:extLst>
                    <a:ext uri="{9D8B030D-6E8A-4147-A177-3AD203B41FA5}">
                      <a16:colId xmlns:a16="http://schemas.microsoft.com/office/drawing/2014/main" val="345284863"/>
                    </a:ext>
                  </a:extLst>
                </a:gridCol>
                <a:gridCol w="554992">
                  <a:extLst>
                    <a:ext uri="{9D8B030D-6E8A-4147-A177-3AD203B41FA5}">
                      <a16:colId xmlns:a16="http://schemas.microsoft.com/office/drawing/2014/main" val="1187834456"/>
                    </a:ext>
                  </a:extLst>
                </a:gridCol>
              </a:tblGrid>
              <a:tr h="411480">
                <a:tc>
                  <a:txBody>
                    <a:bodyPr/>
                    <a:lstStyle/>
                    <a:p>
                      <a:pPr algn="l" rtl="0"/>
                      <a:r>
                        <a:rPr lang="en-US" sz="1050" dirty="0"/>
                        <a:t>Graph </a:t>
                      </a:r>
                      <a:endParaRPr lang="he-IL" sz="1050" dirty="0"/>
                    </a:p>
                  </a:txBody>
                  <a:tcPr/>
                </a:tc>
                <a:tc>
                  <a:txBody>
                    <a:bodyPr/>
                    <a:lstStyle/>
                    <a:p>
                      <a:pPr algn="l" rtl="0"/>
                      <a:r>
                        <a:rPr lang="en-US" sz="1050" dirty="0"/>
                        <a:t>Mate</a:t>
                      </a:r>
                      <a:endParaRPr lang="he-IL" sz="1050" dirty="0"/>
                    </a:p>
                  </a:txBody>
                  <a:tcPr/>
                </a:tc>
                <a:tc>
                  <a:txBody>
                    <a:bodyPr/>
                    <a:lstStyle/>
                    <a:p>
                      <a:pPr algn="l" rtl="0"/>
                      <a:r>
                        <a:rPr lang="en-US" sz="1050" dirty="0"/>
                        <a:t>Id</a:t>
                      </a:r>
                      <a:endParaRPr lang="he-IL" sz="1050" dirty="0"/>
                    </a:p>
                  </a:txBody>
                  <a:tcPr/>
                </a:tc>
                <a:tc>
                  <a:txBody>
                    <a:bodyPr/>
                    <a:lstStyle/>
                    <a:p>
                      <a:pPr algn="l" rtl="0"/>
                      <a:r>
                        <a:rPr lang="en-US" sz="1050" dirty="0"/>
                        <a:t>Date</a:t>
                      </a:r>
                      <a:r>
                        <a:rPr lang="en-US" sz="1050" baseline="0" dirty="0"/>
                        <a:t> </a:t>
                      </a:r>
                      <a:endParaRPr lang="he-IL" sz="1050" dirty="0"/>
                    </a:p>
                  </a:txBody>
                  <a:tcPr/>
                </a:tc>
                <a:extLst>
                  <a:ext uri="{0D108BD9-81ED-4DB2-BD59-A6C34878D82A}">
                    <a16:rowId xmlns:a16="http://schemas.microsoft.com/office/drawing/2014/main" val="2923080902"/>
                  </a:ext>
                </a:extLst>
              </a:tr>
              <a:tr h="365760">
                <a:tc>
                  <a:txBody>
                    <a:bodyPr/>
                    <a:lstStyle/>
                    <a:p>
                      <a:pPr algn="l" rtl="0"/>
                      <a:endParaRPr lang="he-IL" sz="800" dirty="0"/>
                    </a:p>
                  </a:txBody>
                  <a:tcPr/>
                </a:tc>
                <a:tc>
                  <a:txBody>
                    <a:bodyPr/>
                    <a:lstStyle/>
                    <a:p>
                      <a:pPr algn="l" rtl="0"/>
                      <a:r>
                        <a:rPr lang="en-US" sz="800" dirty="0"/>
                        <a:t>cocaine</a:t>
                      </a:r>
                      <a:endParaRPr lang="he-IL" sz="800" dirty="0"/>
                    </a:p>
                  </a:txBody>
                  <a:tcPr/>
                </a:tc>
                <a:tc>
                  <a:txBody>
                    <a:bodyPr/>
                    <a:lstStyle/>
                    <a:p>
                      <a:pPr algn="l" rtl="0"/>
                      <a:r>
                        <a:rPr lang="en-US" sz="800" dirty="0"/>
                        <a:t>201391987</a:t>
                      </a:r>
                      <a:endParaRPr lang="he-IL" sz="800" dirty="0"/>
                    </a:p>
                  </a:txBody>
                  <a:tcPr/>
                </a:tc>
                <a:tc>
                  <a:txBody>
                    <a:bodyPr/>
                    <a:lstStyle/>
                    <a:p>
                      <a:pPr algn="l" rtl="0"/>
                      <a:r>
                        <a:rPr lang="en-US" sz="800" dirty="0"/>
                        <a:t>13/5/14</a:t>
                      </a:r>
                      <a:endParaRPr lang="he-IL" sz="800" dirty="0"/>
                    </a:p>
                  </a:txBody>
                  <a:tcPr/>
                </a:tc>
                <a:extLst>
                  <a:ext uri="{0D108BD9-81ED-4DB2-BD59-A6C34878D82A}">
                    <a16:rowId xmlns:a16="http://schemas.microsoft.com/office/drawing/2014/main" val="464010371"/>
                  </a:ext>
                </a:extLst>
              </a:tr>
            </a:tbl>
          </a:graphicData>
        </a:graphic>
      </p:graphicFrame>
      <p:cxnSp>
        <p:nvCxnSpPr>
          <p:cNvPr id="42" name="Straight Arrow Connector 41"/>
          <p:cNvCxnSpPr/>
          <p:nvPr/>
        </p:nvCxnSpPr>
        <p:spPr bwMode="auto">
          <a:xfrm flipH="1">
            <a:off x="1246909" y="4322609"/>
            <a:ext cx="882881" cy="0"/>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6205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76606"/>
            <a:ext cx="12192000" cy="641908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8" name="Rectangle: Rounded Corners 7"/>
          <p:cNvSpPr/>
          <p:nvPr/>
        </p:nvSpPr>
        <p:spPr bwMode="auto">
          <a:xfrm>
            <a:off x="45720" y="4256342"/>
            <a:ext cx="1131570" cy="320040"/>
          </a:xfrm>
          <a:prstGeom prst="round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Narcotics </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sp>
        <p:nvSpPr>
          <p:cNvPr id="9" name="Rectangle: Rounded Corners 8"/>
          <p:cNvSpPr/>
          <p:nvPr/>
        </p:nvSpPr>
        <p:spPr bwMode="auto">
          <a:xfrm>
            <a:off x="45720" y="3539112"/>
            <a:ext cx="1131570" cy="320040"/>
          </a:xfrm>
          <a:prstGeom prst="round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Explosives </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sp>
        <p:nvSpPr>
          <p:cNvPr id="11" name="Rectangle: Rounded Corners 10"/>
          <p:cNvSpPr/>
          <p:nvPr/>
        </p:nvSpPr>
        <p:spPr bwMode="auto">
          <a:xfrm>
            <a:off x="45720" y="4973572"/>
            <a:ext cx="1131570" cy="320040"/>
          </a:xfrm>
          <a:prstGeom prst="round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Flammable  </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sp>
        <p:nvSpPr>
          <p:cNvPr id="12" name="Rectangle: Rounded Corners 11"/>
          <p:cNvSpPr/>
          <p:nvPr/>
        </p:nvSpPr>
        <p:spPr bwMode="auto">
          <a:xfrm>
            <a:off x="2129790" y="6254876"/>
            <a:ext cx="1131570" cy="320040"/>
          </a:xfrm>
          <a:prstGeom prst="round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Trafficking</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sp>
        <p:nvSpPr>
          <p:cNvPr id="14" name="Rectangle: Rounded Corners 13"/>
          <p:cNvSpPr/>
          <p:nvPr/>
        </p:nvSpPr>
        <p:spPr bwMode="auto">
          <a:xfrm>
            <a:off x="1832610" y="356996"/>
            <a:ext cx="1131570" cy="320040"/>
          </a:xfrm>
          <a:prstGeom prst="round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Zoom in</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sp>
        <p:nvSpPr>
          <p:cNvPr id="15" name="Rectangle: Rounded Corners 14"/>
          <p:cNvSpPr/>
          <p:nvPr/>
        </p:nvSpPr>
        <p:spPr bwMode="auto">
          <a:xfrm>
            <a:off x="3120390" y="356996"/>
            <a:ext cx="1131570" cy="320040"/>
          </a:xfrm>
          <a:prstGeom prst="round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Zoom out</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sp>
        <p:nvSpPr>
          <p:cNvPr id="16" name="Rectangle: Rounded Corners 15"/>
          <p:cNvSpPr/>
          <p:nvPr/>
        </p:nvSpPr>
        <p:spPr bwMode="auto">
          <a:xfrm>
            <a:off x="45720" y="5690802"/>
            <a:ext cx="1131570" cy="320040"/>
          </a:xfrm>
          <a:prstGeom prst="round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Toxics </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sp>
        <p:nvSpPr>
          <p:cNvPr id="17" name="Rectangle: Rounded Corners 16"/>
          <p:cNvSpPr/>
          <p:nvPr/>
        </p:nvSpPr>
        <p:spPr bwMode="auto">
          <a:xfrm>
            <a:off x="45720" y="2821882"/>
            <a:ext cx="1131570" cy="320040"/>
          </a:xfrm>
          <a:prstGeom prst="round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Forbidden  </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sp>
        <p:nvSpPr>
          <p:cNvPr id="18" name="Rectangle: Rounded Corners 17"/>
          <p:cNvSpPr/>
          <p:nvPr/>
        </p:nvSpPr>
        <p:spPr bwMode="auto">
          <a:xfrm>
            <a:off x="45720" y="2104652"/>
            <a:ext cx="1131570" cy="320040"/>
          </a:xfrm>
          <a:prstGeom prst="round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Supervision  </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sp>
        <p:nvSpPr>
          <p:cNvPr id="19" name="Rectangle: Rounded Corners 18"/>
          <p:cNvSpPr/>
          <p:nvPr/>
        </p:nvSpPr>
        <p:spPr bwMode="auto">
          <a:xfrm>
            <a:off x="11029950" y="6229729"/>
            <a:ext cx="1131570" cy="320040"/>
          </a:xfrm>
          <a:prstGeom prst="round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Back </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cxnSp>
        <p:nvCxnSpPr>
          <p:cNvPr id="13" name="Straight Arrow Connector 12"/>
          <p:cNvCxnSpPr/>
          <p:nvPr/>
        </p:nvCxnSpPr>
        <p:spPr bwMode="auto">
          <a:xfrm flipH="1">
            <a:off x="1246909" y="3699154"/>
            <a:ext cx="882881" cy="0"/>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3" name="Oval 2"/>
          <p:cNvSpPr/>
          <p:nvPr/>
        </p:nvSpPr>
        <p:spPr bwMode="auto">
          <a:xfrm>
            <a:off x="3477491" y="2750127"/>
            <a:ext cx="131618" cy="131618"/>
          </a:xfrm>
          <a:prstGeom prst="ellipse">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pitchFamily="34" charset="0"/>
              <a:cs typeface="Arial" pitchFamily="34" charset="0"/>
            </a:endParaRPr>
          </a:p>
        </p:txBody>
      </p:sp>
      <p:sp>
        <p:nvSpPr>
          <p:cNvPr id="23" name="Oval 22"/>
          <p:cNvSpPr/>
          <p:nvPr/>
        </p:nvSpPr>
        <p:spPr bwMode="auto">
          <a:xfrm>
            <a:off x="7682346" y="1934645"/>
            <a:ext cx="131618" cy="131618"/>
          </a:xfrm>
          <a:prstGeom prst="ellipse">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pitchFamily="34" charset="0"/>
              <a:cs typeface="Arial" pitchFamily="34" charset="0"/>
            </a:endParaRPr>
          </a:p>
        </p:txBody>
      </p:sp>
      <p:sp>
        <p:nvSpPr>
          <p:cNvPr id="24" name="Oval 23"/>
          <p:cNvSpPr/>
          <p:nvPr/>
        </p:nvSpPr>
        <p:spPr bwMode="auto">
          <a:xfrm>
            <a:off x="5243946" y="1401245"/>
            <a:ext cx="131618" cy="131618"/>
          </a:xfrm>
          <a:prstGeom prst="ellipse">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pitchFamily="34" charset="0"/>
              <a:cs typeface="Arial" pitchFamily="34" charset="0"/>
            </a:endParaRPr>
          </a:p>
        </p:txBody>
      </p:sp>
      <p:sp>
        <p:nvSpPr>
          <p:cNvPr id="25" name="Oval 24"/>
          <p:cNvSpPr/>
          <p:nvPr/>
        </p:nvSpPr>
        <p:spPr bwMode="auto">
          <a:xfrm>
            <a:off x="5465619" y="2815936"/>
            <a:ext cx="131618" cy="131618"/>
          </a:xfrm>
          <a:prstGeom prst="ellipse">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pitchFamily="34" charset="0"/>
              <a:cs typeface="Arial" pitchFamily="34" charset="0"/>
            </a:endParaRPr>
          </a:p>
        </p:txBody>
      </p:sp>
      <p:sp>
        <p:nvSpPr>
          <p:cNvPr id="26" name="Oval 25"/>
          <p:cNvSpPr/>
          <p:nvPr/>
        </p:nvSpPr>
        <p:spPr bwMode="auto">
          <a:xfrm>
            <a:off x="6373092" y="2000454"/>
            <a:ext cx="131618" cy="131618"/>
          </a:xfrm>
          <a:prstGeom prst="ellipse">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pitchFamily="34" charset="0"/>
              <a:cs typeface="Arial" pitchFamily="34" charset="0"/>
            </a:endParaRPr>
          </a:p>
        </p:txBody>
      </p:sp>
      <p:sp>
        <p:nvSpPr>
          <p:cNvPr id="4" name="Freeform: Shape 3"/>
          <p:cNvSpPr/>
          <p:nvPr/>
        </p:nvSpPr>
        <p:spPr bwMode="auto">
          <a:xfrm>
            <a:off x="2673927" y="1046018"/>
            <a:ext cx="5754438" cy="2306782"/>
          </a:xfrm>
          <a:custGeom>
            <a:avLst/>
            <a:gdLst>
              <a:gd name="connsiteX0" fmla="*/ 1371600 w 5754438"/>
              <a:gd name="connsiteY0" fmla="*/ 803564 h 2306782"/>
              <a:gd name="connsiteX1" fmla="*/ 1496291 w 5754438"/>
              <a:gd name="connsiteY1" fmla="*/ 713509 h 2306782"/>
              <a:gd name="connsiteX2" fmla="*/ 1572491 w 5754438"/>
              <a:gd name="connsiteY2" fmla="*/ 637309 h 2306782"/>
              <a:gd name="connsiteX3" fmla="*/ 1627909 w 5754438"/>
              <a:gd name="connsiteY3" fmla="*/ 574964 h 2306782"/>
              <a:gd name="connsiteX4" fmla="*/ 1704109 w 5754438"/>
              <a:gd name="connsiteY4" fmla="*/ 464127 h 2306782"/>
              <a:gd name="connsiteX5" fmla="*/ 1773382 w 5754438"/>
              <a:gd name="connsiteY5" fmla="*/ 346364 h 2306782"/>
              <a:gd name="connsiteX6" fmla="*/ 1821873 w 5754438"/>
              <a:gd name="connsiteY6" fmla="*/ 290946 h 2306782"/>
              <a:gd name="connsiteX7" fmla="*/ 1870364 w 5754438"/>
              <a:gd name="connsiteY7" fmla="*/ 221673 h 2306782"/>
              <a:gd name="connsiteX8" fmla="*/ 1932709 w 5754438"/>
              <a:gd name="connsiteY8" fmla="*/ 103909 h 2306782"/>
              <a:gd name="connsiteX9" fmla="*/ 1981200 w 5754438"/>
              <a:gd name="connsiteY9" fmla="*/ 90055 h 2306782"/>
              <a:gd name="connsiteX10" fmla="*/ 2022764 w 5754438"/>
              <a:gd name="connsiteY10" fmla="*/ 69273 h 2306782"/>
              <a:gd name="connsiteX11" fmla="*/ 2050473 w 5754438"/>
              <a:gd name="connsiteY11" fmla="*/ 55418 h 2306782"/>
              <a:gd name="connsiteX12" fmla="*/ 2092037 w 5754438"/>
              <a:gd name="connsiteY12" fmla="*/ 48491 h 2306782"/>
              <a:gd name="connsiteX13" fmla="*/ 2154382 w 5754438"/>
              <a:gd name="connsiteY13" fmla="*/ 13855 h 2306782"/>
              <a:gd name="connsiteX14" fmla="*/ 2369128 w 5754438"/>
              <a:gd name="connsiteY14" fmla="*/ 6927 h 2306782"/>
              <a:gd name="connsiteX15" fmla="*/ 2438400 w 5754438"/>
              <a:gd name="connsiteY15" fmla="*/ 0 h 2306782"/>
              <a:gd name="connsiteX16" fmla="*/ 3041073 w 5754438"/>
              <a:gd name="connsiteY16" fmla="*/ 6927 h 2306782"/>
              <a:gd name="connsiteX17" fmla="*/ 3061855 w 5754438"/>
              <a:gd name="connsiteY17" fmla="*/ 13855 h 2306782"/>
              <a:gd name="connsiteX18" fmla="*/ 3103418 w 5754438"/>
              <a:gd name="connsiteY18" fmla="*/ 34637 h 2306782"/>
              <a:gd name="connsiteX19" fmla="*/ 3158837 w 5754438"/>
              <a:gd name="connsiteY19" fmla="*/ 48491 h 2306782"/>
              <a:gd name="connsiteX20" fmla="*/ 3186546 w 5754438"/>
              <a:gd name="connsiteY20" fmla="*/ 62346 h 2306782"/>
              <a:gd name="connsiteX21" fmla="*/ 3255818 w 5754438"/>
              <a:gd name="connsiteY21" fmla="*/ 83127 h 2306782"/>
              <a:gd name="connsiteX22" fmla="*/ 3283528 w 5754438"/>
              <a:gd name="connsiteY22" fmla="*/ 103909 h 2306782"/>
              <a:gd name="connsiteX23" fmla="*/ 3297382 w 5754438"/>
              <a:gd name="connsiteY23" fmla="*/ 124691 h 2306782"/>
              <a:gd name="connsiteX24" fmla="*/ 3304309 w 5754438"/>
              <a:gd name="connsiteY24" fmla="*/ 145473 h 2306782"/>
              <a:gd name="connsiteX25" fmla="*/ 3332018 w 5754438"/>
              <a:gd name="connsiteY25" fmla="*/ 180109 h 2306782"/>
              <a:gd name="connsiteX26" fmla="*/ 3345873 w 5754438"/>
              <a:gd name="connsiteY26" fmla="*/ 200891 h 2306782"/>
              <a:gd name="connsiteX27" fmla="*/ 3429000 w 5754438"/>
              <a:gd name="connsiteY27" fmla="*/ 318655 h 2306782"/>
              <a:gd name="connsiteX28" fmla="*/ 3463637 w 5754438"/>
              <a:gd name="connsiteY28" fmla="*/ 339437 h 2306782"/>
              <a:gd name="connsiteX29" fmla="*/ 3477491 w 5754438"/>
              <a:gd name="connsiteY29" fmla="*/ 374073 h 2306782"/>
              <a:gd name="connsiteX30" fmla="*/ 3498273 w 5754438"/>
              <a:gd name="connsiteY30" fmla="*/ 394855 h 2306782"/>
              <a:gd name="connsiteX31" fmla="*/ 3519055 w 5754438"/>
              <a:gd name="connsiteY31" fmla="*/ 422564 h 2306782"/>
              <a:gd name="connsiteX32" fmla="*/ 3560618 w 5754438"/>
              <a:gd name="connsiteY32" fmla="*/ 464127 h 2306782"/>
              <a:gd name="connsiteX33" fmla="*/ 3609109 w 5754438"/>
              <a:gd name="connsiteY33" fmla="*/ 505691 h 2306782"/>
              <a:gd name="connsiteX34" fmla="*/ 3616037 w 5754438"/>
              <a:gd name="connsiteY34" fmla="*/ 526473 h 2306782"/>
              <a:gd name="connsiteX35" fmla="*/ 3643746 w 5754438"/>
              <a:gd name="connsiteY35" fmla="*/ 547255 h 2306782"/>
              <a:gd name="connsiteX36" fmla="*/ 3664528 w 5754438"/>
              <a:gd name="connsiteY36" fmla="*/ 568037 h 2306782"/>
              <a:gd name="connsiteX37" fmla="*/ 3678382 w 5754438"/>
              <a:gd name="connsiteY37" fmla="*/ 588818 h 2306782"/>
              <a:gd name="connsiteX38" fmla="*/ 3733800 w 5754438"/>
              <a:gd name="connsiteY38" fmla="*/ 609600 h 2306782"/>
              <a:gd name="connsiteX39" fmla="*/ 3775364 w 5754438"/>
              <a:gd name="connsiteY39" fmla="*/ 637309 h 2306782"/>
              <a:gd name="connsiteX40" fmla="*/ 3851564 w 5754438"/>
              <a:gd name="connsiteY40" fmla="*/ 658091 h 2306782"/>
              <a:gd name="connsiteX41" fmla="*/ 3927764 w 5754438"/>
              <a:gd name="connsiteY41" fmla="*/ 692727 h 2306782"/>
              <a:gd name="connsiteX42" fmla="*/ 3976255 w 5754438"/>
              <a:gd name="connsiteY42" fmla="*/ 706582 h 2306782"/>
              <a:gd name="connsiteX43" fmla="*/ 4038600 w 5754438"/>
              <a:gd name="connsiteY43" fmla="*/ 734291 h 2306782"/>
              <a:gd name="connsiteX44" fmla="*/ 4592782 w 5754438"/>
              <a:gd name="connsiteY44" fmla="*/ 713509 h 2306782"/>
              <a:gd name="connsiteX45" fmla="*/ 4655128 w 5754438"/>
              <a:gd name="connsiteY45" fmla="*/ 692727 h 2306782"/>
              <a:gd name="connsiteX46" fmla="*/ 4703618 w 5754438"/>
              <a:gd name="connsiteY46" fmla="*/ 685800 h 2306782"/>
              <a:gd name="connsiteX47" fmla="*/ 4807528 w 5754438"/>
              <a:gd name="connsiteY47" fmla="*/ 665018 h 2306782"/>
              <a:gd name="connsiteX48" fmla="*/ 4876800 w 5754438"/>
              <a:gd name="connsiteY48" fmla="*/ 637309 h 2306782"/>
              <a:gd name="connsiteX49" fmla="*/ 4897582 w 5754438"/>
              <a:gd name="connsiteY49" fmla="*/ 630382 h 2306782"/>
              <a:gd name="connsiteX50" fmla="*/ 4946073 w 5754438"/>
              <a:gd name="connsiteY50" fmla="*/ 623455 h 2306782"/>
              <a:gd name="connsiteX51" fmla="*/ 4973782 w 5754438"/>
              <a:gd name="connsiteY51" fmla="*/ 616527 h 2306782"/>
              <a:gd name="connsiteX52" fmla="*/ 5056909 w 5754438"/>
              <a:gd name="connsiteY52" fmla="*/ 609600 h 2306782"/>
              <a:gd name="connsiteX53" fmla="*/ 5195455 w 5754438"/>
              <a:gd name="connsiteY53" fmla="*/ 588818 h 2306782"/>
              <a:gd name="connsiteX54" fmla="*/ 5264728 w 5754438"/>
              <a:gd name="connsiteY54" fmla="*/ 574964 h 2306782"/>
              <a:gd name="connsiteX55" fmla="*/ 5534891 w 5754438"/>
              <a:gd name="connsiteY55" fmla="*/ 609600 h 2306782"/>
              <a:gd name="connsiteX56" fmla="*/ 5576455 w 5754438"/>
              <a:gd name="connsiteY56" fmla="*/ 616527 h 2306782"/>
              <a:gd name="connsiteX57" fmla="*/ 5604164 w 5754438"/>
              <a:gd name="connsiteY57" fmla="*/ 637309 h 2306782"/>
              <a:gd name="connsiteX58" fmla="*/ 5618018 w 5754438"/>
              <a:gd name="connsiteY58" fmla="*/ 658091 h 2306782"/>
              <a:gd name="connsiteX59" fmla="*/ 5701146 w 5754438"/>
              <a:gd name="connsiteY59" fmla="*/ 762000 h 2306782"/>
              <a:gd name="connsiteX60" fmla="*/ 5715000 w 5754438"/>
              <a:gd name="connsiteY60" fmla="*/ 789709 h 2306782"/>
              <a:gd name="connsiteX61" fmla="*/ 5728855 w 5754438"/>
              <a:gd name="connsiteY61" fmla="*/ 810491 h 2306782"/>
              <a:gd name="connsiteX62" fmla="*/ 5742709 w 5754438"/>
              <a:gd name="connsiteY62" fmla="*/ 845127 h 2306782"/>
              <a:gd name="connsiteX63" fmla="*/ 5735782 w 5754438"/>
              <a:gd name="connsiteY63" fmla="*/ 1156855 h 2306782"/>
              <a:gd name="connsiteX64" fmla="*/ 5721928 w 5754438"/>
              <a:gd name="connsiteY64" fmla="*/ 1184564 h 2306782"/>
              <a:gd name="connsiteX65" fmla="*/ 5638800 w 5754438"/>
              <a:gd name="connsiteY65" fmla="*/ 1239982 h 2306782"/>
              <a:gd name="connsiteX66" fmla="*/ 5562600 w 5754438"/>
              <a:gd name="connsiteY66" fmla="*/ 1288473 h 2306782"/>
              <a:gd name="connsiteX67" fmla="*/ 5527964 w 5754438"/>
              <a:gd name="connsiteY67" fmla="*/ 1309255 h 2306782"/>
              <a:gd name="connsiteX68" fmla="*/ 5320146 w 5754438"/>
              <a:gd name="connsiteY68" fmla="*/ 1371600 h 2306782"/>
              <a:gd name="connsiteX69" fmla="*/ 5216237 w 5754438"/>
              <a:gd name="connsiteY69" fmla="*/ 1406237 h 2306782"/>
              <a:gd name="connsiteX70" fmla="*/ 5167746 w 5754438"/>
              <a:gd name="connsiteY70" fmla="*/ 1433946 h 2306782"/>
              <a:gd name="connsiteX71" fmla="*/ 5133109 w 5754438"/>
              <a:gd name="connsiteY71" fmla="*/ 1440873 h 2306782"/>
              <a:gd name="connsiteX72" fmla="*/ 5112328 w 5754438"/>
              <a:gd name="connsiteY72" fmla="*/ 1447800 h 2306782"/>
              <a:gd name="connsiteX73" fmla="*/ 5049982 w 5754438"/>
              <a:gd name="connsiteY73" fmla="*/ 1468582 h 2306782"/>
              <a:gd name="connsiteX74" fmla="*/ 5001491 w 5754438"/>
              <a:gd name="connsiteY74" fmla="*/ 1482437 h 2306782"/>
              <a:gd name="connsiteX75" fmla="*/ 4530437 w 5754438"/>
              <a:gd name="connsiteY75" fmla="*/ 1489364 h 2306782"/>
              <a:gd name="connsiteX76" fmla="*/ 4440382 w 5754438"/>
              <a:gd name="connsiteY76" fmla="*/ 1510146 h 2306782"/>
              <a:gd name="connsiteX77" fmla="*/ 4412673 w 5754438"/>
              <a:gd name="connsiteY77" fmla="*/ 1517073 h 2306782"/>
              <a:gd name="connsiteX78" fmla="*/ 4274128 w 5754438"/>
              <a:gd name="connsiteY78" fmla="*/ 1551709 h 2306782"/>
              <a:gd name="connsiteX79" fmla="*/ 4253346 w 5754438"/>
              <a:gd name="connsiteY79" fmla="*/ 1558637 h 2306782"/>
              <a:gd name="connsiteX80" fmla="*/ 4204855 w 5754438"/>
              <a:gd name="connsiteY80" fmla="*/ 1565564 h 2306782"/>
              <a:gd name="connsiteX81" fmla="*/ 4163291 w 5754438"/>
              <a:gd name="connsiteY81" fmla="*/ 1572491 h 2306782"/>
              <a:gd name="connsiteX82" fmla="*/ 4128655 w 5754438"/>
              <a:gd name="connsiteY82" fmla="*/ 1593273 h 2306782"/>
              <a:gd name="connsiteX83" fmla="*/ 4059382 w 5754438"/>
              <a:gd name="connsiteY83" fmla="*/ 1607127 h 2306782"/>
              <a:gd name="connsiteX84" fmla="*/ 4038600 w 5754438"/>
              <a:gd name="connsiteY84" fmla="*/ 1620982 h 2306782"/>
              <a:gd name="connsiteX85" fmla="*/ 3941618 w 5754438"/>
              <a:gd name="connsiteY85" fmla="*/ 1641764 h 2306782"/>
              <a:gd name="connsiteX86" fmla="*/ 3872346 w 5754438"/>
              <a:gd name="connsiteY86" fmla="*/ 1662546 h 2306782"/>
              <a:gd name="connsiteX87" fmla="*/ 3816928 w 5754438"/>
              <a:gd name="connsiteY87" fmla="*/ 1669473 h 2306782"/>
              <a:gd name="connsiteX88" fmla="*/ 3733800 w 5754438"/>
              <a:gd name="connsiteY88" fmla="*/ 1704109 h 2306782"/>
              <a:gd name="connsiteX89" fmla="*/ 3657600 w 5754438"/>
              <a:gd name="connsiteY89" fmla="*/ 1717964 h 2306782"/>
              <a:gd name="connsiteX90" fmla="*/ 3602182 w 5754438"/>
              <a:gd name="connsiteY90" fmla="*/ 1745673 h 2306782"/>
              <a:gd name="connsiteX91" fmla="*/ 3595255 w 5754438"/>
              <a:gd name="connsiteY91" fmla="*/ 1766455 h 2306782"/>
              <a:gd name="connsiteX92" fmla="*/ 3574473 w 5754438"/>
              <a:gd name="connsiteY92" fmla="*/ 1780309 h 2306782"/>
              <a:gd name="connsiteX93" fmla="*/ 3519055 w 5754438"/>
              <a:gd name="connsiteY93" fmla="*/ 1801091 h 2306782"/>
              <a:gd name="connsiteX94" fmla="*/ 3449782 w 5754438"/>
              <a:gd name="connsiteY94" fmla="*/ 1842655 h 2306782"/>
              <a:gd name="connsiteX95" fmla="*/ 3415146 w 5754438"/>
              <a:gd name="connsiteY95" fmla="*/ 1849582 h 2306782"/>
              <a:gd name="connsiteX96" fmla="*/ 3394364 w 5754438"/>
              <a:gd name="connsiteY96" fmla="*/ 1870364 h 2306782"/>
              <a:gd name="connsiteX97" fmla="*/ 3325091 w 5754438"/>
              <a:gd name="connsiteY97" fmla="*/ 1911927 h 2306782"/>
              <a:gd name="connsiteX98" fmla="*/ 3283528 w 5754438"/>
              <a:gd name="connsiteY98" fmla="*/ 1953491 h 2306782"/>
              <a:gd name="connsiteX99" fmla="*/ 3262746 w 5754438"/>
              <a:gd name="connsiteY99" fmla="*/ 1967346 h 2306782"/>
              <a:gd name="connsiteX100" fmla="*/ 3221182 w 5754438"/>
              <a:gd name="connsiteY100" fmla="*/ 2015837 h 2306782"/>
              <a:gd name="connsiteX101" fmla="*/ 3193473 w 5754438"/>
              <a:gd name="connsiteY101" fmla="*/ 2036618 h 2306782"/>
              <a:gd name="connsiteX102" fmla="*/ 3165764 w 5754438"/>
              <a:gd name="connsiteY102" fmla="*/ 2064327 h 2306782"/>
              <a:gd name="connsiteX103" fmla="*/ 3151909 w 5754438"/>
              <a:gd name="connsiteY103" fmla="*/ 2085109 h 2306782"/>
              <a:gd name="connsiteX104" fmla="*/ 3075709 w 5754438"/>
              <a:gd name="connsiteY104" fmla="*/ 2133600 h 2306782"/>
              <a:gd name="connsiteX105" fmla="*/ 3034146 w 5754438"/>
              <a:gd name="connsiteY105" fmla="*/ 2168237 h 2306782"/>
              <a:gd name="connsiteX106" fmla="*/ 3006437 w 5754438"/>
              <a:gd name="connsiteY106" fmla="*/ 2175164 h 2306782"/>
              <a:gd name="connsiteX107" fmla="*/ 2978728 w 5754438"/>
              <a:gd name="connsiteY107" fmla="*/ 2195946 h 2306782"/>
              <a:gd name="connsiteX108" fmla="*/ 2895600 w 5754438"/>
              <a:gd name="connsiteY108" fmla="*/ 2230582 h 2306782"/>
              <a:gd name="connsiteX109" fmla="*/ 2874818 w 5754438"/>
              <a:gd name="connsiteY109" fmla="*/ 2237509 h 2306782"/>
              <a:gd name="connsiteX110" fmla="*/ 2854037 w 5754438"/>
              <a:gd name="connsiteY110" fmla="*/ 2244437 h 2306782"/>
              <a:gd name="connsiteX111" fmla="*/ 2784764 w 5754438"/>
              <a:gd name="connsiteY111" fmla="*/ 2251364 h 2306782"/>
              <a:gd name="connsiteX112" fmla="*/ 2348346 w 5754438"/>
              <a:gd name="connsiteY112" fmla="*/ 2272146 h 2306782"/>
              <a:gd name="connsiteX113" fmla="*/ 2140528 w 5754438"/>
              <a:gd name="connsiteY113" fmla="*/ 2292927 h 2306782"/>
              <a:gd name="connsiteX114" fmla="*/ 2043546 w 5754438"/>
              <a:gd name="connsiteY114" fmla="*/ 2299855 h 2306782"/>
              <a:gd name="connsiteX115" fmla="*/ 1911928 w 5754438"/>
              <a:gd name="connsiteY115" fmla="*/ 2306782 h 2306782"/>
              <a:gd name="connsiteX116" fmla="*/ 1059873 w 5754438"/>
              <a:gd name="connsiteY116" fmla="*/ 2299855 h 2306782"/>
              <a:gd name="connsiteX117" fmla="*/ 983673 w 5754438"/>
              <a:gd name="connsiteY117" fmla="*/ 2292927 h 2306782"/>
              <a:gd name="connsiteX118" fmla="*/ 865909 w 5754438"/>
              <a:gd name="connsiteY118" fmla="*/ 2286000 h 2306782"/>
              <a:gd name="connsiteX119" fmla="*/ 838200 w 5754438"/>
              <a:gd name="connsiteY119" fmla="*/ 2279073 h 2306782"/>
              <a:gd name="connsiteX120" fmla="*/ 706582 w 5754438"/>
              <a:gd name="connsiteY120" fmla="*/ 2265218 h 2306782"/>
              <a:gd name="connsiteX121" fmla="*/ 581891 w 5754438"/>
              <a:gd name="connsiteY121" fmla="*/ 2237509 h 2306782"/>
              <a:gd name="connsiteX122" fmla="*/ 533400 w 5754438"/>
              <a:gd name="connsiteY122" fmla="*/ 2216727 h 2306782"/>
              <a:gd name="connsiteX123" fmla="*/ 471055 w 5754438"/>
              <a:gd name="connsiteY123" fmla="*/ 2195946 h 2306782"/>
              <a:gd name="connsiteX124" fmla="*/ 311728 w 5754438"/>
              <a:gd name="connsiteY124" fmla="*/ 2133600 h 2306782"/>
              <a:gd name="connsiteX125" fmla="*/ 193964 w 5754438"/>
              <a:gd name="connsiteY125" fmla="*/ 2085109 h 2306782"/>
              <a:gd name="connsiteX126" fmla="*/ 96982 w 5754438"/>
              <a:gd name="connsiteY126" fmla="*/ 2001982 h 2306782"/>
              <a:gd name="connsiteX127" fmla="*/ 76200 w 5754438"/>
              <a:gd name="connsiteY127" fmla="*/ 1988127 h 2306782"/>
              <a:gd name="connsiteX128" fmla="*/ 34637 w 5754438"/>
              <a:gd name="connsiteY128" fmla="*/ 1898073 h 2306782"/>
              <a:gd name="connsiteX129" fmla="*/ 0 w 5754438"/>
              <a:gd name="connsiteY129" fmla="*/ 1704109 h 2306782"/>
              <a:gd name="connsiteX130" fmla="*/ 13855 w 5754438"/>
              <a:gd name="connsiteY130" fmla="*/ 1413164 h 2306782"/>
              <a:gd name="connsiteX131" fmla="*/ 138546 w 5754438"/>
              <a:gd name="connsiteY131" fmla="*/ 1295400 h 2306782"/>
              <a:gd name="connsiteX132" fmla="*/ 242455 w 5754438"/>
              <a:gd name="connsiteY132" fmla="*/ 1267691 h 2306782"/>
              <a:gd name="connsiteX133" fmla="*/ 464128 w 5754438"/>
              <a:gd name="connsiteY133" fmla="*/ 1198418 h 2306782"/>
              <a:gd name="connsiteX134" fmla="*/ 803564 w 5754438"/>
              <a:gd name="connsiteY134" fmla="*/ 1122218 h 2306782"/>
              <a:gd name="connsiteX135" fmla="*/ 969818 w 5754438"/>
              <a:gd name="connsiteY135" fmla="*/ 1094509 h 2306782"/>
              <a:gd name="connsiteX136" fmla="*/ 1080655 w 5754438"/>
              <a:gd name="connsiteY136" fmla="*/ 1087582 h 2306782"/>
              <a:gd name="connsiteX137" fmla="*/ 1143000 w 5754438"/>
              <a:gd name="connsiteY137" fmla="*/ 1059873 h 2306782"/>
              <a:gd name="connsiteX138" fmla="*/ 1205346 w 5754438"/>
              <a:gd name="connsiteY138" fmla="*/ 1039091 h 2306782"/>
              <a:gd name="connsiteX139" fmla="*/ 1253837 w 5754438"/>
              <a:gd name="connsiteY139" fmla="*/ 1018309 h 2306782"/>
              <a:gd name="connsiteX140" fmla="*/ 1281546 w 5754438"/>
              <a:gd name="connsiteY140" fmla="*/ 1004455 h 2306782"/>
              <a:gd name="connsiteX141" fmla="*/ 1316182 w 5754438"/>
              <a:gd name="connsiteY141" fmla="*/ 997527 h 2306782"/>
              <a:gd name="connsiteX142" fmla="*/ 1364673 w 5754438"/>
              <a:gd name="connsiteY142" fmla="*/ 955964 h 2306782"/>
              <a:gd name="connsiteX143" fmla="*/ 1406237 w 5754438"/>
              <a:gd name="connsiteY143" fmla="*/ 865909 h 2306782"/>
              <a:gd name="connsiteX144" fmla="*/ 1427018 w 5754438"/>
              <a:gd name="connsiteY144" fmla="*/ 817418 h 2306782"/>
              <a:gd name="connsiteX145" fmla="*/ 1371600 w 5754438"/>
              <a:gd name="connsiteY145" fmla="*/ 803564 h 2306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754438" h="2306782">
                <a:moveTo>
                  <a:pt x="1371600" y="803564"/>
                </a:moveTo>
                <a:cubicBezTo>
                  <a:pt x="1383145" y="786246"/>
                  <a:pt x="1410330" y="792307"/>
                  <a:pt x="1496291" y="713509"/>
                </a:cubicBezTo>
                <a:cubicBezTo>
                  <a:pt x="1522770" y="689236"/>
                  <a:pt x="1550938" y="666046"/>
                  <a:pt x="1572491" y="637309"/>
                </a:cubicBezTo>
                <a:cubicBezTo>
                  <a:pt x="1603070" y="596538"/>
                  <a:pt x="1585109" y="617764"/>
                  <a:pt x="1627909" y="574964"/>
                </a:cubicBezTo>
                <a:cubicBezTo>
                  <a:pt x="1683191" y="409117"/>
                  <a:pt x="1602245" y="616924"/>
                  <a:pt x="1704109" y="464127"/>
                </a:cubicBezTo>
                <a:cubicBezTo>
                  <a:pt x="1855378" y="237222"/>
                  <a:pt x="1627986" y="502942"/>
                  <a:pt x="1773382" y="346364"/>
                </a:cubicBezTo>
                <a:cubicBezTo>
                  <a:pt x="1790084" y="328377"/>
                  <a:pt x="1806803" y="310321"/>
                  <a:pt x="1821873" y="290946"/>
                </a:cubicBezTo>
                <a:cubicBezTo>
                  <a:pt x="1839178" y="268697"/>
                  <a:pt x="1870364" y="221673"/>
                  <a:pt x="1870364" y="221673"/>
                </a:cubicBezTo>
                <a:cubicBezTo>
                  <a:pt x="1878885" y="187587"/>
                  <a:pt x="1888730" y="116474"/>
                  <a:pt x="1932709" y="103909"/>
                </a:cubicBezTo>
                <a:lnTo>
                  <a:pt x="1981200" y="90055"/>
                </a:lnTo>
                <a:cubicBezTo>
                  <a:pt x="2021140" y="63428"/>
                  <a:pt x="1982610" y="86482"/>
                  <a:pt x="2022764" y="69273"/>
                </a:cubicBezTo>
                <a:cubicBezTo>
                  <a:pt x="2032256" y="65205"/>
                  <a:pt x="2040582" y="58385"/>
                  <a:pt x="2050473" y="55418"/>
                </a:cubicBezTo>
                <a:cubicBezTo>
                  <a:pt x="2063926" y="51382"/>
                  <a:pt x="2078182" y="50800"/>
                  <a:pt x="2092037" y="48491"/>
                </a:cubicBezTo>
                <a:cubicBezTo>
                  <a:pt x="2112819" y="36946"/>
                  <a:pt x="2130872" y="17382"/>
                  <a:pt x="2154382" y="13855"/>
                </a:cubicBezTo>
                <a:cubicBezTo>
                  <a:pt x="2225209" y="3231"/>
                  <a:pt x="2297594" y="10417"/>
                  <a:pt x="2369128" y="6927"/>
                </a:cubicBezTo>
                <a:cubicBezTo>
                  <a:pt x="2392306" y="5796"/>
                  <a:pt x="2415309" y="2309"/>
                  <a:pt x="2438400" y="0"/>
                </a:cubicBezTo>
                <a:lnTo>
                  <a:pt x="3041073" y="6927"/>
                </a:lnTo>
                <a:cubicBezTo>
                  <a:pt x="3048373" y="7089"/>
                  <a:pt x="3055182" y="10889"/>
                  <a:pt x="3061855" y="13855"/>
                </a:cubicBezTo>
                <a:cubicBezTo>
                  <a:pt x="3076010" y="20146"/>
                  <a:pt x="3088831" y="29427"/>
                  <a:pt x="3103418" y="34637"/>
                </a:cubicBezTo>
                <a:cubicBezTo>
                  <a:pt x="3121350" y="41041"/>
                  <a:pt x="3140364" y="43873"/>
                  <a:pt x="3158837" y="48491"/>
                </a:cubicBezTo>
                <a:cubicBezTo>
                  <a:pt x="3168073" y="53109"/>
                  <a:pt x="3176749" y="59080"/>
                  <a:pt x="3186546" y="62346"/>
                </a:cubicBezTo>
                <a:cubicBezTo>
                  <a:pt x="3231272" y="77255"/>
                  <a:pt x="3212471" y="59046"/>
                  <a:pt x="3255818" y="83127"/>
                </a:cubicBezTo>
                <a:cubicBezTo>
                  <a:pt x="3265911" y="88734"/>
                  <a:pt x="3274291" y="96982"/>
                  <a:pt x="3283528" y="103909"/>
                </a:cubicBezTo>
                <a:cubicBezTo>
                  <a:pt x="3288146" y="110836"/>
                  <a:pt x="3293659" y="117244"/>
                  <a:pt x="3297382" y="124691"/>
                </a:cubicBezTo>
                <a:cubicBezTo>
                  <a:pt x="3300647" y="131222"/>
                  <a:pt x="3300439" y="139281"/>
                  <a:pt x="3304309" y="145473"/>
                </a:cubicBezTo>
                <a:cubicBezTo>
                  <a:pt x="3312145" y="158011"/>
                  <a:pt x="3323147" y="168281"/>
                  <a:pt x="3332018" y="180109"/>
                </a:cubicBezTo>
                <a:cubicBezTo>
                  <a:pt x="3337013" y="186770"/>
                  <a:pt x="3341589" y="193752"/>
                  <a:pt x="3345873" y="200891"/>
                </a:cubicBezTo>
                <a:cubicBezTo>
                  <a:pt x="3370329" y="241651"/>
                  <a:pt x="3390324" y="288574"/>
                  <a:pt x="3429000" y="318655"/>
                </a:cubicBezTo>
                <a:cubicBezTo>
                  <a:pt x="3439628" y="326921"/>
                  <a:pt x="3452091" y="332510"/>
                  <a:pt x="3463637" y="339437"/>
                </a:cubicBezTo>
                <a:cubicBezTo>
                  <a:pt x="3468255" y="350982"/>
                  <a:pt x="3470901" y="363528"/>
                  <a:pt x="3477491" y="374073"/>
                </a:cubicBezTo>
                <a:cubicBezTo>
                  <a:pt x="3482683" y="382381"/>
                  <a:pt x="3491897" y="387417"/>
                  <a:pt x="3498273" y="394855"/>
                </a:cubicBezTo>
                <a:cubicBezTo>
                  <a:pt x="3505787" y="403621"/>
                  <a:pt x="3511331" y="413982"/>
                  <a:pt x="3519055" y="422564"/>
                </a:cubicBezTo>
                <a:cubicBezTo>
                  <a:pt x="3532162" y="437127"/>
                  <a:pt x="3548378" y="448828"/>
                  <a:pt x="3560618" y="464127"/>
                </a:cubicBezTo>
                <a:cubicBezTo>
                  <a:pt x="3592889" y="504466"/>
                  <a:pt x="3574301" y="494088"/>
                  <a:pt x="3609109" y="505691"/>
                </a:cubicBezTo>
                <a:cubicBezTo>
                  <a:pt x="3611418" y="512618"/>
                  <a:pt x="3611362" y="520863"/>
                  <a:pt x="3616037" y="526473"/>
                </a:cubicBezTo>
                <a:cubicBezTo>
                  <a:pt x="3623428" y="535342"/>
                  <a:pt x="3634980" y="539741"/>
                  <a:pt x="3643746" y="547255"/>
                </a:cubicBezTo>
                <a:cubicBezTo>
                  <a:pt x="3651184" y="553631"/>
                  <a:pt x="3658256" y="560511"/>
                  <a:pt x="3664528" y="568037"/>
                </a:cubicBezTo>
                <a:cubicBezTo>
                  <a:pt x="3669858" y="574433"/>
                  <a:pt x="3671243" y="584535"/>
                  <a:pt x="3678382" y="588818"/>
                </a:cubicBezTo>
                <a:cubicBezTo>
                  <a:pt x="3695299" y="598968"/>
                  <a:pt x="3716154" y="600777"/>
                  <a:pt x="3733800" y="609600"/>
                </a:cubicBezTo>
                <a:cubicBezTo>
                  <a:pt x="3748693" y="617047"/>
                  <a:pt x="3759967" y="630969"/>
                  <a:pt x="3775364" y="637309"/>
                </a:cubicBezTo>
                <a:cubicBezTo>
                  <a:pt x="3799709" y="647333"/>
                  <a:pt x="3826435" y="650238"/>
                  <a:pt x="3851564" y="658091"/>
                </a:cubicBezTo>
                <a:cubicBezTo>
                  <a:pt x="3908762" y="675966"/>
                  <a:pt x="3864888" y="668544"/>
                  <a:pt x="3927764" y="692727"/>
                </a:cubicBezTo>
                <a:cubicBezTo>
                  <a:pt x="3943454" y="698762"/>
                  <a:pt x="3960307" y="701266"/>
                  <a:pt x="3976255" y="706582"/>
                </a:cubicBezTo>
                <a:cubicBezTo>
                  <a:pt x="4002785" y="715426"/>
                  <a:pt x="4014463" y="722223"/>
                  <a:pt x="4038600" y="734291"/>
                </a:cubicBezTo>
                <a:lnTo>
                  <a:pt x="4592782" y="713509"/>
                </a:lnTo>
                <a:cubicBezTo>
                  <a:pt x="4651118" y="710764"/>
                  <a:pt x="4604982" y="706403"/>
                  <a:pt x="4655128" y="692727"/>
                </a:cubicBezTo>
                <a:cubicBezTo>
                  <a:pt x="4670880" y="688431"/>
                  <a:pt x="4687608" y="689002"/>
                  <a:pt x="4703618" y="685800"/>
                </a:cubicBezTo>
                <a:lnTo>
                  <a:pt x="4807528" y="665018"/>
                </a:lnTo>
                <a:cubicBezTo>
                  <a:pt x="4848297" y="644634"/>
                  <a:pt x="4825444" y="654428"/>
                  <a:pt x="4876800" y="637309"/>
                </a:cubicBezTo>
                <a:cubicBezTo>
                  <a:pt x="4883727" y="635000"/>
                  <a:pt x="4890353" y="631415"/>
                  <a:pt x="4897582" y="630382"/>
                </a:cubicBezTo>
                <a:cubicBezTo>
                  <a:pt x="4913746" y="628073"/>
                  <a:pt x="4930009" y="626376"/>
                  <a:pt x="4946073" y="623455"/>
                </a:cubicBezTo>
                <a:cubicBezTo>
                  <a:pt x="4955440" y="621752"/>
                  <a:pt x="4964335" y="617708"/>
                  <a:pt x="4973782" y="616527"/>
                </a:cubicBezTo>
                <a:cubicBezTo>
                  <a:pt x="5001372" y="613078"/>
                  <a:pt x="5029200" y="611909"/>
                  <a:pt x="5056909" y="609600"/>
                </a:cubicBezTo>
                <a:cubicBezTo>
                  <a:pt x="5142144" y="581190"/>
                  <a:pt x="5055223" y="606347"/>
                  <a:pt x="5195455" y="588818"/>
                </a:cubicBezTo>
                <a:cubicBezTo>
                  <a:pt x="5218821" y="585897"/>
                  <a:pt x="5264728" y="574964"/>
                  <a:pt x="5264728" y="574964"/>
                </a:cubicBezTo>
                <a:lnTo>
                  <a:pt x="5534891" y="609600"/>
                </a:lnTo>
                <a:cubicBezTo>
                  <a:pt x="5548773" y="611736"/>
                  <a:pt x="5562600" y="614218"/>
                  <a:pt x="5576455" y="616527"/>
                </a:cubicBezTo>
                <a:cubicBezTo>
                  <a:pt x="5585691" y="623454"/>
                  <a:pt x="5596000" y="629145"/>
                  <a:pt x="5604164" y="637309"/>
                </a:cubicBezTo>
                <a:cubicBezTo>
                  <a:pt x="5610051" y="643196"/>
                  <a:pt x="5613095" y="651377"/>
                  <a:pt x="5618018" y="658091"/>
                </a:cubicBezTo>
                <a:cubicBezTo>
                  <a:pt x="5680554" y="743367"/>
                  <a:pt x="5657481" y="718335"/>
                  <a:pt x="5701146" y="762000"/>
                </a:cubicBezTo>
                <a:cubicBezTo>
                  <a:pt x="5705764" y="771236"/>
                  <a:pt x="5709877" y="780743"/>
                  <a:pt x="5715000" y="789709"/>
                </a:cubicBezTo>
                <a:cubicBezTo>
                  <a:pt x="5719131" y="796938"/>
                  <a:pt x="5725132" y="803044"/>
                  <a:pt x="5728855" y="810491"/>
                </a:cubicBezTo>
                <a:cubicBezTo>
                  <a:pt x="5734416" y="821613"/>
                  <a:pt x="5738091" y="833582"/>
                  <a:pt x="5742709" y="845127"/>
                </a:cubicBezTo>
                <a:cubicBezTo>
                  <a:pt x="5760737" y="971307"/>
                  <a:pt x="5757641" y="927331"/>
                  <a:pt x="5735782" y="1156855"/>
                </a:cubicBezTo>
                <a:cubicBezTo>
                  <a:pt x="5734803" y="1167135"/>
                  <a:pt x="5728268" y="1176413"/>
                  <a:pt x="5721928" y="1184564"/>
                </a:cubicBezTo>
                <a:cubicBezTo>
                  <a:pt x="5683023" y="1234584"/>
                  <a:pt x="5693502" y="1209592"/>
                  <a:pt x="5638800" y="1239982"/>
                </a:cubicBezTo>
                <a:cubicBezTo>
                  <a:pt x="5612482" y="1254603"/>
                  <a:pt x="5588131" y="1272516"/>
                  <a:pt x="5562600" y="1288473"/>
                </a:cubicBezTo>
                <a:cubicBezTo>
                  <a:pt x="5551182" y="1295609"/>
                  <a:pt x="5540672" y="1304807"/>
                  <a:pt x="5527964" y="1309255"/>
                </a:cubicBezTo>
                <a:cubicBezTo>
                  <a:pt x="5367192" y="1365525"/>
                  <a:pt x="5437397" y="1348151"/>
                  <a:pt x="5320146" y="1371600"/>
                </a:cubicBezTo>
                <a:cubicBezTo>
                  <a:pt x="5190649" y="1436349"/>
                  <a:pt x="5388385" y="1341681"/>
                  <a:pt x="5216237" y="1406237"/>
                </a:cubicBezTo>
                <a:cubicBezTo>
                  <a:pt x="5198806" y="1412774"/>
                  <a:pt x="5184931" y="1426786"/>
                  <a:pt x="5167746" y="1433946"/>
                </a:cubicBezTo>
                <a:cubicBezTo>
                  <a:pt x="5156877" y="1438474"/>
                  <a:pt x="5144532" y="1438017"/>
                  <a:pt x="5133109" y="1440873"/>
                </a:cubicBezTo>
                <a:cubicBezTo>
                  <a:pt x="5126025" y="1442644"/>
                  <a:pt x="5119165" y="1445236"/>
                  <a:pt x="5112328" y="1447800"/>
                </a:cubicBezTo>
                <a:cubicBezTo>
                  <a:pt x="5035906" y="1476459"/>
                  <a:pt x="5114979" y="1450012"/>
                  <a:pt x="5049982" y="1468582"/>
                </a:cubicBezTo>
                <a:cubicBezTo>
                  <a:pt x="5037658" y="1472103"/>
                  <a:pt x="5013480" y="1482104"/>
                  <a:pt x="5001491" y="1482437"/>
                </a:cubicBezTo>
                <a:cubicBezTo>
                  <a:pt x="4844517" y="1486798"/>
                  <a:pt x="4687455" y="1487055"/>
                  <a:pt x="4530437" y="1489364"/>
                </a:cubicBezTo>
                <a:cubicBezTo>
                  <a:pt x="4467836" y="1505014"/>
                  <a:pt x="4543861" y="1486266"/>
                  <a:pt x="4440382" y="1510146"/>
                </a:cubicBezTo>
                <a:cubicBezTo>
                  <a:pt x="4431105" y="1512287"/>
                  <a:pt x="4421760" y="1514233"/>
                  <a:pt x="4412673" y="1517073"/>
                </a:cubicBezTo>
                <a:cubicBezTo>
                  <a:pt x="4300685" y="1552069"/>
                  <a:pt x="4365667" y="1540267"/>
                  <a:pt x="4274128" y="1551709"/>
                </a:cubicBezTo>
                <a:cubicBezTo>
                  <a:pt x="4267201" y="1554018"/>
                  <a:pt x="4260506" y="1557205"/>
                  <a:pt x="4253346" y="1558637"/>
                </a:cubicBezTo>
                <a:cubicBezTo>
                  <a:pt x="4237335" y="1561839"/>
                  <a:pt x="4220993" y="1563081"/>
                  <a:pt x="4204855" y="1565564"/>
                </a:cubicBezTo>
                <a:cubicBezTo>
                  <a:pt x="4190973" y="1567700"/>
                  <a:pt x="4177146" y="1570182"/>
                  <a:pt x="4163291" y="1572491"/>
                </a:cubicBezTo>
                <a:cubicBezTo>
                  <a:pt x="4151746" y="1579418"/>
                  <a:pt x="4140959" y="1587805"/>
                  <a:pt x="4128655" y="1593273"/>
                </a:cubicBezTo>
                <a:cubicBezTo>
                  <a:pt x="4116255" y="1598784"/>
                  <a:pt x="4067649" y="1605749"/>
                  <a:pt x="4059382" y="1607127"/>
                </a:cubicBezTo>
                <a:cubicBezTo>
                  <a:pt x="4052455" y="1611745"/>
                  <a:pt x="4046424" y="1618137"/>
                  <a:pt x="4038600" y="1620982"/>
                </a:cubicBezTo>
                <a:cubicBezTo>
                  <a:pt x="4009386" y="1631606"/>
                  <a:pt x="3972583" y="1636603"/>
                  <a:pt x="3941618" y="1641764"/>
                </a:cubicBezTo>
                <a:cubicBezTo>
                  <a:pt x="3920391" y="1648840"/>
                  <a:pt x="3892168" y="1658582"/>
                  <a:pt x="3872346" y="1662546"/>
                </a:cubicBezTo>
                <a:cubicBezTo>
                  <a:pt x="3854091" y="1666197"/>
                  <a:pt x="3835401" y="1667164"/>
                  <a:pt x="3816928" y="1669473"/>
                </a:cubicBezTo>
                <a:cubicBezTo>
                  <a:pt x="3789219" y="1681018"/>
                  <a:pt x="3763410" y="1699173"/>
                  <a:pt x="3733800" y="1704109"/>
                </a:cubicBezTo>
                <a:cubicBezTo>
                  <a:pt x="3680623" y="1712973"/>
                  <a:pt x="3706010" y="1708283"/>
                  <a:pt x="3657600" y="1717964"/>
                </a:cubicBezTo>
                <a:cubicBezTo>
                  <a:pt x="3639127" y="1727200"/>
                  <a:pt x="3608713" y="1726080"/>
                  <a:pt x="3602182" y="1745673"/>
                </a:cubicBezTo>
                <a:cubicBezTo>
                  <a:pt x="3599873" y="1752600"/>
                  <a:pt x="3599817" y="1760753"/>
                  <a:pt x="3595255" y="1766455"/>
                </a:cubicBezTo>
                <a:cubicBezTo>
                  <a:pt x="3590054" y="1772956"/>
                  <a:pt x="3581702" y="1776178"/>
                  <a:pt x="3574473" y="1780309"/>
                </a:cubicBezTo>
                <a:cubicBezTo>
                  <a:pt x="3546296" y="1796410"/>
                  <a:pt x="3549363" y="1793514"/>
                  <a:pt x="3519055" y="1801091"/>
                </a:cubicBezTo>
                <a:cubicBezTo>
                  <a:pt x="3503250" y="1811628"/>
                  <a:pt x="3471081" y="1835555"/>
                  <a:pt x="3449782" y="1842655"/>
                </a:cubicBezTo>
                <a:cubicBezTo>
                  <a:pt x="3438612" y="1846378"/>
                  <a:pt x="3426691" y="1847273"/>
                  <a:pt x="3415146" y="1849582"/>
                </a:cubicBezTo>
                <a:cubicBezTo>
                  <a:pt x="3408219" y="1856509"/>
                  <a:pt x="3402097" y="1864349"/>
                  <a:pt x="3394364" y="1870364"/>
                </a:cubicBezTo>
                <a:cubicBezTo>
                  <a:pt x="3364270" y="1893770"/>
                  <a:pt x="3355252" y="1896847"/>
                  <a:pt x="3325091" y="1911927"/>
                </a:cubicBezTo>
                <a:cubicBezTo>
                  <a:pt x="3311237" y="1925782"/>
                  <a:pt x="3299830" y="1942622"/>
                  <a:pt x="3283528" y="1953491"/>
                </a:cubicBezTo>
                <a:cubicBezTo>
                  <a:pt x="3276601" y="1958109"/>
                  <a:pt x="3268633" y="1961459"/>
                  <a:pt x="3262746" y="1967346"/>
                </a:cubicBezTo>
                <a:cubicBezTo>
                  <a:pt x="3247692" y="1982400"/>
                  <a:pt x="3236236" y="2000784"/>
                  <a:pt x="3221182" y="2015837"/>
                </a:cubicBezTo>
                <a:cubicBezTo>
                  <a:pt x="3213018" y="2024001"/>
                  <a:pt x="3202162" y="2029015"/>
                  <a:pt x="3193473" y="2036618"/>
                </a:cubicBezTo>
                <a:cubicBezTo>
                  <a:pt x="3183643" y="2045219"/>
                  <a:pt x="3174265" y="2054410"/>
                  <a:pt x="3165764" y="2064327"/>
                </a:cubicBezTo>
                <a:cubicBezTo>
                  <a:pt x="3160346" y="2070648"/>
                  <a:pt x="3158097" y="2079539"/>
                  <a:pt x="3151909" y="2085109"/>
                </a:cubicBezTo>
                <a:cubicBezTo>
                  <a:pt x="3106864" y="2125650"/>
                  <a:pt x="3113270" y="2121080"/>
                  <a:pt x="3075709" y="2133600"/>
                </a:cubicBezTo>
                <a:cubicBezTo>
                  <a:pt x="3063226" y="2146084"/>
                  <a:pt x="3051024" y="2161004"/>
                  <a:pt x="3034146" y="2168237"/>
                </a:cubicBezTo>
                <a:cubicBezTo>
                  <a:pt x="3025395" y="2171987"/>
                  <a:pt x="3015673" y="2172855"/>
                  <a:pt x="3006437" y="2175164"/>
                </a:cubicBezTo>
                <a:cubicBezTo>
                  <a:pt x="2997201" y="2182091"/>
                  <a:pt x="2988628" y="2190006"/>
                  <a:pt x="2978728" y="2195946"/>
                </a:cubicBezTo>
                <a:cubicBezTo>
                  <a:pt x="2944592" y="2216427"/>
                  <a:pt x="2932540" y="2218269"/>
                  <a:pt x="2895600" y="2230582"/>
                </a:cubicBezTo>
                <a:lnTo>
                  <a:pt x="2874818" y="2237509"/>
                </a:lnTo>
                <a:cubicBezTo>
                  <a:pt x="2867891" y="2239818"/>
                  <a:pt x="2861303" y="2243710"/>
                  <a:pt x="2854037" y="2244437"/>
                </a:cubicBezTo>
                <a:cubicBezTo>
                  <a:pt x="2830946" y="2246746"/>
                  <a:pt x="2807919" y="2249820"/>
                  <a:pt x="2784764" y="2251364"/>
                </a:cubicBezTo>
                <a:cubicBezTo>
                  <a:pt x="2572210" y="2265534"/>
                  <a:pt x="2547690" y="2265026"/>
                  <a:pt x="2348346" y="2272146"/>
                </a:cubicBezTo>
                <a:cubicBezTo>
                  <a:pt x="2222833" y="2294966"/>
                  <a:pt x="2308288" y="2282759"/>
                  <a:pt x="2140528" y="2292927"/>
                </a:cubicBezTo>
                <a:cubicBezTo>
                  <a:pt x="2108178" y="2294888"/>
                  <a:pt x="2075896" y="2297894"/>
                  <a:pt x="2043546" y="2299855"/>
                </a:cubicBezTo>
                <a:lnTo>
                  <a:pt x="1911928" y="2306782"/>
                </a:lnTo>
                <a:lnTo>
                  <a:pt x="1059873" y="2299855"/>
                </a:lnTo>
                <a:cubicBezTo>
                  <a:pt x="1034371" y="2299474"/>
                  <a:pt x="1009113" y="2294744"/>
                  <a:pt x="983673" y="2292927"/>
                </a:cubicBezTo>
                <a:cubicBezTo>
                  <a:pt x="944450" y="2290125"/>
                  <a:pt x="905164" y="2288309"/>
                  <a:pt x="865909" y="2286000"/>
                </a:cubicBezTo>
                <a:cubicBezTo>
                  <a:pt x="856673" y="2283691"/>
                  <a:pt x="847567" y="2280776"/>
                  <a:pt x="838200" y="2279073"/>
                </a:cubicBezTo>
                <a:cubicBezTo>
                  <a:pt x="792260" y="2270721"/>
                  <a:pt x="754762" y="2269233"/>
                  <a:pt x="706582" y="2265218"/>
                </a:cubicBezTo>
                <a:cubicBezTo>
                  <a:pt x="477501" y="2188860"/>
                  <a:pt x="806230" y="2293595"/>
                  <a:pt x="581891" y="2237509"/>
                </a:cubicBezTo>
                <a:cubicBezTo>
                  <a:pt x="564831" y="2233244"/>
                  <a:pt x="549866" y="2222902"/>
                  <a:pt x="533400" y="2216727"/>
                </a:cubicBezTo>
                <a:cubicBezTo>
                  <a:pt x="512889" y="2209035"/>
                  <a:pt x="491566" y="2203638"/>
                  <a:pt x="471055" y="2195946"/>
                </a:cubicBezTo>
                <a:cubicBezTo>
                  <a:pt x="417656" y="2175921"/>
                  <a:pt x="364565" y="2155065"/>
                  <a:pt x="311728" y="2133600"/>
                </a:cubicBezTo>
                <a:cubicBezTo>
                  <a:pt x="133126" y="2061043"/>
                  <a:pt x="355888" y="2145831"/>
                  <a:pt x="193964" y="2085109"/>
                </a:cubicBezTo>
                <a:cubicBezTo>
                  <a:pt x="161637" y="2057400"/>
                  <a:pt x="129849" y="2029049"/>
                  <a:pt x="96982" y="2001982"/>
                </a:cubicBezTo>
                <a:cubicBezTo>
                  <a:pt x="90555" y="1996689"/>
                  <a:pt x="81618" y="1994448"/>
                  <a:pt x="76200" y="1988127"/>
                </a:cubicBezTo>
                <a:cubicBezTo>
                  <a:pt x="57761" y="1966615"/>
                  <a:pt x="41839" y="1922079"/>
                  <a:pt x="34637" y="1898073"/>
                </a:cubicBezTo>
                <a:cubicBezTo>
                  <a:pt x="9083" y="1812892"/>
                  <a:pt x="11846" y="1798876"/>
                  <a:pt x="0" y="1704109"/>
                </a:cubicBezTo>
                <a:cubicBezTo>
                  <a:pt x="4618" y="1607127"/>
                  <a:pt x="2054" y="1509536"/>
                  <a:pt x="13855" y="1413164"/>
                </a:cubicBezTo>
                <a:cubicBezTo>
                  <a:pt x="20092" y="1362227"/>
                  <a:pt x="114296" y="1307107"/>
                  <a:pt x="138546" y="1295400"/>
                </a:cubicBezTo>
                <a:cubicBezTo>
                  <a:pt x="170828" y="1279816"/>
                  <a:pt x="208697" y="1279748"/>
                  <a:pt x="242455" y="1267691"/>
                </a:cubicBezTo>
                <a:cubicBezTo>
                  <a:pt x="466325" y="1187737"/>
                  <a:pt x="173892" y="1259520"/>
                  <a:pt x="464128" y="1198418"/>
                </a:cubicBezTo>
                <a:cubicBezTo>
                  <a:pt x="634102" y="1101289"/>
                  <a:pt x="518422" y="1149374"/>
                  <a:pt x="803564" y="1122218"/>
                </a:cubicBezTo>
                <a:cubicBezTo>
                  <a:pt x="846932" y="1118088"/>
                  <a:pt x="944817" y="1097539"/>
                  <a:pt x="969818" y="1094509"/>
                </a:cubicBezTo>
                <a:cubicBezTo>
                  <a:pt x="1006567" y="1090055"/>
                  <a:pt x="1043709" y="1089891"/>
                  <a:pt x="1080655" y="1087582"/>
                </a:cubicBezTo>
                <a:cubicBezTo>
                  <a:pt x="1108471" y="1073673"/>
                  <a:pt x="1112039" y="1070930"/>
                  <a:pt x="1143000" y="1059873"/>
                </a:cubicBezTo>
                <a:cubicBezTo>
                  <a:pt x="1163630" y="1052505"/>
                  <a:pt x="1184835" y="1046783"/>
                  <a:pt x="1205346" y="1039091"/>
                </a:cubicBezTo>
                <a:cubicBezTo>
                  <a:pt x="1221812" y="1032916"/>
                  <a:pt x="1237828" y="1025586"/>
                  <a:pt x="1253837" y="1018309"/>
                </a:cubicBezTo>
                <a:cubicBezTo>
                  <a:pt x="1263238" y="1014036"/>
                  <a:pt x="1271749" y="1007721"/>
                  <a:pt x="1281546" y="1004455"/>
                </a:cubicBezTo>
                <a:cubicBezTo>
                  <a:pt x="1292716" y="1000732"/>
                  <a:pt x="1304637" y="999836"/>
                  <a:pt x="1316182" y="997527"/>
                </a:cubicBezTo>
                <a:cubicBezTo>
                  <a:pt x="1335788" y="984457"/>
                  <a:pt x="1349974" y="976963"/>
                  <a:pt x="1364673" y="955964"/>
                </a:cubicBezTo>
                <a:cubicBezTo>
                  <a:pt x="1376192" y="939508"/>
                  <a:pt x="1398798" y="882276"/>
                  <a:pt x="1406237" y="865909"/>
                </a:cubicBezTo>
                <a:cubicBezTo>
                  <a:pt x="1427635" y="818834"/>
                  <a:pt x="1413800" y="857073"/>
                  <a:pt x="1427018" y="817418"/>
                </a:cubicBezTo>
                <a:cubicBezTo>
                  <a:pt x="1395614" y="793866"/>
                  <a:pt x="1360055" y="820882"/>
                  <a:pt x="1371600" y="803564"/>
                </a:cubicBezTo>
                <a:close/>
              </a:path>
            </a:pathLst>
          </a:custGeom>
          <a:noFill/>
          <a:ln w="28575" cap="flat" cmpd="sng" algn="ctr">
            <a:solidFill>
              <a:srgbClr val="FF8D00"/>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44918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3469293"/>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402260" y="2251301"/>
            <a:ext cx="1165773" cy="1165771"/>
            <a:chOff x="511917" y="3023531"/>
            <a:chExt cx="653856" cy="653855"/>
          </a:xfrm>
          <a:solidFill>
            <a:schemeClr val="tx2"/>
          </a:solidFill>
        </p:grpSpPr>
        <p:sp>
          <p:nvSpPr>
            <p:cNvPr id="8" name="Rounded Rectangle 7"/>
            <p:cNvSpPr/>
            <p:nvPr/>
          </p:nvSpPr>
          <p:spPr bwMode="auto">
            <a:xfrm rot="18900000">
              <a:off x="511917" y="3023531"/>
              <a:ext cx="653856" cy="653855"/>
            </a:xfrm>
            <a:prstGeom prst="roundRect">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9428" y="3167275"/>
              <a:ext cx="358834" cy="358834"/>
            </a:xfrm>
            <a:prstGeom prst="rect">
              <a:avLst/>
            </a:prstGeom>
            <a:grpFill/>
          </p:spPr>
        </p:pic>
      </p:grpSp>
      <p:grpSp>
        <p:nvGrpSpPr>
          <p:cNvPr id="10" name="Group 9"/>
          <p:cNvGrpSpPr/>
          <p:nvPr/>
        </p:nvGrpSpPr>
        <p:grpSpPr>
          <a:xfrm>
            <a:off x="3822108" y="2251301"/>
            <a:ext cx="1165773" cy="1165771"/>
            <a:chOff x="4016695" y="3023531"/>
            <a:chExt cx="653856" cy="653855"/>
          </a:xfrm>
          <a:solidFill>
            <a:schemeClr val="tx2"/>
          </a:solidFill>
        </p:grpSpPr>
        <p:sp>
          <p:nvSpPr>
            <p:cNvPr id="11" name="Rounded Rectangle 10"/>
            <p:cNvSpPr/>
            <p:nvPr/>
          </p:nvSpPr>
          <p:spPr bwMode="auto">
            <a:xfrm rot="18900000">
              <a:off x="4016695" y="3023531"/>
              <a:ext cx="653856" cy="653855"/>
            </a:xfrm>
            <a:prstGeom prst="roundRect">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12" name="Picture 1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145484" y="3195196"/>
              <a:ext cx="368981" cy="368981"/>
            </a:xfrm>
            <a:prstGeom prst="rect">
              <a:avLst/>
            </a:prstGeom>
            <a:grpFill/>
          </p:spPr>
        </p:pic>
      </p:grpSp>
      <p:grpSp>
        <p:nvGrpSpPr>
          <p:cNvPr id="16" name="Group 15"/>
          <p:cNvGrpSpPr/>
          <p:nvPr/>
        </p:nvGrpSpPr>
        <p:grpSpPr>
          <a:xfrm>
            <a:off x="7241956" y="2251301"/>
            <a:ext cx="1165773" cy="1165771"/>
            <a:chOff x="7521473" y="3023531"/>
            <a:chExt cx="653856" cy="653855"/>
          </a:xfrm>
          <a:solidFill>
            <a:schemeClr val="tx2"/>
          </a:solidFill>
        </p:grpSpPr>
        <p:sp>
          <p:nvSpPr>
            <p:cNvPr id="17" name="Rounded Rectangle 16"/>
            <p:cNvSpPr/>
            <p:nvPr/>
          </p:nvSpPr>
          <p:spPr bwMode="auto">
            <a:xfrm rot="18900000">
              <a:off x="7521473" y="3023531"/>
              <a:ext cx="653856" cy="653855"/>
            </a:xfrm>
            <a:prstGeom prst="roundRect">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18" name="Picture 1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662567" y="3154444"/>
              <a:ext cx="371665" cy="371665"/>
            </a:xfrm>
            <a:prstGeom prst="rect">
              <a:avLst/>
            </a:prstGeom>
            <a:grpFill/>
          </p:spPr>
        </p:pic>
      </p:grpSp>
      <p:grpSp>
        <p:nvGrpSpPr>
          <p:cNvPr id="51" name="Group 50"/>
          <p:cNvGrpSpPr/>
          <p:nvPr/>
        </p:nvGrpSpPr>
        <p:grpSpPr>
          <a:xfrm>
            <a:off x="73692" y="3883891"/>
            <a:ext cx="1709383" cy="805431"/>
            <a:chOff x="73692" y="3883891"/>
            <a:chExt cx="1709383" cy="805431"/>
          </a:xfrm>
        </p:grpSpPr>
        <p:sp>
          <p:nvSpPr>
            <p:cNvPr id="31" name="Rectangle 30"/>
            <p:cNvSpPr/>
            <p:nvPr/>
          </p:nvSpPr>
          <p:spPr>
            <a:xfrm>
              <a:off x="73692" y="4104547"/>
              <a:ext cx="1709383" cy="584775"/>
            </a:xfrm>
            <a:prstGeom prst="rect">
              <a:avLst/>
            </a:prstGeom>
          </p:spPr>
          <p:txBody>
            <a:bodyPr wrap="square">
              <a:spAutoFit/>
            </a:bodyPr>
            <a:lstStyle/>
            <a:p>
              <a:pPr algn="ctr" defTabSz="874713">
                <a:buClr>
                  <a:srgbClr val="FFC000"/>
                </a:buClr>
                <a:defRPr/>
              </a:pPr>
              <a:r>
                <a:rPr lang="en-US" sz="1600" b="1" dirty="0">
                  <a:solidFill>
                    <a:schemeClr val="tx2"/>
                  </a:solidFill>
                  <a:latin typeface="Calibri" charset="0"/>
                  <a:ea typeface="Calibri" charset="0"/>
                  <a:cs typeface="Calibri" charset="0"/>
                </a:rPr>
                <a:t>Check points &amp; Borders</a:t>
              </a:r>
            </a:p>
          </p:txBody>
        </p:sp>
        <p:sp>
          <p:nvSpPr>
            <p:cNvPr id="39" name="Rectangle 38"/>
            <p:cNvSpPr/>
            <p:nvPr/>
          </p:nvSpPr>
          <p:spPr bwMode="auto">
            <a:xfrm>
              <a:off x="581347" y="3883891"/>
              <a:ext cx="694074" cy="128337"/>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grpSp>
        <p:nvGrpSpPr>
          <p:cNvPr id="52" name="Group 51"/>
          <p:cNvGrpSpPr/>
          <p:nvPr/>
        </p:nvGrpSpPr>
        <p:grpSpPr>
          <a:xfrm>
            <a:off x="2037230" y="3883891"/>
            <a:ext cx="1204625" cy="812276"/>
            <a:chOff x="2037230" y="3883891"/>
            <a:chExt cx="1204625" cy="812276"/>
          </a:xfrm>
        </p:grpSpPr>
        <p:sp>
          <p:nvSpPr>
            <p:cNvPr id="32" name="Rectangle 31"/>
            <p:cNvSpPr/>
            <p:nvPr/>
          </p:nvSpPr>
          <p:spPr>
            <a:xfrm>
              <a:off x="2037230" y="4111392"/>
              <a:ext cx="1204625" cy="584775"/>
            </a:xfrm>
            <a:prstGeom prst="rect">
              <a:avLst/>
            </a:prstGeom>
          </p:spPr>
          <p:txBody>
            <a:bodyPr wrap="none">
              <a:spAutoFit/>
            </a:bodyPr>
            <a:lstStyle/>
            <a:p>
              <a:pPr algn="ctr" defTabSz="874713">
                <a:buClr>
                  <a:srgbClr val="FFC000"/>
                </a:buClr>
                <a:defRPr/>
              </a:pPr>
              <a:r>
                <a:rPr lang="en-US" sz="1600" b="1" dirty="0">
                  <a:solidFill>
                    <a:schemeClr val="tx2"/>
                  </a:solidFill>
                  <a:latin typeface="Calibri" charset="0"/>
                  <a:ea typeface="Calibri" charset="0"/>
                  <a:cs typeface="Calibri" charset="0"/>
                </a:rPr>
                <a:t>Mass crowd</a:t>
              </a:r>
            </a:p>
            <a:p>
              <a:pPr algn="ctr" defTabSz="874713">
                <a:buClr>
                  <a:srgbClr val="FFC000"/>
                </a:buClr>
                <a:defRPr/>
              </a:pPr>
              <a:r>
                <a:rPr lang="en-US" sz="1600" b="1" dirty="0">
                  <a:solidFill>
                    <a:schemeClr val="tx2"/>
                  </a:solidFill>
                  <a:latin typeface="Calibri" charset="0"/>
                  <a:ea typeface="Calibri" charset="0"/>
                  <a:cs typeface="Calibri" charset="0"/>
                </a:rPr>
                <a:t>Events</a:t>
              </a:r>
            </a:p>
          </p:txBody>
        </p:sp>
        <p:sp>
          <p:nvSpPr>
            <p:cNvPr id="40" name="Rectangle 39"/>
            <p:cNvSpPr/>
            <p:nvPr/>
          </p:nvSpPr>
          <p:spPr bwMode="auto">
            <a:xfrm>
              <a:off x="2292505" y="3883891"/>
              <a:ext cx="694074" cy="128337"/>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grpSp>
        <p:nvGrpSpPr>
          <p:cNvPr id="53" name="Group 52"/>
          <p:cNvGrpSpPr/>
          <p:nvPr/>
        </p:nvGrpSpPr>
        <p:grpSpPr>
          <a:xfrm>
            <a:off x="3478454" y="3883891"/>
            <a:ext cx="1616148" cy="566055"/>
            <a:chOff x="3478454" y="3883891"/>
            <a:chExt cx="1616148" cy="566055"/>
          </a:xfrm>
        </p:grpSpPr>
        <p:sp>
          <p:nvSpPr>
            <p:cNvPr id="33" name="Rectangle 32"/>
            <p:cNvSpPr/>
            <p:nvPr/>
          </p:nvSpPr>
          <p:spPr>
            <a:xfrm>
              <a:off x="3478454" y="4111392"/>
              <a:ext cx="1616148" cy="338554"/>
            </a:xfrm>
            <a:prstGeom prst="rect">
              <a:avLst/>
            </a:prstGeom>
          </p:spPr>
          <p:txBody>
            <a:bodyPr wrap="none">
              <a:spAutoFit/>
            </a:bodyPr>
            <a:lstStyle/>
            <a:p>
              <a:pPr algn="ctr" defTabSz="874713">
                <a:buClr>
                  <a:srgbClr val="FFC000"/>
                </a:buClr>
                <a:defRPr/>
              </a:pPr>
              <a:r>
                <a:rPr lang="en-US" sz="1600" b="1" dirty="0">
                  <a:solidFill>
                    <a:schemeClr val="tx2"/>
                  </a:solidFill>
                  <a:latin typeface="Calibri" charset="0"/>
                  <a:ea typeface="Calibri" charset="0"/>
                  <a:cs typeface="Calibri" charset="0"/>
                </a:rPr>
                <a:t>Airports Security</a:t>
              </a:r>
            </a:p>
          </p:txBody>
        </p:sp>
        <p:sp>
          <p:nvSpPr>
            <p:cNvPr id="41" name="Rectangle 40"/>
            <p:cNvSpPr/>
            <p:nvPr/>
          </p:nvSpPr>
          <p:spPr bwMode="auto">
            <a:xfrm>
              <a:off x="3939491" y="3883891"/>
              <a:ext cx="694074" cy="128337"/>
            </a:xfrm>
            <a:prstGeom prst="rect">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grpSp>
        <p:nvGrpSpPr>
          <p:cNvPr id="54" name="Group 53"/>
          <p:cNvGrpSpPr/>
          <p:nvPr/>
        </p:nvGrpSpPr>
        <p:grpSpPr>
          <a:xfrm>
            <a:off x="5147869" y="3883891"/>
            <a:ext cx="1934056" cy="567709"/>
            <a:chOff x="5147869" y="3883891"/>
            <a:chExt cx="1934056" cy="567709"/>
          </a:xfrm>
        </p:grpSpPr>
        <p:sp>
          <p:nvSpPr>
            <p:cNvPr id="34" name="Rectangle 33"/>
            <p:cNvSpPr/>
            <p:nvPr/>
          </p:nvSpPr>
          <p:spPr>
            <a:xfrm>
              <a:off x="5147869" y="4113046"/>
              <a:ext cx="1934056" cy="338554"/>
            </a:xfrm>
            <a:prstGeom prst="rect">
              <a:avLst/>
            </a:prstGeom>
          </p:spPr>
          <p:txBody>
            <a:bodyPr wrap="none">
              <a:spAutoFit/>
            </a:bodyPr>
            <a:lstStyle/>
            <a:p>
              <a:pPr algn="ctr" defTabSz="874713">
                <a:buClr>
                  <a:srgbClr val="FFC000"/>
                </a:buClr>
                <a:defRPr/>
              </a:pPr>
              <a:r>
                <a:rPr lang="en-US" sz="1600" b="1" dirty="0">
                  <a:solidFill>
                    <a:schemeClr val="tx2"/>
                  </a:solidFill>
                  <a:latin typeface="Calibri" charset="0"/>
                  <a:ea typeface="Calibri" charset="0"/>
                  <a:cs typeface="Calibri" charset="0"/>
                </a:rPr>
                <a:t>Customs inspection  </a:t>
              </a:r>
            </a:p>
          </p:txBody>
        </p:sp>
        <p:sp>
          <p:nvSpPr>
            <p:cNvPr id="42" name="Rectangle 41"/>
            <p:cNvSpPr/>
            <p:nvPr/>
          </p:nvSpPr>
          <p:spPr bwMode="auto">
            <a:xfrm>
              <a:off x="5748963" y="3883891"/>
              <a:ext cx="694074" cy="128337"/>
            </a:xfrm>
            <a:prstGeom prst="rect">
              <a:avLst/>
            </a:prstGeom>
            <a:solidFill>
              <a:srgbClr val="00F21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grpSp>
        <p:nvGrpSpPr>
          <p:cNvPr id="55" name="Group 54"/>
          <p:cNvGrpSpPr/>
          <p:nvPr/>
        </p:nvGrpSpPr>
        <p:grpSpPr>
          <a:xfrm>
            <a:off x="6902897" y="3883891"/>
            <a:ext cx="1769564" cy="803453"/>
            <a:chOff x="6902897" y="3883891"/>
            <a:chExt cx="1769564" cy="803453"/>
          </a:xfrm>
        </p:grpSpPr>
        <p:sp>
          <p:nvSpPr>
            <p:cNvPr id="35" name="Rectangle 34"/>
            <p:cNvSpPr/>
            <p:nvPr/>
          </p:nvSpPr>
          <p:spPr>
            <a:xfrm>
              <a:off x="6902897" y="4102569"/>
              <a:ext cx="1769564" cy="584775"/>
            </a:xfrm>
            <a:prstGeom prst="rect">
              <a:avLst/>
            </a:prstGeom>
          </p:spPr>
          <p:txBody>
            <a:bodyPr wrap="square">
              <a:spAutoFit/>
            </a:bodyPr>
            <a:lstStyle/>
            <a:p>
              <a:pPr algn="ctr" defTabSz="874713">
                <a:buClr>
                  <a:srgbClr val="FFC000"/>
                </a:buClr>
                <a:defRPr/>
              </a:pPr>
              <a:r>
                <a:rPr lang="en-US" sz="1600" b="1" dirty="0">
                  <a:solidFill>
                    <a:schemeClr val="tx2"/>
                  </a:solidFill>
                  <a:latin typeface="Calibri" charset="0"/>
                  <a:ea typeface="Calibri" charset="0"/>
                  <a:cs typeface="Calibri" charset="0"/>
                </a:rPr>
                <a:t>Seaport </a:t>
              </a:r>
            </a:p>
            <a:p>
              <a:pPr algn="ctr" defTabSz="874713">
                <a:buClr>
                  <a:srgbClr val="FFC000"/>
                </a:buClr>
                <a:defRPr/>
              </a:pPr>
              <a:r>
                <a:rPr lang="en-US" sz="1600" b="1" dirty="0">
                  <a:solidFill>
                    <a:schemeClr val="tx2"/>
                  </a:solidFill>
                  <a:latin typeface="Calibri" charset="0"/>
                  <a:ea typeface="Calibri" charset="0"/>
                  <a:cs typeface="Calibri" charset="0"/>
                </a:rPr>
                <a:t>security  </a:t>
              </a:r>
            </a:p>
          </p:txBody>
        </p:sp>
        <p:sp>
          <p:nvSpPr>
            <p:cNvPr id="43" name="Rectangle 42"/>
            <p:cNvSpPr/>
            <p:nvPr/>
          </p:nvSpPr>
          <p:spPr bwMode="auto">
            <a:xfrm>
              <a:off x="7455360" y="3883891"/>
              <a:ext cx="694074" cy="128337"/>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grpSp>
        <p:nvGrpSpPr>
          <p:cNvPr id="56" name="Group 55"/>
          <p:cNvGrpSpPr/>
          <p:nvPr/>
        </p:nvGrpSpPr>
        <p:grpSpPr>
          <a:xfrm>
            <a:off x="8574282" y="3883891"/>
            <a:ext cx="1753666" cy="813263"/>
            <a:chOff x="8574282" y="3883891"/>
            <a:chExt cx="1753666" cy="813263"/>
          </a:xfrm>
        </p:grpSpPr>
        <p:sp>
          <p:nvSpPr>
            <p:cNvPr id="36" name="Rectangle 35"/>
            <p:cNvSpPr/>
            <p:nvPr/>
          </p:nvSpPr>
          <p:spPr>
            <a:xfrm>
              <a:off x="8574282" y="4112379"/>
              <a:ext cx="1753666" cy="584775"/>
            </a:xfrm>
            <a:prstGeom prst="rect">
              <a:avLst/>
            </a:prstGeom>
          </p:spPr>
          <p:txBody>
            <a:bodyPr wrap="square">
              <a:spAutoFit/>
            </a:bodyPr>
            <a:lstStyle/>
            <a:p>
              <a:pPr algn="ctr" defTabSz="874713">
                <a:buClr>
                  <a:srgbClr val="FFC000"/>
                </a:buClr>
                <a:defRPr/>
              </a:pPr>
              <a:r>
                <a:rPr lang="en-US" sz="1600" b="1" dirty="0">
                  <a:solidFill>
                    <a:schemeClr val="tx2"/>
                  </a:solidFill>
                  <a:latin typeface="Calibri" charset="0"/>
                  <a:ea typeface="Calibri" charset="0"/>
                  <a:cs typeface="Calibri" charset="0"/>
                </a:rPr>
                <a:t>Mass Transportation </a:t>
              </a:r>
            </a:p>
          </p:txBody>
        </p:sp>
        <p:sp>
          <p:nvSpPr>
            <p:cNvPr id="44" name="Rectangle 43"/>
            <p:cNvSpPr/>
            <p:nvPr/>
          </p:nvSpPr>
          <p:spPr bwMode="auto">
            <a:xfrm>
              <a:off x="9102170" y="3883891"/>
              <a:ext cx="694074" cy="128337"/>
            </a:xfrm>
            <a:prstGeom prst="rect">
              <a:avLst/>
            </a:prstGeom>
            <a:solidFill>
              <a:schemeClr val="accent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grpSp>
        <p:nvGrpSpPr>
          <p:cNvPr id="57" name="Group 56"/>
          <p:cNvGrpSpPr/>
          <p:nvPr/>
        </p:nvGrpSpPr>
        <p:grpSpPr>
          <a:xfrm>
            <a:off x="10327948" y="3883891"/>
            <a:ext cx="1741070" cy="1059485"/>
            <a:chOff x="10327948" y="3883891"/>
            <a:chExt cx="1741070" cy="1059485"/>
          </a:xfrm>
        </p:grpSpPr>
        <p:sp>
          <p:nvSpPr>
            <p:cNvPr id="37" name="Rectangle 36"/>
            <p:cNvSpPr/>
            <p:nvPr/>
          </p:nvSpPr>
          <p:spPr>
            <a:xfrm>
              <a:off x="10327948" y="4112379"/>
              <a:ext cx="1741070" cy="830997"/>
            </a:xfrm>
            <a:prstGeom prst="rect">
              <a:avLst/>
            </a:prstGeom>
          </p:spPr>
          <p:txBody>
            <a:bodyPr wrap="square">
              <a:spAutoFit/>
            </a:bodyPr>
            <a:lstStyle/>
            <a:p>
              <a:pPr algn="ctr" defTabSz="874713">
                <a:buClr>
                  <a:srgbClr val="FFC000"/>
                </a:buClr>
                <a:defRPr/>
              </a:pPr>
              <a:r>
                <a:rPr lang="en-US" sz="1600" b="1" dirty="0">
                  <a:solidFill>
                    <a:schemeClr val="tx2"/>
                  </a:solidFill>
                  <a:latin typeface="Calibri" charset="0"/>
                  <a:ea typeface="Calibri" charset="0"/>
                  <a:cs typeface="Calibri" charset="0"/>
                </a:rPr>
                <a:t>Critical Infrastructure Protection</a:t>
              </a:r>
            </a:p>
          </p:txBody>
        </p:sp>
        <p:sp>
          <p:nvSpPr>
            <p:cNvPr id="45" name="Rectangle 44"/>
            <p:cNvSpPr/>
            <p:nvPr/>
          </p:nvSpPr>
          <p:spPr bwMode="auto">
            <a:xfrm>
              <a:off x="10877490" y="3883891"/>
              <a:ext cx="694074" cy="128337"/>
            </a:xfrm>
            <a:prstGeom prst="rect">
              <a:avLst/>
            </a:pr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grpSp>
        <p:nvGrpSpPr>
          <p:cNvPr id="60" name="Group 59"/>
          <p:cNvGrpSpPr/>
          <p:nvPr/>
        </p:nvGrpSpPr>
        <p:grpSpPr>
          <a:xfrm>
            <a:off x="5532032" y="2251301"/>
            <a:ext cx="1165773" cy="1165771"/>
            <a:chOff x="5532032" y="2251301"/>
            <a:chExt cx="1165773" cy="1165771"/>
          </a:xfrm>
        </p:grpSpPr>
        <p:sp>
          <p:nvSpPr>
            <p:cNvPr id="14" name="Rounded Rectangle 13"/>
            <p:cNvSpPr/>
            <p:nvPr/>
          </p:nvSpPr>
          <p:spPr bwMode="auto">
            <a:xfrm rot="18900000">
              <a:off x="5532032" y="2251301"/>
              <a:ext cx="1165773" cy="1165771"/>
            </a:xfrm>
            <a:prstGeom prst="round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48" name="Picture 4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916393" y="2595167"/>
              <a:ext cx="526644" cy="526644"/>
            </a:xfrm>
            <a:prstGeom prst="rect">
              <a:avLst/>
            </a:prstGeom>
          </p:spPr>
        </p:pic>
      </p:grpSp>
      <p:grpSp>
        <p:nvGrpSpPr>
          <p:cNvPr id="3" name="Group 2"/>
          <p:cNvGrpSpPr/>
          <p:nvPr/>
        </p:nvGrpSpPr>
        <p:grpSpPr>
          <a:xfrm>
            <a:off x="2112184" y="2251301"/>
            <a:ext cx="1165773" cy="1165771"/>
            <a:chOff x="2112184" y="2251301"/>
            <a:chExt cx="1165773" cy="1165771"/>
          </a:xfrm>
        </p:grpSpPr>
        <p:sp>
          <p:nvSpPr>
            <p:cNvPr id="5" name="Rounded Rectangle 4"/>
            <p:cNvSpPr/>
            <p:nvPr/>
          </p:nvSpPr>
          <p:spPr bwMode="auto">
            <a:xfrm rot="18900000">
              <a:off x="2112184" y="2251301"/>
              <a:ext cx="1165773" cy="1165771"/>
            </a:xfrm>
            <a:prstGeom prst="round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2" name="Picture 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382095" y="2540103"/>
              <a:ext cx="625949" cy="574735"/>
            </a:xfrm>
            <a:prstGeom prst="rect">
              <a:avLst/>
            </a:prstGeom>
          </p:spPr>
        </p:pic>
      </p:grpSp>
      <p:grpSp>
        <p:nvGrpSpPr>
          <p:cNvPr id="4" name="Group 3"/>
          <p:cNvGrpSpPr/>
          <p:nvPr/>
        </p:nvGrpSpPr>
        <p:grpSpPr>
          <a:xfrm>
            <a:off x="8951880" y="2251301"/>
            <a:ext cx="1165773" cy="1165771"/>
            <a:chOff x="8951880" y="2251301"/>
            <a:chExt cx="1165773" cy="1165771"/>
          </a:xfrm>
        </p:grpSpPr>
        <p:sp>
          <p:nvSpPr>
            <p:cNvPr id="20" name="Rounded Rectangle 19"/>
            <p:cNvSpPr/>
            <p:nvPr/>
          </p:nvSpPr>
          <p:spPr bwMode="auto">
            <a:xfrm rot="18900000">
              <a:off x="8951880" y="2251301"/>
              <a:ext cx="1165773" cy="1165771"/>
            </a:xfrm>
            <a:prstGeom prst="round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61" name="Picture 60"/>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9207110" y="2519466"/>
              <a:ext cx="660400" cy="660400"/>
            </a:xfrm>
            <a:prstGeom prst="rect">
              <a:avLst/>
            </a:prstGeom>
          </p:spPr>
        </p:pic>
      </p:grpSp>
      <p:grpSp>
        <p:nvGrpSpPr>
          <p:cNvPr id="6" name="Group 5"/>
          <p:cNvGrpSpPr/>
          <p:nvPr/>
        </p:nvGrpSpPr>
        <p:grpSpPr>
          <a:xfrm>
            <a:off x="10661806" y="2251301"/>
            <a:ext cx="1165773" cy="1165771"/>
            <a:chOff x="10661806" y="2251301"/>
            <a:chExt cx="1165773" cy="1165771"/>
          </a:xfrm>
        </p:grpSpPr>
        <p:sp>
          <p:nvSpPr>
            <p:cNvPr id="23" name="Rounded Rectangle 22"/>
            <p:cNvSpPr/>
            <p:nvPr/>
          </p:nvSpPr>
          <p:spPr bwMode="auto">
            <a:xfrm rot="18900000">
              <a:off x="10661806" y="2251301"/>
              <a:ext cx="1165773" cy="1165771"/>
            </a:xfrm>
            <a:prstGeom prst="round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62" name="Picture 61"/>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0957039" y="2484708"/>
              <a:ext cx="614525" cy="614525"/>
            </a:xfrm>
            <a:prstGeom prst="rect">
              <a:avLst/>
            </a:prstGeom>
          </p:spPr>
        </p:pic>
      </p:grpSp>
      <p:sp>
        <p:nvSpPr>
          <p:cNvPr id="50" name="Title 1"/>
          <p:cNvSpPr>
            <a:spLocks noGrp="1"/>
          </p:cNvSpPr>
          <p:nvPr>
            <p:ph type="title"/>
          </p:nvPr>
        </p:nvSpPr>
        <p:spPr>
          <a:xfrm>
            <a:off x="533400" y="279400"/>
            <a:ext cx="10769600" cy="838200"/>
          </a:xfrm>
        </p:spPr>
        <p:txBody>
          <a:bodyPr/>
          <a:lstStyle/>
          <a:p>
            <a:pPr algn="r" rtl="1"/>
            <a:r>
              <a:rPr lang="he-IL" dirty="0"/>
              <a:t>היכן המערכת יכולה להיפרס</a:t>
            </a:r>
            <a:endParaRPr lang="en-US" dirty="0"/>
          </a:p>
        </p:txBody>
      </p:sp>
    </p:spTree>
    <p:extLst>
      <p:ext uri="{BB962C8B-B14F-4D97-AF65-F5344CB8AC3E}">
        <p14:creationId xmlns:p14="http://schemas.microsoft.com/office/powerpoint/2010/main" val="15280876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1000"/>
                                        <p:tgtEl>
                                          <p:spTgt spid="60"/>
                                        </p:tgtEl>
                                      </p:cBhvr>
                                    </p:animEffect>
                                    <p:anim calcmode="lin" valueType="num">
                                      <p:cBhvr>
                                        <p:cTn id="18" dur="1000" fill="hold"/>
                                        <p:tgtEl>
                                          <p:spTgt spid="60"/>
                                        </p:tgtEl>
                                        <p:attrNameLst>
                                          <p:attrName>ppt_x</p:attrName>
                                        </p:attrNameLst>
                                      </p:cBhvr>
                                      <p:tavLst>
                                        <p:tav tm="0">
                                          <p:val>
                                            <p:strVal val="#ppt_x"/>
                                          </p:val>
                                        </p:tav>
                                        <p:tav tm="100000">
                                          <p:val>
                                            <p:strVal val="#ppt_x"/>
                                          </p:val>
                                        </p:tav>
                                      </p:tavLst>
                                    </p:anim>
                                    <p:anim calcmode="lin" valueType="num">
                                      <p:cBhvr>
                                        <p:cTn id="19" dur="1000" fill="hold"/>
                                        <p:tgtEl>
                                          <p:spTgt spid="60"/>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1000"/>
                                        <p:tgtEl>
                                          <p:spTgt spid="3"/>
                                        </p:tgtEl>
                                      </p:cBhvr>
                                    </p:animEffect>
                                    <p:anim calcmode="lin" valueType="num">
                                      <p:cBhvr>
                                        <p:cTn id="38" dur="1000" fill="hold"/>
                                        <p:tgtEl>
                                          <p:spTgt spid="3"/>
                                        </p:tgtEl>
                                        <p:attrNameLst>
                                          <p:attrName>ppt_x</p:attrName>
                                        </p:attrNameLst>
                                      </p:cBhvr>
                                      <p:tavLst>
                                        <p:tav tm="0">
                                          <p:val>
                                            <p:strVal val="#ppt_x"/>
                                          </p:val>
                                        </p:tav>
                                        <p:tav tm="100000">
                                          <p:val>
                                            <p:strVal val="#ppt_x"/>
                                          </p:val>
                                        </p:tav>
                                      </p:tavLst>
                                    </p:anim>
                                    <p:anim calcmode="lin" valueType="num">
                                      <p:cBhvr>
                                        <p:cTn id="39" dur="1000" fill="hold"/>
                                        <p:tgtEl>
                                          <p:spTgt spid="3"/>
                                        </p:tgtEl>
                                        <p:attrNameLst>
                                          <p:attrName>ppt_y</p:attrName>
                                        </p:attrNameLst>
                                      </p:cBhvr>
                                      <p:tavLst>
                                        <p:tav tm="0">
                                          <p:val>
                                            <p:strVal val="#ppt_y-.1"/>
                                          </p:val>
                                        </p:tav>
                                        <p:tav tm="100000">
                                          <p:val>
                                            <p:strVal val="#ppt_y"/>
                                          </p:val>
                                        </p:tav>
                                      </p:tavLst>
                                    </p:anim>
                                  </p:childTnLst>
                                </p:cTn>
                              </p:par>
                            </p:childTnLst>
                          </p:cTn>
                        </p:par>
                        <p:par>
                          <p:cTn id="40" fill="hold">
                            <p:stCondLst>
                              <p:cond delay="1000"/>
                            </p:stCondLst>
                            <p:childTnLst>
                              <p:par>
                                <p:cTn id="41" presetID="42" presetClass="entr" presetSubtype="0" fill="hold" nodeType="after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1000"/>
                                        <p:tgtEl>
                                          <p:spTgt spid="51"/>
                                        </p:tgtEl>
                                      </p:cBhvr>
                                    </p:animEffect>
                                    <p:anim calcmode="lin" valueType="num">
                                      <p:cBhvr>
                                        <p:cTn id="44" dur="1000" fill="hold"/>
                                        <p:tgtEl>
                                          <p:spTgt spid="51"/>
                                        </p:tgtEl>
                                        <p:attrNameLst>
                                          <p:attrName>ppt_x</p:attrName>
                                        </p:attrNameLst>
                                      </p:cBhvr>
                                      <p:tavLst>
                                        <p:tav tm="0">
                                          <p:val>
                                            <p:strVal val="#ppt_x"/>
                                          </p:val>
                                        </p:tav>
                                        <p:tav tm="100000">
                                          <p:val>
                                            <p:strVal val="#ppt_x"/>
                                          </p:val>
                                        </p:tav>
                                      </p:tavLst>
                                    </p:anim>
                                    <p:anim calcmode="lin" valueType="num">
                                      <p:cBhvr>
                                        <p:cTn id="45" dur="1000" fill="hold"/>
                                        <p:tgtEl>
                                          <p:spTgt spid="51"/>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52"/>
                                        </p:tgtEl>
                                        <p:attrNameLst>
                                          <p:attrName>style.visibility</p:attrName>
                                        </p:attrNameLst>
                                      </p:cBhvr>
                                      <p:to>
                                        <p:strVal val="visible"/>
                                      </p:to>
                                    </p:set>
                                    <p:animEffect transition="in" filter="fade">
                                      <p:cBhvr>
                                        <p:cTn id="48" dur="1000"/>
                                        <p:tgtEl>
                                          <p:spTgt spid="52"/>
                                        </p:tgtEl>
                                      </p:cBhvr>
                                    </p:animEffect>
                                    <p:anim calcmode="lin" valueType="num">
                                      <p:cBhvr>
                                        <p:cTn id="49" dur="1000" fill="hold"/>
                                        <p:tgtEl>
                                          <p:spTgt spid="52"/>
                                        </p:tgtEl>
                                        <p:attrNameLst>
                                          <p:attrName>ppt_x</p:attrName>
                                        </p:attrNameLst>
                                      </p:cBhvr>
                                      <p:tavLst>
                                        <p:tav tm="0">
                                          <p:val>
                                            <p:strVal val="#ppt_x"/>
                                          </p:val>
                                        </p:tav>
                                        <p:tav tm="100000">
                                          <p:val>
                                            <p:strVal val="#ppt_x"/>
                                          </p:val>
                                        </p:tav>
                                      </p:tavLst>
                                    </p:anim>
                                    <p:anim calcmode="lin" valueType="num">
                                      <p:cBhvr>
                                        <p:cTn id="50" dur="1000" fill="hold"/>
                                        <p:tgtEl>
                                          <p:spTgt spid="52"/>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53"/>
                                        </p:tgtEl>
                                        <p:attrNameLst>
                                          <p:attrName>style.visibility</p:attrName>
                                        </p:attrNameLst>
                                      </p:cBhvr>
                                      <p:to>
                                        <p:strVal val="visible"/>
                                      </p:to>
                                    </p:set>
                                    <p:animEffect transition="in" filter="fade">
                                      <p:cBhvr>
                                        <p:cTn id="53" dur="1000"/>
                                        <p:tgtEl>
                                          <p:spTgt spid="53"/>
                                        </p:tgtEl>
                                      </p:cBhvr>
                                    </p:animEffect>
                                    <p:anim calcmode="lin" valueType="num">
                                      <p:cBhvr>
                                        <p:cTn id="54" dur="1000" fill="hold"/>
                                        <p:tgtEl>
                                          <p:spTgt spid="53"/>
                                        </p:tgtEl>
                                        <p:attrNameLst>
                                          <p:attrName>ppt_x</p:attrName>
                                        </p:attrNameLst>
                                      </p:cBhvr>
                                      <p:tavLst>
                                        <p:tav tm="0">
                                          <p:val>
                                            <p:strVal val="#ppt_x"/>
                                          </p:val>
                                        </p:tav>
                                        <p:tav tm="100000">
                                          <p:val>
                                            <p:strVal val="#ppt_x"/>
                                          </p:val>
                                        </p:tav>
                                      </p:tavLst>
                                    </p:anim>
                                    <p:anim calcmode="lin" valueType="num">
                                      <p:cBhvr>
                                        <p:cTn id="55" dur="1000" fill="hold"/>
                                        <p:tgtEl>
                                          <p:spTgt spid="53"/>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54"/>
                                        </p:tgtEl>
                                        <p:attrNameLst>
                                          <p:attrName>style.visibility</p:attrName>
                                        </p:attrNameLst>
                                      </p:cBhvr>
                                      <p:to>
                                        <p:strVal val="visible"/>
                                      </p:to>
                                    </p:set>
                                    <p:animEffect transition="in" filter="fade">
                                      <p:cBhvr>
                                        <p:cTn id="58" dur="1000"/>
                                        <p:tgtEl>
                                          <p:spTgt spid="54"/>
                                        </p:tgtEl>
                                      </p:cBhvr>
                                    </p:animEffect>
                                    <p:anim calcmode="lin" valueType="num">
                                      <p:cBhvr>
                                        <p:cTn id="59" dur="1000" fill="hold"/>
                                        <p:tgtEl>
                                          <p:spTgt spid="54"/>
                                        </p:tgtEl>
                                        <p:attrNameLst>
                                          <p:attrName>ppt_x</p:attrName>
                                        </p:attrNameLst>
                                      </p:cBhvr>
                                      <p:tavLst>
                                        <p:tav tm="0">
                                          <p:val>
                                            <p:strVal val="#ppt_x"/>
                                          </p:val>
                                        </p:tav>
                                        <p:tav tm="100000">
                                          <p:val>
                                            <p:strVal val="#ppt_x"/>
                                          </p:val>
                                        </p:tav>
                                      </p:tavLst>
                                    </p:anim>
                                    <p:anim calcmode="lin" valueType="num">
                                      <p:cBhvr>
                                        <p:cTn id="60" dur="1000" fill="hold"/>
                                        <p:tgtEl>
                                          <p:spTgt spid="54"/>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55"/>
                                        </p:tgtEl>
                                        <p:attrNameLst>
                                          <p:attrName>style.visibility</p:attrName>
                                        </p:attrNameLst>
                                      </p:cBhvr>
                                      <p:to>
                                        <p:strVal val="visible"/>
                                      </p:to>
                                    </p:set>
                                    <p:animEffect transition="in" filter="fade">
                                      <p:cBhvr>
                                        <p:cTn id="63" dur="1000"/>
                                        <p:tgtEl>
                                          <p:spTgt spid="55"/>
                                        </p:tgtEl>
                                      </p:cBhvr>
                                    </p:animEffect>
                                    <p:anim calcmode="lin" valueType="num">
                                      <p:cBhvr>
                                        <p:cTn id="64" dur="1000" fill="hold"/>
                                        <p:tgtEl>
                                          <p:spTgt spid="55"/>
                                        </p:tgtEl>
                                        <p:attrNameLst>
                                          <p:attrName>ppt_x</p:attrName>
                                        </p:attrNameLst>
                                      </p:cBhvr>
                                      <p:tavLst>
                                        <p:tav tm="0">
                                          <p:val>
                                            <p:strVal val="#ppt_x"/>
                                          </p:val>
                                        </p:tav>
                                        <p:tav tm="100000">
                                          <p:val>
                                            <p:strVal val="#ppt_x"/>
                                          </p:val>
                                        </p:tav>
                                      </p:tavLst>
                                    </p:anim>
                                    <p:anim calcmode="lin" valueType="num">
                                      <p:cBhvr>
                                        <p:cTn id="65" dur="1000" fill="hold"/>
                                        <p:tgtEl>
                                          <p:spTgt spid="55"/>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56"/>
                                        </p:tgtEl>
                                        <p:attrNameLst>
                                          <p:attrName>style.visibility</p:attrName>
                                        </p:attrNameLst>
                                      </p:cBhvr>
                                      <p:to>
                                        <p:strVal val="visible"/>
                                      </p:to>
                                    </p:set>
                                    <p:animEffect transition="in" filter="fade">
                                      <p:cBhvr>
                                        <p:cTn id="68" dur="1000"/>
                                        <p:tgtEl>
                                          <p:spTgt spid="56"/>
                                        </p:tgtEl>
                                      </p:cBhvr>
                                    </p:animEffect>
                                    <p:anim calcmode="lin" valueType="num">
                                      <p:cBhvr>
                                        <p:cTn id="69" dur="1000" fill="hold"/>
                                        <p:tgtEl>
                                          <p:spTgt spid="56"/>
                                        </p:tgtEl>
                                        <p:attrNameLst>
                                          <p:attrName>ppt_x</p:attrName>
                                        </p:attrNameLst>
                                      </p:cBhvr>
                                      <p:tavLst>
                                        <p:tav tm="0">
                                          <p:val>
                                            <p:strVal val="#ppt_x"/>
                                          </p:val>
                                        </p:tav>
                                        <p:tav tm="100000">
                                          <p:val>
                                            <p:strVal val="#ppt_x"/>
                                          </p:val>
                                        </p:tav>
                                      </p:tavLst>
                                    </p:anim>
                                    <p:anim calcmode="lin" valueType="num">
                                      <p:cBhvr>
                                        <p:cTn id="70" dur="1000" fill="hold"/>
                                        <p:tgtEl>
                                          <p:spTgt spid="56"/>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57"/>
                                        </p:tgtEl>
                                        <p:attrNameLst>
                                          <p:attrName>style.visibility</p:attrName>
                                        </p:attrNameLst>
                                      </p:cBhvr>
                                      <p:to>
                                        <p:strVal val="visible"/>
                                      </p:to>
                                    </p:set>
                                    <p:animEffect transition="in" filter="fade">
                                      <p:cBhvr>
                                        <p:cTn id="73" dur="1000"/>
                                        <p:tgtEl>
                                          <p:spTgt spid="57"/>
                                        </p:tgtEl>
                                      </p:cBhvr>
                                    </p:animEffect>
                                    <p:anim calcmode="lin" valueType="num">
                                      <p:cBhvr>
                                        <p:cTn id="74" dur="1000" fill="hold"/>
                                        <p:tgtEl>
                                          <p:spTgt spid="57"/>
                                        </p:tgtEl>
                                        <p:attrNameLst>
                                          <p:attrName>ppt_x</p:attrName>
                                        </p:attrNameLst>
                                      </p:cBhvr>
                                      <p:tavLst>
                                        <p:tav tm="0">
                                          <p:val>
                                            <p:strVal val="#ppt_x"/>
                                          </p:val>
                                        </p:tav>
                                        <p:tav tm="100000">
                                          <p:val>
                                            <p:strVal val="#ppt_x"/>
                                          </p:val>
                                        </p:tav>
                                      </p:tavLst>
                                    </p:anim>
                                    <p:anim calcmode="lin" valueType="num">
                                      <p:cBhvr>
                                        <p:cTn id="75"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33400" y="279400"/>
            <a:ext cx="10769600" cy="838200"/>
          </a:xfrm>
          <a:prstGeom prst="rect">
            <a:avLst/>
          </a:prstGeom>
        </p:spPr>
        <p:txBody>
          <a:bodyPr/>
          <a:lstStyle>
            <a:lvl1pPr algn="l" rtl="0" eaLnBrk="0" fontAlgn="base" hangingPunct="0">
              <a:spcBef>
                <a:spcPct val="0"/>
              </a:spcBef>
              <a:spcAft>
                <a:spcPct val="0"/>
              </a:spcAft>
              <a:defRPr sz="3600" b="1">
                <a:solidFill>
                  <a:srgbClr val="CCECFF"/>
                </a:solidFill>
                <a:latin typeface="+mj-lt"/>
                <a:ea typeface="+mj-ea"/>
                <a:cs typeface="+mj-cs"/>
              </a:defRPr>
            </a:lvl1pPr>
            <a:lvl2pPr algn="l" rtl="0" eaLnBrk="0" fontAlgn="base" hangingPunct="0">
              <a:spcBef>
                <a:spcPct val="0"/>
              </a:spcBef>
              <a:spcAft>
                <a:spcPct val="0"/>
              </a:spcAft>
              <a:defRPr sz="3600" b="1">
                <a:solidFill>
                  <a:srgbClr val="CCECFF"/>
                </a:solidFill>
                <a:latin typeface="Calibri" pitchFamily="34" charset="0"/>
                <a:cs typeface="Arial" pitchFamily="34" charset="0"/>
              </a:defRPr>
            </a:lvl2pPr>
            <a:lvl3pPr algn="l" rtl="0" eaLnBrk="0" fontAlgn="base" hangingPunct="0">
              <a:spcBef>
                <a:spcPct val="0"/>
              </a:spcBef>
              <a:spcAft>
                <a:spcPct val="0"/>
              </a:spcAft>
              <a:defRPr sz="3600" b="1">
                <a:solidFill>
                  <a:srgbClr val="CCECFF"/>
                </a:solidFill>
                <a:latin typeface="Calibri" pitchFamily="34" charset="0"/>
                <a:cs typeface="Arial" pitchFamily="34" charset="0"/>
              </a:defRPr>
            </a:lvl3pPr>
            <a:lvl4pPr algn="l" rtl="0" eaLnBrk="0" fontAlgn="base" hangingPunct="0">
              <a:spcBef>
                <a:spcPct val="0"/>
              </a:spcBef>
              <a:spcAft>
                <a:spcPct val="0"/>
              </a:spcAft>
              <a:defRPr sz="3600" b="1">
                <a:solidFill>
                  <a:srgbClr val="CCECFF"/>
                </a:solidFill>
                <a:latin typeface="Calibri" pitchFamily="34" charset="0"/>
                <a:cs typeface="Arial" pitchFamily="34" charset="0"/>
              </a:defRPr>
            </a:lvl4pPr>
            <a:lvl5pPr algn="l" rtl="0" eaLnBrk="0" fontAlgn="base" hangingPunct="0">
              <a:spcBef>
                <a:spcPct val="0"/>
              </a:spcBef>
              <a:spcAft>
                <a:spcPct val="0"/>
              </a:spcAft>
              <a:defRPr sz="3600" b="1">
                <a:solidFill>
                  <a:srgbClr val="CCECFF"/>
                </a:solidFill>
                <a:latin typeface="Calibri" pitchFamily="34" charset="0"/>
                <a:cs typeface="Arial" pitchFamily="34" charset="0"/>
              </a:defRPr>
            </a:lvl5pPr>
            <a:lvl6pPr marL="457200" algn="l" rtl="0" fontAlgn="base">
              <a:spcBef>
                <a:spcPct val="0"/>
              </a:spcBef>
              <a:spcAft>
                <a:spcPct val="0"/>
              </a:spcAft>
              <a:defRPr sz="3600" b="1">
                <a:solidFill>
                  <a:srgbClr val="CCECFF"/>
                </a:solidFill>
                <a:latin typeface="Calibri" pitchFamily="34" charset="0"/>
                <a:cs typeface="Arial" pitchFamily="34" charset="0"/>
              </a:defRPr>
            </a:lvl6pPr>
            <a:lvl7pPr marL="914400" algn="l" rtl="0" fontAlgn="base">
              <a:spcBef>
                <a:spcPct val="0"/>
              </a:spcBef>
              <a:spcAft>
                <a:spcPct val="0"/>
              </a:spcAft>
              <a:defRPr sz="3600" b="1">
                <a:solidFill>
                  <a:srgbClr val="CCECFF"/>
                </a:solidFill>
                <a:latin typeface="Calibri" pitchFamily="34" charset="0"/>
                <a:cs typeface="Arial" pitchFamily="34" charset="0"/>
              </a:defRPr>
            </a:lvl7pPr>
            <a:lvl8pPr marL="1371600" algn="l" rtl="0" fontAlgn="base">
              <a:spcBef>
                <a:spcPct val="0"/>
              </a:spcBef>
              <a:spcAft>
                <a:spcPct val="0"/>
              </a:spcAft>
              <a:defRPr sz="3600" b="1">
                <a:solidFill>
                  <a:srgbClr val="CCECFF"/>
                </a:solidFill>
                <a:latin typeface="Calibri" pitchFamily="34" charset="0"/>
                <a:cs typeface="Arial" pitchFamily="34" charset="0"/>
              </a:defRPr>
            </a:lvl8pPr>
            <a:lvl9pPr marL="1828800" algn="l" rtl="0" fontAlgn="base">
              <a:spcBef>
                <a:spcPct val="0"/>
              </a:spcBef>
              <a:spcAft>
                <a:spcPct val="0"/>
              </a:spcAft>
              <a:defRPr sz="3600" b="1">
                <a:solidFill>
                  <a:srgbClr val="CCECFF"/>
                </a:solidFill>
                <a:latin typeface="Calibri" pitchFamily="34" charset="0"/>
                <a:cs typeface="Arial" pitchFamily="34" charset="0"/>
              </a:defRPr>
            </a:lvl9pPr>
          </a:lstStyle>
          <a:p>
            <a:pPr algn="r" rtl="1"/>
            <a:r>
              <a:rPr lang="he-IL" kern="0" dirty="0">
                <a:solidFill>
                  <a:schemeClr val="tx2"/>
                </a:solidFill>
              </a:rPr>
              <a:t>אפיון יכולות המערכת</a:t>
            </a:r>
            <a:endParaRPr lang="en-US" kern="0" dirty="0">
              <a:solidFill>
                <a:schemeClr val="tx2"/>
              </a:solidFill>
            </a:endParaRPr>
          </a:p>
        </p:txBody>
      </p:sp>
      <p:sp>
        <p:nvSpPr>
          <p:cNvPr id="4" name="Title 1"/>
          <p:cNvSpPr txBox="1">
            <a:spLocks/>
          </p:cNvSpPr>
          <p:nvPr/>
        </p:nvSpPr>
        <p:spPr>
          <a:xfrm>
            <a:off x="533400" y="1277620"/>
            <a:ext cx="10769600" cy="5660390"/>
          </a:xfrm>
          <a:prstGeom prst="rect">
            <a:avLst/>
          </a:prstGeom>
        </p:spPr>
        <p:txBody>
          <a:bodyPr/>
          <a:lstStyle>
            <a:lvl1pPr algn="l" rtl="0" eaLnBrk="0" fontAlgn="base" hangingPunct="0">
              <a:spcBef>
                <a:spcPct val="0"/>
              </a:spcBef>
              <a:spcAft>
                <a:spcPct val="0"/>
              </a:spcAft>
              <a:defRPr sz="3600" b="1">
                <a:solidFill>
                  <a:srgbClr val="CCECFF"/>
                </a:solidFill>
                <a:latin typeface="+mj-lt"/>
                <a:ea typeface="+mj-ea"/>
                <a:cs typeface="+mj-cs"/>
              </a:defRPr>
            </a:lvl1pPr>
            <a:lvl2pPr algn="l" rtl="0" eaLnBrk="0" fontAlgn="base" hangingPunct="0">
              <a:spcBef>
                <a:spcPct val="0"/>
              </a:spcBef>
              <a:spcAft>
                <a:spcPct val="0"/>
              </a:spcAft>
              <a:defRPr sz="3600" b="1">
                <a:solidFill>
                  <a:srgbClr val="CCECFF"/>
                </a:solidFill>
                <a:latin typeface="Calibri" pitchFamily="34" charset="0"/>
                <a:cs typeface="Arial" pitchFamily="34" charset="0"/>
              </a:defRPr>
            </a:lvl2pPr>
            <a:lvl3pPr algn="l" rtl="0" eaLnBrk="0" fontAlgn="base" hangingPunct="0">
              <a:spcBef>
                <a:spcPct val="0"/>
              </a:spcBef>
              <a:spcAft>
                <a:spcPct val="0"/>
              </a:spcAft>
              <a:defRPr sz="3600" b="1">
                <a:solidFill>
                  <a:srgbClr val="CCECFF"/>
                </a:solidFill>
                <a:latin typeface="Calibri" pitchFamily="34" charset="0"/>
                <a:cs typeface="Arial" pitchFamily="34" charset="0"/>
              </a:defRPr>
            </a:lvl3pPr>
            <a:lvl4pPr algn="l" rtl="0" eaLnBrk="0" fontAlgn="base" hangingPunct="0">
              <a:spcBef>
                <a:spcPct val="0"/>
              </a:spcBef>
              <a:spcAft>
                <a:spcPct val="0"/>
              </a:spcAft>
              <a:defRPr sz="3600" b="1">
                <a:solidFill>
                  <a:srgbClr val="CCECFF"/>
                </a:solidFill>
                <a:latin typeface="Calibri" pitchFamily="34" charset="0"/>
                <a:cs typeface="Arial" pitchFamily="34" charset="0"/>
              </a:defRPr>
            </a:lvl4pPr>
            <a:lvl5pPr algn="l" rtl="0" eaLnBrk="0" fontAlgn="base" hangingPunct="0">
              <a:spcBef>
                <a:spcPct val="0"/>
              </a:spcBef>
              <a:spcAft>
                <a:spcPct val="0"/>
              </a:spcAft>
              <a:defRPr sz="3600" b="1">
                <a:solidFill>
                  <a:srgbClr val="CCECFF"/>
                </a:solidFill>
                <a:latin typeface="Calibri" pitchFamily="34" charset="0"/>
                <a:cs typeface="Arial" pitchFamily="34" charset="0"/>
              </a:defRPr>
            </a:lvl5pPr>
            <a:lvl6pPr marL="457200" algn="l" rtl="0" fontAlgn="base">
              <a:spcBef>
                <a:spcPct val="0"/>
              </a:spcBef>
              <a:spcAft>
                <a:spcPct val="0"/>
              </a:spcAft>
              <a:defRPr sz="3600" b="1">
                <a:solidFill>
                  <a:srgbClr val="CCECFF"/>
                </a:solidFill>
                <a:latin typeface="Calibri" pitchFamily="34" charset="0"/>
                <a:cs typeface="Arial" pitchFamily="34" charset="0"/>
              </a:defRPr>
            </a:lvl6pPr>
            <a:lvl7pPr marL="914400" algn="l" rtl="0" fontAlgn="base">
              <a:spcBef>
                <a:spcPct val="0"/>
              </a:spcBef>
              <a:spcAft>
                <a:spcPct val="0"/>
              </a:spcAft>
              <a:defRPr sz="3600" b="1">
                <a:solidFill>
                  <a:srgbClr val="CCECFF"/>
                </a:solidFill>
                <a:latin typeface="Calibri" pitchFamily="34" charset="0"/>
                <a:cs typeface="Arial" pitchFamily="34" charset="0"/>
              </a:defRPr>
            </a:lvl7pPr>
            <a:lvl8pPr marL="1371600" algn="l" rtl="0" fontAlgn="base">
              <a:spcBef>
                <a:spcPct val="0"/>
              </a:spcBef>
              <a:spcAft>
                <a:spcPct val="0"/>
              </a:spcAft>
              <a:defRPr sz="3600" b="1">
                <a:solidFill>
                  <a:srgbClr val="CCECFF"/>
                </a:solidFill>
                <a:latin typeface="Calibri" pitchFamily="34" charset="0"/>
                <a:cs typeface="Arial" pitchFamily="34" charset="0"/>
              </a:defRPr>
            </a:lvl8pPr>
            <a:lvl9pPr marL="1828800" algn="l" rtl="0" fontAlgn="base">
              <a:spcBef>
                <a:spcPct val="0"/>
              </a:spcBef>
              <a:spcAft>
                <a:spcPct val="0"/>
              </a:spcAft>
              <a:defRPr sz="3600" b="1">
                <a:solidFill>
                  <a:srgbClr val="CCECFF"/>
                </a:solidFill>
                <a:latin typeface="Calibri" pitchFamily="34" charset="0"/>
                <a:cs typeface="Arial" pitchFamily="34" charset="0"/>
              </a:defRPr>
            </a:lvl9pPr>
          </a:lstStyle>
          <a:p>
            <a:pPr algn="r" rtl="1">
              <a:lnSpc>
                <a:spcPct val="150000"/>
              </a:lnSpc>
            </a:pPr>
            <a:r>
              <a:rPr lang="he-IL" sz="1800" b="0" kern="0" dirty="0">
                <a:solidFill>
                  <a:schemeClr val="tx2"/>
                </a:solidFill>
              </a:rPr>
              <a:t>המערכת הינה מערכת שליטה ובקרה שתכליתה לעבד נתונים מגלאי קצה בשטח לכדי יצירת תמונה מודיעינית שבעקיבותה יתקבלו התראות על איומים אפשריים במרחב. </a:t>
            </a:r>
          </a:p>
          <a:p>
            <a:pPr algn="r" rtl="1">
              <a:lnSpc>
                <a:spcPct val="150000"/>
              </a:lnSpc>
            </a:pPr>
            <a:r>
              <a:rPr lang="he-IL" sz="1800" b="0" kern="0" dirty="0">
                <a:solidFill>
                  <a:schemeClr val="tx2"/>
                </a:solidFill>
              </a:rPr>
              <a:t>למערכת 4 יכולות אפשריות:</a:t>
            </a:r>
          </a:p>
          <a:p>
            <a:pPr marL="342900" indent="-342900" algn="r" rtl="1">
              <a:lnSpc>
                <a:spcPct val="150000"/>
              </a:lnSpc>
              <a:buAutoNum type="arabicParenR"/>
            </a:pPr>
            <a:r>
              <a:rPr lang="he-IL" sz="1800" b="0" kern="0" dirty="0">
                <a:solidFill>
                  <a:schemeClr val="tx2"/>
                </a:solidFill>
              </a:rPr>
              <a:t>התראה על שני איומים העוברים דרך אותה נקודה.</a:t>
            </a:r>
          </a:p>
          <a:p>
            <a:pPr marL="342900" indent="-342900" algn="r" rtl="1">
              <a:lnSpc>
                <a:spcPct val="150000"/>
              </a:lnSpc>
              <a:buAutoNum type="arabicParenR"/>
            </a:pPr>
            <a:r>
              <a:rPr lang="he-IL" sz="1800" b="0" kern="0" dirty="0">
                <a:solidFill>
                  <a:schemeClr val="tx2"/>
                </a:solidFill>
              </a:rPr>
              <a:t>מעקב אחרי חומרים מסוכנים בעזרת מדגיש כימי.</a:t>
            </a:r>
          </a:p>
          <a:p>
            <a:pPr marL="342900" indent="-342900" algn="r" rtl="1">
              <a:lnSpc>
                <a:spcPct val="150000"/>
              </a:lnSpc>
              <a:buAutoNum type="arabicParenR"/>
            </a:pPr>
            <a:r>
              <a:rPr lang="he-IL" sz="1800" b="0" kern="0" dirty="0">
                <a:solidFill>
                  <a:schemeClr val="tx2"/>
                </a:solidFill>
              </a:rPr>
              <a:t>ביצוע מעקב בעזרת רכיבי </a:t>
            </a:r>
            <a:r>
              <a:rPr lang="en-US" sz="1800" b="0" kern="0" dirty="0">
                <a:solidFill>
                  <a:schemeClr val="tx2"/>
                </a:solidFill>
              </a:rPr>
              <a:t>GPS</a:t>
            </a:r>
            <a:r>
              <a:rPr lang="he-IL" sz="1800" b="0" kern="0" dirty="0">
                <a:solidFill>
                  <a:schemeClr val="tx2"/>
                </a:solidFill>
              </a:rPr>
              <a:t> לגילוי חומרי מוצא מוגדרים.</a:t>
            </a:r>
          </a:p>
          <a:p>
            <a:pPr marL="342900" indent="-342900" algn="r" rtl="1">
              <a:lnSpc>
                <a:spcPct val="150000"/>
              </a:lnSpc>
              <a:buAutoNum type="arabicParenR"/>
            </a:pPr>
            <a:r>
              <a:rPr lang="he-IL" sz="1800" b="0" kern="0" dirty="0">
                <a:solidFill>
                  <a:schemeClr val="tx2"/>
                </a:solidFill>
              </a:rPr>
              <a:t>מיפוי איומים במרחב לשם יצירת </a:t>
            </a:r>
            <a:r>
              <a:rPr lang="en-US" sz="1800" b="0" kern="0" dirty="0">
                <a:solidFill>
                  <a:schemeClr val="tx2"/>
                </a:solidFill>
              </a:rPr>
              <a:t>narcotrafficking</a:t>
            </a:r>
            <a:r>
              <a:rPr lang="he-IL" sz="1800" b="0" kern="0" dirty="0">
                <a:solidFill>
                  <a:schemeClr val="tx2"/>
                </a:solidFill>
              </a:rPr>
              <a:t>.</a:t>
            </a:r>
          </a:p>
          <a:p>
            <a:pPr algn="r" rtl="1"/>
            <a:endParaRPr lang="he-IL" sz="1800" b="0" kern="0" dirty="0">
              <a:solidFill>
                <a:schemeClr val="tx2"/>
              </a:solidFill>
            </a:endParaRPr>
          </a:p>
        </p:txBody>
      </p:sp>
    </p:spTree>
    <p:extLst>
      <p:ext uri="{BB962C8B-B14F-4D97-AF65-F5344CB8AC3E}">
        <p14:creationId xmlns:p14="http://schemas.microsoft.com/office/powerpoint/2010/main" val="1640423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 y="56968"/>
            <a:ext cx="12192001" cy="6858000"/>
          </a:xfrm>
          <a:prstGeom prst="rect">
            <a:avLst/>
          </a:prstGeom>
        </p:spPr>
      </p:pic>
      <p:sp>
        <p:nvSpPr>
          <p:cNvPr id="7" name="AutoShape 11"/>
          <p:cNvSpPr>
            <a:spLocks noChangeAspect="1" noChangeArrowheads="1" noTextEdit="1"/>
          </p:cNvSpPr>
          <p:nvPr/>
        </p:nvSpPr>
        <p:spPr bwMode="auto">
          <a:xfrm>
            <a:off x="5597834" y="2514600"/>
            <a:ext cx="996331" cy="99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2" name="Group 11"/>
          <p:cNvGrpSpPr/>
          <p:nvPr/>
        </p:nvGrpSpPr>
        <p:grpSpPr>
          <a:xfrm>
            <a:off x="0" y="914400"/>
            <a:ext cx="12192000" cy="4724401"/>
            <a:chOff x="0" y="914400"/>
            <a:chExt cx="12192000" cy="4724401"/>
          </a:xfrm>
        </p:grpSpPr>
        <p:sp>
          <p:nvSpPr>
            <p:cNvPr id="30" name="Rectangle 29"/>
            <p:cNvSpPr/>
            <p:nvPr/>
          </p:nvSpPr>
          <p:spPr>
            <a:xfrm>
              <a:off x="0" y="914400"/>
              <a:ext cx="12192000" cy="4724401"/>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1" name="Straight Connector 10"/>
            <p:cNvCxnSpPr/>
            <p:nvPr/>
          </p:nvCxnSpPr>
          <p:spPr bwMode="auto">
            <a:xfrm flipV="1">
              <a:off x="28196" y="3018351"/>
              <a:ext cx="5569638" cy="0"/>
            </a:xfrm>
            <a:prstGeom prst="line">
              <a:avLst/>
            </a:prstGeom>
            <a:solidFill>
              <a:schemeClr val="accent1"/>
            </a:solidFill>
            <a:ln w="19050" cap="flat" cmpd="sng" algn="ctr">
              <a:solidFill>
                <a:schemeClr val="accent2"/>
              </a:solidFill>
              <a:prstDash val="sysDash"/>
              <a:round/>
              <a:headEnd type="none" w="med" len="med"/>
              <a:tailEnd type="none" w="med" len="med"/>
            </a:ln>
            <a:effectLst/>
          </p:spPr>
        </p:cxnSp>
      </p:grpSp>
      <p:sp>
        <p:nvSpPr>
          <p:cNvPr id="32" name="Rectangle 31"/>
          <p:cNvSpPr/>
          <p:nvPr/>
        </p:nvSpPr>
        <p:spPr bwMode="auto">
          <a:xfrm>
            <a:off x="28196" y="5639153"/>
            <a:ext cx="5515534" cy="95785"/>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ounded Rectangle 13"/>
          <p:cNvSpPr/>
          <p:nvPr/>
        </p:nvSpPr>
        <p:spPr bwMode="auto">
          <a:xfrm rot="18900000">
            <a:off x="5674688" y="2678159"/>
            <a:ext cx="669212" cy="669210"/>
          </a:xfrm>
          <a:prstGeom prst="roundRect">
            <a:avLst/>
          </a:prstGeom>
          <a:noFill/>
          <a:ln w="381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ounded Rectangle 14"/>
          <p:cNvSpPr/>
          <p:nvPr/>
        </p:nvSpPr>
        <p:spPr bwMode="auto">
          <a:xfrm rot="18900000">
            <a:off x="5731363" y="2734836"/>
            <a:ext cx="555858" cy="555856"/>
          </a:xfrm>
          <a:prstGeom prst="roundRect">
            <a:avLst/>
          </a:prstGeom>
          <a:solidFill>
            <a:schemeClr val="accent2"/>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nvGrpSpPr>
          <p:cNvPr id="16" name="Group 15"/>
          <p:cNvGrpSpPr/>
          <p:nvPr/>
        </p:nvGrpSpPr>
        <p:grpSpPr>
          <a:xfrm>
            <a:off x="5035547" y="5639153"/>
            <a:ext cx="5515534" cy="95785"/>
            <a:chOff x="10806" y="5369749"/>
            <a:chExt cx="7340454" cy="116186"/>
          </a:xfrm>
        </p:grpSpPr>
        <p:sp>
          <p:nvSpPr>
            <p:cNvPr id="17" name="Rectangle 16"/>
            <p:cNvSpPr/>
            <p:nvPr/>
          </p:nvSpPr>
          <p:spPr bwMode="auto">
            <a:xfrm>
              <a:off x="10806" y="5369749"/>
              <a:ext cx="1050729" cy="116186"/>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7"/>
            <p:cNvSpPr/>
            <p:nvPr/>
          </p:nvSpPr>
          <p:spPr bwMode="auto">
            <a:xfrm>
              <a:off x="1050729" y="5369749"/>
              <a:ext cx="1050729" cy="116186"/>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18"/>
            <p:cNvSpPr/>
            <p:nvPr/>
          </p:nvSpPr>
          <p:spPr bwMode="auto">
            <a:xfrm>
              <a:off x="4199143" y="5369749"/>
              <a:ext cx="1050729" cy="116186"/>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19"/>
            <p:cNvSpPr/>
            <p:nvPr/>
          </p:nvSpPr>
          <p:spPr bwMode="auto">
            <a:xfrm>
              <a:off x="5249796" y="5369749"/>
              <a:ext cx="1050729" cy="116186"/>
            </a:xfrm>
            <a:prstGeom prst="rect">
              <a:avLst/>
            </a:prstGeom>
            <a:solidFill>
              <a:schemeClr val="accent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20"/>
            <p:cNvSpPr/>
            <p:nvPr/>
          </p:nvSpPr>
          <p:spPr bwMode="auto">
            <a:xfrm>
              <a:off x="6300531" y="5369749"/>
              <a:ext cx="1050729" cy="116186"/>
            </a:xfrm>
            <a:prstGeom prst="rect">
              <a:avLst/>
            </a:pr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21"/>
            <p:cNvSpPr/>
            <p:nvPr/>
          </p:nvSpPr>
          <p:spPr bwMode="auto">
            <a:xfrm>
              <a:off x="2101458" y="5369749"/>
              <a:ext cx="1050729" cy="116186"/>
            </a:xfrm>
            <a:prstGeom prst="rect">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2"/>
            <p:cNvSpPr/>
            <p:nvPr/>
          </p:nvSpPr>
          <p:spPr bwMode="auto">
            <a:xfrm>
              <a:off x="3148834" y="5369749"/>
              <a:ext cx="1050729" cy="116186"/>
            </a:xfrm>
            <a:prstGeom prst="rect">
              <a:avLst/>
            </a:prstGeom>
            <a:solidFill>
              <a:srgbClr val="00F21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sp>
        <p:nvSpPr>
          <p:cNvPr id="2" name="Content Placeholder 1"/>
          <p:cNvSpPr>
            <a:spLocks noGrp="1"/>
          </p:cNvSpPr>
          <p:nvPr>
            <p:ph sz="quarter" idx="10"/>
          </p:nvPr>
        </p:nvSpPr>
        <p:spPr/>
        <p:txBody>
          <a:bodyPr/>
          <a:lstStyle/>
          <a:p>
            <a:r>
              <a:rPr lang="he-IL" dirty="0"/>
              <a:t>כיצד זה נראה?</a:t>
            </a:r>
            <a:endParaRPr lang="en-US" dirty="0"/>
          </a:p>
        </p:txBody>
      </p:sp>
    </p:spTree>
    <p:extLst>
      <p:ext uri="{BB962C8B-B14F-4D97-AF65-F5344CB8AC3E}">
        <p14:creationId xmlns:p14="http://schemas.microsoft.com/office/powerpoint/2010/main" val="21446178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 presetClass="entr" presetSubtype="4"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 calcmode="lin" valueType="num">
                                      <p:cBhvr additive="base">
                                        <p:cTn id="10" dur="500" fill="hold"/>
                                        <p:tgtEl>
                                          <p:spTgt spid="32"/>
                                        </p:tgtEl>
                                        <p:attrNameLst>
                                          <p:attrName>ppt_x</p:attrName>
                                        </p:attrNameLst>
                                      </p:cBhvr>
                                      <p:tavLst>
                                        <p:tav tm="0">
                                          <p:val>
                                            <p:strVal val="#ppt_x"/>
                                          </p:val>
                                        </p:tav>
                                        <p:tav tm="100000">
                                          <p:val>
                                            <p:strVal val="#ppt_x"/>
                                          </p:val>
                                        </p:tav>
                                      </p:tavLst>
                                    </p:anim>
                                    <p:anim calcmode="lin" valueType="num">
                                      <p:cBhvr additive="base">
                                        <p:cTn id="11" dur="500" fill="hold"/>
                                        <p:tgtEl>
                                          <p:spTgt spid="32"/>
                                        </p:tgtEl>
                                        <p:attrNameLst>
                                          <p:attrName>ppt_y</p:attrName>
                                        </p:attrNameLst>
                                      </p:cBhvr>
                                      <p:tavLst>
                                        <p:tav tm="0">
                                          <p:val>
                                            <p:strVal val="1+#ppt_h/2"/>
                                          </p:val>
                                        </p:tav>
                                        <p:tav tm="100000">
                                          <p:val>
                                            <p:strVal val="#ppt_y"/>
                                          </p:val>
                                        </p:tav>
                                      </p:tavLst>
                                    </p:anim>
                                  </p:childTnLst>
                                </p:cTn>
                              </p:par>
                              <p:par>
                                <p:cTn id="12" presetID="22" presetClass="entr" presetSubtype="1"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up)">
                                      <p:cBhvr>
                                        <p:cTn id="14" dur="500"/>
                                        <p:tgtEl>
                                          <p:spTgt spid="14"/>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up)">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276606"/>
            <a:ext cx="12192000" cy="641908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3" name="Rectangle: Rounded Corners 2"/>
          <p:cNvSpPr/>
          <p:nvPr/>
        </p:nvSpPr>
        <p:spPr bwMode="auto">
          <a:xfrm>
            <a:off x="11029950" y="1543050"/>
            <a:ext cx="1131570" cy="320040"/>
          </a:xfrm>
          <a:prstGeom prst="round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Add point</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sp>
        <p:nvSpPr>
          <p:cNvPr id="4" name="Rectangle: Rounded Corners 3"/>
          <p:cNvSpPr/>
          <p:nvPr/>
        </p:nvSpPr>
        <p:spPr bwMode="auto">
          <a:xfrm>
            <a:off x="45720" y="5868928"/>
            <a:ext cx="1131570" cy="320040"/>
          </a:xfrm>
          <a:prstGeom prst="round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Database </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sp>
        <p:nvSpPr>
          <p:cNvPr id="5" name="Rectangle: Rounded Corners 4"/>
          <p:cNvSpPr/>
          <p:nvPr/>
        </p:nvSpPr>
        <p:spPr bwMode="auto">
          <a:xfrm>
            <a:off x="45720" y="4574293"/>
            <a:ext cx="1131570" cy="320040"/>
          </a:xfrm>
          <a:prstGeom prst="round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Alerts </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sp>
        <p:nvSpPr>
          <p:cNvPr id="6" name="Rectangle: Rounded Corners 5"/>
          <p:cNvSpPr/>
          <p:nvPr/>
        </p:nvSpPr>
        <p:spPr bwMode="auto">
          <a:xfrm>
            <a:off x="45720" y="5241038"/>
            <a:ext cx="1131570" cy="320040"/>
          </a:xfrm>
          <a:prstGeom prst="round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Reports </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sp>
        <p:nvSpPr>
          <p:cNvPr id="10" name="Rectangle: Rounded Corners 9"/>
          <p:cNvSpPr/>
          <p:nvPr/>
        </p:nvSpPr>
        <p:spPr bwMode="auto">
          <a:xfrm>
            <a:off x="11029950" y="2228850"/>
            <a:ext cx="1131570" cy="320040"/>
          </a:xfrm>
          <a:prstGeom prst="round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fontScale="85000" lnSpcReduction="10000"/>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Add checkpoint</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sp>
        <p:nvSpPr>
          <p:cNvPr id="11" name="Rectangle: Rounded Corners 10"/>
          <p:cNvSpPr/>
          <p:nvPr/>
        </p:nvSpPr>
        <p:spPr bwMode="auto">
          <a:xfrm>
            <a:off x="0" y="3940308"/>
            <a:ext cx="1131570" cy="320040"/>
          </a:xfrm>
          <a:prstGeom prst="round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Options </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sp>
        <p:nvSpPr>
          <p:cNvPr id="12" name="Rectangle: Rounded Corners 11"/>
          <p:cNvSpPr/>
          <p:nvPr/>
        </p:nvSpPr>
        <p:spPr bwMode="auto">
          <a:xfrm>
            <a:off x="2129790" y="6254876"/>
            <a:ext cx="1131570" cy="320040"/>
          </a:xfrm>
          <a:prstGeom prst="round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Trafficking</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sp>
        <p:nvSpPr>
          <p:cNvPr id="13" name="Rectangle: Rounded Corners 12"/>
          <p:cNvSpPr/>
          <p:nvPr/>
        </p:nvSpPr>
        <p:spPr bwMode="auto">
          <a:xfrm>
            <a:off x="3417570" y="6254876"/>
            <a:ext cx="1131570" cy="320040"/>
          </a:xfrm>
          <a:prstGeom prst="round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Tracking</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sp>
        <p:nvSpPr>
          <p:cNvPr id="14" name="Rectangle: Rounded Corners 13"/>
          <p:cNvSpPr/>
          <p:nvPr/>
        </p:nvSpPr>
        <p:spPr bwMode="auto">
          <a:xfrm>
            <a:off x="1832610" y="356996"/>
            <a:ext cx="1131570" cy="320040"/>
          </a:xfrm>
          <a:prstGeom prst="round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Zoom in</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sp>
        <p:nvSpPr>
          <p:cNvPr id="15" name="Rectangle: Rounded Corners 14"/>
          <p:cNvSpPr/>
          <p:nvPr/>
        </p:nvSpPr>
        <p:spPr bwMode="auto">
          <a:xfrm>
            <a:off x="3120390" y="356996"/>
            <a:ext cx="1131570" cy="320040"/>
          </a:xfrm>
          <a:prstGeom prst="round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Zoom out</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sp>
        <p:nvSpPr>
          <p:cNvPr id="16" name="Rectangle: Rounded Corners 15"/>
          <p:cNvSpPr/>
          <p:nvPr/>
        </p:nvSpPr>
        <p:spPr bwMode="auto">
          <a:xfrm>
            <a:off x="11029950" y="2846070"/>
            <a:ext cx="1131570" cy="320040"/>
          </a:xfrm>
          <a:prstGeom prst="round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Add factory</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pic>
        <p:nvPicPr>
          <p:cNvPr id="7" name="Picture 6"/>
          <p:cNvPicPr>
            <a:picLocks noChangeAspect="1"/>
          </p:cNvPicPr>
          <p:nvPr/>
        </p:nvPicPr>
        <p:blipFill>
          <a:blip r:embed="rId4"/>
          <a:stretch>
            <a:fillRect/>
          </a:stretch>
        </p:blipFill>
        <p:spPr>
          <a:xfrm>
            <a:off x="2804012" y="4894333"/>
            <a:ext cx="320336" cy="401547"/>
          </a:xfrm>
          <a:prstGeom prst="rect">
            <a:avLst/>
          </a:prstGeom>
        </p:spPr>
      </p:pic>
      <p:pic>
        <p:nvPicPr>
          <p:cNvPr id="17" name="Picture 16"/>
          <p:cNvPicPr>
            <a:picLocks noChangeAspect="1"/>
          </p:cNvPicPr>
          <p:nvPr/>
        </p:nvPicPr>
        <p:blipFill>
          <a:blip r:embed="rId4"/>
          <a:stretch>
            <a:fillRect/>
          </a:stretch>
        </p:blipFill>
        <p:spPr>
          <a:xfrm>
            <a:off x="5034471" y="2604543"/>
            <a:ext cx="320336" cy="401547"/>
          </a:xfrm>
          <a:prstGeom prst="rect">
            <a:avLst/>
          </a:prstGeom>
        </p:spPr>
      </p:pic>
      <p:pic>
        <p:nvPicPr>
          <p:cNvPr id="18" name="Picture 17"/>
          <p:cNvPicPr>
            <a:picLocks noChangeAspect="1"/>
          </p:cNvPicPr>
          <p:nvPr/>
        </p:nvPicPr>
        <p:blipFill>
          <a:blip r:embed="rId4"/>
          <a:stretch>
            <a:fillRect/>
          </a:stretch>
        </p:blipFill>
        <p:spPr>
          <a:xfrm>
            <a:off x="8456544" y="941997"/>
            <a:ext cx="320336" cy="401547"/>
          </a:xfrm>
          <a:prstGeom prst="rect">
            <a:avLst/>
          </a:prstGeom>
        </p:spPr>
      </p:pic>
      <p:pic>
        <p:nvPicPr>
          <p:cNvPr id="19" name="Picture 18"/>
          <p:cNvPicPr>
            <a:picLocks noChangeAspect="1"/>
          </p:cNvPicPr>
          <p:nvPr/>
        </p:nvPicPr>
        <p:blipFill>
          <a:blip r:embed="rId4"/>
          <a:stretch>
            <a:fillRect/>
          </a:stretch>
        </p:blipFill>
        <p:spPr>
          <a:xfrm>
            <a:off x="10382325" y="4373519"/>
            <a:ext cx="320336" cy="40154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505" y="781969"/>
            <a:ext cx="621550" cy="761081"/>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68163" y="5661741"/>
            <a:ext cx="577320" cy="734414"/>
          </a:xfrm>
          <a:prstGeom prst="rect">
            <a:avLst/>
          </a:prstGeom>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25175" y="804047"/>
            <a:ext cx="451105" cy="539497"/>
          </a:xfrm>
          <a:prstGeom prst="rect">
            <a:avLst/>
          </a:prstGeom>
        </p:spPr>
      </p:pic>
    </p:spTree>
    <p:extLst>
      <p:ext uri="{BB962C8B-B14F-4D97-AF65-F5344CB8AC3E}">
        <p14:creationId xmlns:p14="http://schemas.microsoft.com/office/powerpoint/2010/main" val="3103306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 y="56968"/>
            <a:ext cx="12192001" cy="6858000"/>
          </a:xfrm>
          <a:prstGeom prst="rect">
            <a:avLst/>
          </a:prstGeom>
        </p:spPr>
      </p:pic>
      <p:sp>
        <p:nvSpPr>
          <p:cNvPr id="7" name="AutoShape 11"/>
          <p:cNvSpPr>
            <a:spLocks noChangeAspect="1" noChangeArrowheads="1" noTextEdit="1"/>
          </p:cNvSpPr>
          <p:nvPr/>
        </p:nvSpPr>
        <p:spPr bwMode="auto">
          <a:xfrm>
            <a:off x="5597834" y="2514600"/>
            <a:ext cx="996331" cy="99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2" name="Group 11"/>
          <p:cNvGrpSpPr/>
          <p:nvPr/>
        </p:nvGrpSpPr>
        <p:grpSpPr>
          <a:xfrm>
            <a:off x="0" y="914400"/>
            <a:ext cx="12192000" cy="4724401"/>
            <a:chOff x="0" y="914400"/>
            <a:chExt cx="12192000" cy="4724401"/>
          </a:xfrm>
        </p:grpSpPr>
        <p:sp>
          <p:nvSpPr>
            <p:cNvPr id="30" name="Rectangle 29"/>
            <p:cNvSpPr/>
            <p:nvPr/>
          </p:nvSpPr>
          <p:spPr>
            <a:xfrm>
              <a:off x="0" y="914400"/>
              <a:ext cx="12192000" cy="4724401"/>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1" name="Straight Connector 10"/>
            <p:cNvCxnSpPr/>
            <p:nvPr/>
          </p:nvCxnSpPr>
          <p:spPr bwMode="auto">
            <a:xfrm flipV="1">
              <a:off x="28196" y="3018351"/>
              <a:ext cx="5569638" cy="0"/>
            </a:xfrm>
            <a:prstGeom prst="line">
              <a:avLst/>
            </a:prstGeom>
            <a:solidFill>
              <a:schemeClr val="accent1"/>
            </a:solidFill>
            <a:ln w="19050" cap="flat" cmpd="sng" algn="ctr">
              <a:solidFill>
                <a:schemeClr val="accent2"/>
              </a:solidFill>
              <a:prstDash val="sysDash"/>
              <a:round/>
              <a:headEnd type="none" w="med" len="med"/>
              <a:tailEnd type="none" w="med" len="med"/>
            </a:ln>
            <a:effectLst/>
          </p:spPr>
        </p:cxnSp>
      </p:grpSp>
      <p:sp>
        <p:nvSpPr>
          <p:cNvPr id="32" name="Rectangle 31"/>
          <p:cNvSpPr/>
          <p:nvPr/>
        </p:nvSpPr>
        <p:spPr bwMode="auto">
          <a:xfrm>
            <a:off x="28196" y="5639153"/>
            <a:ext cx="5515534" cy="95785"/>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ounded Rectangle 13"/>
          <p:cNvSpPr/>
          <p:nvPr/>
        </p:nvSpPr>
        <p:spPr bwMode="auto">
          <a:xfrm rot="18900000">
            <a:off x="5674688" y="2678159"/>
            <a:ext cx="669212" cy="669210"/>
          </a:xfrm>
          <a:prstGeom prst="roundRect">
            <a:avLst/>
          </a:prstGeom>
          <a:noFill/>
          <a:ln w="381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ounded Rectangle 14"/>
          <p:cNvSpPr/>
          <p:nvPr/>
        </p:nvSpPr>
        <p:spPr bwMode="auto">
          <a:xfrm rot="18900000">
            <a:off x="5731363" y="2734836"/>
            <a:ext cx="555858" cy="555856"/>
          </a:xfrm>
          <a:prstGeom prst="roundRect">
            <a:avLst/>
          </a:prstGeom>
          <a:solidFill>
            <a:schemeClr val="accent2"/>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nvGrpSpPr>
          <p:cNvPr id="16" name="Group 15"/>
          <p:cNvGrpSpPr/>
          <p:nvPr/>
        </p:nvGrpSpPr>
        <p:grpSpPr>
          <a:xfrm>
            <a:off x="5035547" y="5639153"/>
            <a:ext cx="5515534" cy="95785"/>
            <a:chOff x="10806" y="5369749"/>
            <a:chExt cx="7340454" cy="116186"/>
          </a:xfrm>
        </p:grpSpPr>
        <p:sp>
          <p:nvSpPr>
            <p:cNvPr id="17" name="Rectangle 16"/>
            <p:cNvSpPr/>
            <p:nvPr/>
          </p:nvSpPr>
          <p:spPr bwMode="auto">
            <a:xfrm>
              <a:off x="10806" y="5369749"/>
              <a:ext cx="1050729" cy="116186"/>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7"/>
            <p:cNvSpPr/>
            <p:nvPr/>
          </p:nvSpPr>
          <p:spPr bwMode="auto">
            <a:xfrm>
              <a:off x="1050729" y="5369749"/>
              <a:ext cx="1050729" cy="116186"/>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18"/>
            <p:cNvSpPr/>
            <p:nvPr/>
          </p:nvSpPr>
          <p:spPr bwMode="auto">
            <a:xfrm>
              <a:off x="4199143" y="5369749"/>
              <a:ext cx="1050729" cy="116186"/>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19"/>
            <p:cNvSpPr/>
            <p:nvPr/>
          </p:nvSpPr>
          <p:spPr bwMode="auto">
            <a:xfrm>
              <a:off x="5249796" y="5369749"/>
              <a:ext cx="1050729" cy="116186"/>
            </a:xfrm>
            <a:prstGeom prst="rect">
              <a:avLst/>
            </a:prstGeom>
            <a:solidFill>
              <a:schemeClr val="accent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20"/>
            <p:cNvSpPr/>
            <p:nvPr/>
          </p:nvSpPr>
          <p:spPr bwMode="auto">
            <a:xfrm>
              <a:off x="6300531" y="5369749"/>
              <a:ext cx="1050729" cy="116186"/>
            </a:xfrm>
            <a:prstGeom prst="rect">
              <a:avLst/>
            </a:pr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21"/>
            <p:cNvSpPr/>
            <p:nvPr/>
          </p:nvSpPr>
          <p:spPr bwMode="auto">
            <a:xfrm>
              <a:off x="2101458" y="5369749"/>
              <a:ext cx="1050729" cy="116186"/>
            </a:xfrm>
            <a:prstGeom prst="rect">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2"/>
            <p:cNvSpPr/>
            <p:nvPr/>
          </p:nvSpPr>
          <p:spPr bwMode="auto">
            <a:xfrm>
              <a:off x="3148834" y="5369749"/>
              <a:ext cx="1050729" cy="116186"/>
            </a:xfrm>
            <a:prstGeom prst="rect">
              <a:avLst/>
            </a:prstGeom>
            <a:solidFill>
              <a:srgbClr val="00F21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sp>
        <p:nvSpPr>
          <p:cNvPr id="2" name="Content Placeholder 1"/>
          <p:cNvSpPr>
            <a:spLocks noGrp="1"/>
          </p:cNvSpPr>
          <p:nvPr>
            <p:ph sz="quarter" idx="10"/>
          </p:nvPr>
        </p:nvSpPr>
        <p:spPr/>
        <p:txBody>
          <a:bodyPr/>
          <a:lstStyle/>
          <a:p>
            <a:r>
              <a:rPr lang="he-IL" dirty="0"/>
              <a:t>אלגוריתמים נדרשים</a:t>
            </a:r>
            <a:endParaRPr lang="en-US" dirty="0"/>
          </a:p>
        </p:txBody>
      </p:sp>
    </p:spTree>
    <p:extLst>
      <p:ext uri="{BB962C8B-B14F-4D97-AF65-F5344CB8AC3E}">
        <p14:creationId xmlns:p14="http://schemas.microsoft.com/office/powerpoint/2010/main" val="329802568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 presetClass="entr" presetSubtype="4"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 calcmode="lin" valueType="num">
                                      <p:cBhvr additive="base">
                                        <p:cTn id="10" dur="500" fill="hold"/>
                                        <p:tgtEl>
                                          <p:spTgt spid="32"/>
                                        </p:tgtEl>
                                        <p:attrNameLst>
                                          <p:attrName>ppt_x</p:attrName>
                                        </p:attrNameLst>
                                      </p:cBhvr>
                                      <p:tavLst>
                                        <p:tav tm="0">
                                          <p:val>
                                            <p:strVal val="#ppt_x"/>
                                          </p:val>
                                        </p:tav>
                                        <p:tav tm="100000">
                                          <p:val>
                                            <p:strVal val="#ppt_x"/>
                                          </p:val>
                                        </p:tav>
                                      </p:tavLst>
                                    </p:anim>
                                    <p:anim calcmode="lin" valueType="num">
                                      <p:cBhvr additive="base">
                                        <p:cTn id="11" dur="500" fill="hold"/>
                                        <p:tgtEl>
                                          <p:spTgt spid="32"/>
                                        </p:tgtEl>
                                        <p:attrNameLst>
                                          <p:attrName>ppt_y</p:attrName>
                                        </p:attrNameLst>
                                      </p:cBhvr>
                                      <p:tavLst>
                                        <p:tav tm="0">
                                          <p:val>
                                            <p:strVal val="1+#ppt_h/2"/>
                                          </p:val>
                                        </p:tav>
                                        <p:tav tm="100000">
                                          <p:val>
                                            <p:strVal val="#ppt_y"/>
                                          </p:val>
                                        </p:tav>
                                      </p:tavLst>
                                    </p:anim>
                                  </p:childTnLst>
                                </p:cTn>
                              </p:par>
                              <p:par>
                                <p:cTn id="12" presetID="22" presetClass="entr" presetSubtype="1"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up)">
                                      <p:cBhvr>
                                        <p:cTn id="14" dur="500"/>
                                        <p:tgtEl>
                                          <p:spTgt spid="14"/>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up)">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4"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33400" y="279400"/>
            <a:ext cx="10769600" cy="838200"/>
          </a:xfrm>
          <a:prstGeom prst="rect">
            <a:avLst/>
          </a:prstGeom>
        </p:spPr>
        <p:txBody>
          <a:bodyPr/>
          <a:lstStyle>
            <a:lvl1pPr algn="l" rtl="0" eaLnBrk="0" fontAlgn="base" hangingPunct="0">
              <a:spcBef>
                <a:spcPct val="0"/>
              </a:spcBef>
              <a:spcAft>
                <a:spcPct val="0"/>
              </a:spcAft>
              <a:defRPr sz="3600" b="1">
                <a:solidFill>
                  <a:srgbClr val="CCECFF"/>
                </a:solidFill>
                <a:latin typeface="+mj-lt"/>
                <a:ea typeface="+mj-ea"/>
                <a:cs typeface="+mj-cs"/>
              </a:defRPr>
            </a:lvl1pPr>
            <a:lvl2pPr algn="l" rtl="0" eaLnBrk="0" fontAlgn="base" hangingPunct="0">
              <a:spcBef>
                <a:spcPct val="0"/>
              </a:spcBef>
              <a:spcAft>
                <a:spcPct val="0"/>
              </a:spcAft>
              <a:defRPr sz="3600" b="1">
                <a:solidFill>
                  <a:srgbClr val="CCECFF"/>
                </a:solidFill>
                <a:latin typeface="Calibri" pitchFamily="34" charset="0"/>
                <a:cs typeface="Arial" pitchFamily="34" charset="0"/>
              </a:defRPr>
            </a:lvl2pPr>
            <a:lvl3pPr algn="l" rtl="0" eaLnBrk="0" fontAlgn="base" hangingPunct="0">
              <a:spcBef>
                <a:spcPct val="0"/>
              </a:spcBef>
              <a:spcAft>
                <a:spcPct val="0"/>
              </a:spcAft>
              <a:defRPr sz="3600" b="1">
                <a:solidFill>
                  <a:srgbClr val="CCECFF"/>
                </a:solidFill>
                <a:latin typeface="Calibri" pitchFamily="34" charset="0"/>
                <a:cs typeface="Arial" pitchFamily="34" charset="0"/>
              </a:defRPr>
            </a:lvl3pPr>
            <a:lvl4pPr algn="l" rtl="0" eaLnBrk="0" fontAlgn="base" hangingPunct="0">
              <a:spcBef>
                <a:spcPct val="0"/>
              </a:spcBef>
              <a:spcAft>
                <a:spcPct val="0"/>
              </a:spcAft>
              <a:defRPr sz="3600" b="1">
                <a:solidFill>
                  <a:srgbClr val="CCECFF"/>
                </a:solidFill>
                <a:latin typeface="Calibri" pitchFamily="34" charset="0"/>
                <a:cs typeface="Arial" pitchFamily="34" charset="0"/>
              </a:defRPr>
            </a:lvl4pPr>
            <a:lvl5pPr algn="l" rtl="0" eaLnBrk="0" fontAlgn="base" hangingPunct="0">
              <a:spcBef>
                <a:spcPct val="0"/>
              </a:spcBef>
              <a:spcAft>
                <a:spcPct val="0"/>
              </a:spcAft>
              <a:defRPr sz="3600" b="1">
                <a:solidFill>
                  <a:srgbClr val="CCECFF"/>
                </a:solidFill>
                <a:latin typeface="Calibri" pitchFamily="34" charset="0"/>
                <a:cs typeface="Arial" pitchFamily="34" charset="0"/>
              </a:defRPr>
            </a:lvl5pPr>
            <a:lvl6pPr marL="457200" algn="l" rtl="0" fontAlgn="base">
              <a:spcBef>
                <a:spcPct val="0"/>
              </a:spcBef>
              <a:spcAft>
                <a:spcPct val="0"/>
              </a:spcAft>
              <a:defRPr sz="3600" b="1">
                <a:solidFill>
                  <a:srgbClr val="CCECFF"/>
                </a:solidFill>
                <a:latin typeface="Calibri" pitchFamily="34" charset="0"/>
                <a:cs typeface="Arial" pitchFamily="34" charset="0"/>
              </a:defRPr>
            </a:lvl6pPr>
            <a:lvl7pPr marL="914400" algn="l" rtl="0" fontAlgn="base">
              <a:spcBef>
                <a:spcPct val="0"/>
              </a:spcBef>
              <a:spcAft>
                <a:spcPct val="0"/>
              </a:spcAft>
              <a:defRPr sz="3600" b="1">
                <a:solidFill>
                  <a:srgbClr val="CCECFF"/>
                </a:solidFill>
                <a:latin typeface="Calibri" pitchFamily="34" charset="0"/>
                <a:cs typeface="Arial" pitchFamily="34" charset="0"/>
              </a:defRPr>
            </a:lvl7pPr>
            <a:lvl8pPr marL="1371600" algn="l" rtl="0" fontAlgn="base">
              <a:spcBef>
                <a:spcPct val="0"/>
              </a:spcBef>
              <a:spcAft>
                <a:spcPct val="0"/>
              </a:spcAft>
              <a:defRPr sz="3600" b="1">
                <a:solidFill>
                  <a:srgbClr val="CCECFF"/>
                </a:solidFill>
                <a:latin typeface="Calibri" pitchFamily="34" charset="0"/>
                <a:cs typeface="Arial" pitchFamily="34" charset="0"/>
              </a:defRPr>
            </a:lvl8pPr>
            <a:lvl9pPr marL="1828800" algn="l" rtl="0" fontAlgn="base">
              <a:spcBef>
                <a:spcPct val="0"/>
              </a:spcBef>
              <a:spcAft>
                <a:spcPct val="0"/>
              </a:spcAft>
              <a:defRPr sz="3600" b="1">
                <a:solidFill>
                  <a:srgbClr val="CCECFF"/>
                </a:solidFill>
                <a:latin typeface="Calibri" pitchFamily="34" charset="0"/>
                <a:cs typeface="Arial" pitchFamily="34" charset="0"/>
              </a:defRPr>
            </a:lvl9pPr>
          </a:lstStyle>
          <a:p>
            <a:pPr algn="r" rtl="1"/>
            <a:r>
              <a:rPr lang="he-IL" kern="0" dirty="0">
                <a:solidFill>
                  <a:schemeClr val="tx2"/>
                </a:solidFill>
              </a:rPr>
              <a:t>אלגוריתם "צימוד חומרים"</a:t>
            </a:r>
            <a:endParaRPr lang="en-US" kern="0" dirty="0">
              <a:solidFill>
                <a:schemeClr val="tx2"/>
              </a:solidFill>
            </a:endParaRPr>
          </a:p>
        </p:txBody>
      </p:sp>
      <p:sp>
        <p:nvSpPr>
          <p:cNvPr id="4" name="Title 1"/>
          <p:cNvSpPr txBox="1">
            <a:spLocks/>
          </p:cNvSpPr>
          <p:nvPr/>
        </p:nvSpPr>
        <p:spPr>
          <a:xfrm>
            <a:off x="533400" y="1277620"/>
            <a:ext cx="10769600" cy="5660390"/>
          </a:xfrm>
          <a:prstGeom prst="rect">
            <a:avLst/>
          </a:prstGeom>
        </p:spPr>
        <p:txBody>
          <a:bodyPr/>
          <a:lstStyle>
            <a:lvl1pPr algn="l" rtl="0" eaLnBrk="0" fontAlgn="base" hangingPunct="0">
              <a:spcBef>
                <a:spcPct val="0"/>
              </a:spcBef>
              <a:spcAft>
                <a:spcPct val="0"/>
              </a:spcAft>
              <a:defRPr sz="3600" b="1">
                <a:solidFill>
                  <a:srgbClr val="CCECFF"/>
                </a:solidFill>
                <a:latin typeface="+mj-lt"/>
                <a:ea typeface="+mj-ea"/>
                <a:cs typeface="+mj-cs"/>
              </a:defRPr>
            </a:lvl1pPr>
            <a:lvl2pPr algn="l" rtl="0" eaLnBrk="0" fontAlgn="base" hangingPunct="0">
              <a:spcBef>
                <a:spcPct val="0"/>
              </a:spcBef>
              <a:spcAft>
                <a:spcPct val="0"/>
              </a:spcAft>
              <a:defRPr sz="3600" b="1">
                <a:solidFill>
                  <a:srgbClr val="CCECFF"/>
                </a:solidFill>
                <a:latin typeface="Calibri" pitchFamily="34" charset="0"/>
                <a:cs typeface="Arial" pitchFamily="34" charset="0"/>
              </a:defRPr>
            </a:lvl2pPr>
            <a:lvl3pPr algn="l" rtl="0" eaLnBrk="0" fontAlgn="base" hangingPunct="0">
              <a:spcBef>
                <a:spcPct val="0"/>
              </a:spcBef>
              <a:spcAft>
                <a:spcPct val="0"/>
              </a:spcAft>
              <a:defRPr sz="3600" b="1">
                <a:solidFill>
                  <a:srgbClr val="CCECFF"/>
                </a:solidFill>
                <a:latin typeface="Calibri" pitchFamily="34" charset="0"/>
                <a:cs typeface="Arial" pitchFamily="34" charset="0"/>
              </a:defRPr>
            </a:lvl3pPr>
            <a:lvl4pPr algn="l" rtl="0" eaLnBrk="0" fontAlgn="base" hangingPunct="0">
              <a:spcBef>
                <a:spcPct val="0"/>
              </a:spcBef>
              <a:spcAft>
                <a:spcPct val="0"/>
              </a:spcAft>
              <a:defRPr sz="3600" b="1">
                <a:solidFill>
                  <a:srgbClr val="CCECFF"/>
                </a:solidFill>
                <a:latin typeface="Calibri" pitchFamily="34" charset="0"/>
                <a:cs typeface="Arial" pitchFamily="34" charset="0"/>
              </a:defRPr>
            </a:lvl4pPr>
            <a:lvl5pPr algn="l" rtl="0" eaLnBrk="0" fontAlgn="base" hangingPunct="0">
              <a:spcBef>
                <a:spcPct val="0"/>
              </a:spcBef>
              <a:spcAft>
                <a:spcPct val="0"/>
              </a:spcAft>
              <a:defRPr sz="3600" b="1">
                <a:solidFill>
                  <a:srgbClr val="CCECFF"/>
                </a:solidFill>
                <a:latin typeface="Calibri" pitchFamily="34" charset="0"/>
                <a:cs typeface="Arial" pitchFamily="34" charset="0"/>
              </a:defRPr>
            </a:lvl5pPr>
            <a:lvl6pPr marL="457200" algn="l" rtl="0" fontAlgn="base">
              <a:spcBef>
                <a:spcPct val="0"/>
              </a:spcBef>
              <a:spcAft>
                <a:spcPct val="0"/>
              </a:spcAft>
              <a:defRPr sz="3600" b="1">
                <a:solidFill>
                  <a:srgbClr val="CCECFF"/>
                </a:solidFill>
                <a:latin typeface="Calibri" pitchFamily="34" charset="0"/>
                <a:cs typeface="Arial" pitchFamily="34" charset="0"/>
              </a:defRPr>
            </a:lvl6pPr>
            <a:lvl7pPr marL="914400" algn="l" rtl="0" fontAlgn="base">
              <a:spcBef>
                <a:spcPct val="0"/>
              </a:spcBef>
              <a:spcAft>
                <a:spcPct val="0"/>
              </a:spcAft>
              <a:defRPr sz="3600" b="1">
                <a:solidFill>
                  <a:srgbClr val="CCECFF"/>
                </a:solidFill>
                <a:latin typeface="Calibri" pitchFamily="34" charset="0"/>
                <a:cs typeface="Arial" pitchFamily="34" charset="0"/>
              </a:defRPr>
            </a:lvl7pPr>
            <a:lvl8pPr marL="1371600" algn="l" rtl="0" fontAlgn="base">
              <a:spcBef>
                <a:spcPct val="0"/>
              </a:spcBef>
              <a:spcAft>
                <a:spcPct val="0"/>
              </a:spcAft>
              <a:defRPr sz="3600" b="1">
                <a:solidFill>
                  <a:srgbClr val="CCECFF"/>
                </a:solidFill>
                <a:latin typeface="Calibri" pitchFamily="34" charset="0"/>
                <a:cs typeface="Arial" pitchFamily="34" charset="0"/>
              </a:defRPr>
            </a:lvl8pPr>
            <a:lvl9pPr marL="1828800" algn="l" rtl="0" fontAlgn="base">
              <a:spcBef>
                <a:spcPct val="0"/>
              </a:spcBef>
              <a:spcAft>
                <a:spcPct val="0"/>
              </a:spcAft>
              <a:defRPr sz="3600" b="1">
                <a:solidFill>
                  <a:srgbClr val="CCECFF"/>
                </a:solidFill>
                <a:latin typeface="Calibri" pitchFamily="34" charset="0"/>
                <a:cs typeface="Arial" pitchFamily="34" charset="0"/>
              </a:defRPr>
            </a:lvl9pPr>
          </a:lstStyle>
          <a:p>
            <a:pPr algn="r" rtl="1">
              <a:lnSpc>
                <a:spcPct val="150000"/>
              </a:lnSpc>
            </a:pPr>
            <a:r>
              <a:rPr lang="he-IL" sz="1800" b="0" kern="0" dirty="0">
                <a:solidFill>
                  <a:schemeClr val="tx2"/>
                </a:solidFill>
              </a:rPr>
              <a:t>האלגוריתם הראשון הנדרש לתכנות הוא אלגוריתם "צימוד חומרים מסוכנים".</a:t>
            </a:r>
          </a:p>
          <a:p>
            <a:pPr algn="r" rtl="1">
              <a:lnSpc>
                <a:spcPct val="150000"/>
              </a:lnSpc>
            </a:pPr>
            <a:r>
              <a:rPr lang="he-IL" sz="1800" b="0" kern="0" dirty="0">
                <a:solidFill>
                  <a:schemeClr val="tx2"/>
                </a:solidFill>
              </a:rPr>
              <a:t>הסבר: נגדיר נקודה במערכת כ"מחסום" שבו אנו מבצעים פריסה של המערכת. נבחר לדוגמא כניסה לעיר ירושלים מכיוון מסוים. בשלב זה נתחיל לאסוף נתונים. נזין למערכת את כל החומרים הגלויים לעין העוברים במחסום. </a:t>
            </a:r>
          </a:p>
          <a:p>
            <a:pPr algn="r" rtl="1">
              <a:lnSpc>
                <a:spcPct val="150000"/>
              </a:lnSpc>
            </a:pPr>
            <a:r>
              <a:rPr lang="he-IL" sz="1800" b="0" kern="0" dirty="0">
                <a:solidFill>
                  <a:schemeClr val="tx2"/>
                </a:solidFill>
              </a:rPr>
              <a:t>ניגש השוטר\ איש משמר הגבול אל הרכב, שואל את הנהג האם יש לו סחורה בדמות חומרים (מכלים של נוזל, שקים של אבקות וכל מיני סחורות שונות ברכב), במידה ואכן הרכב מוביל סחורה כל שהיא (בין אם הבחין בעין ובין אם דיווח על כך הנהג) נבחר בין שתי חלופות:</a:t>
            </a:r>
          </a:p>
          <a:p>
            <a:pPr algn="r" rtl="1">
              <a:lnSpc>
                <a:spcPct val="150000"/>
              </a:lnSpc>
            </a:pPr>
            <a:r>
              <a:rPr lang="he-IL" sz="1800" b="0" kern="0" dirty="0">
                <a:solidFill>
                  <a:schemeClr val="tx2"/>
                </a:solidFill>
              </a:rPr>
              <a:t>א) </a:t>
            </a:r>
            <a:r>
              <a:rPr lang="he-IL" sz="1800" u="sng" kern="0" dirty="0">
                <a:solidFill>
                  <a:schemeClr val="tx2"/>
                </a:solidFill>
              </a:rPr>
              <a:t>הזנה ידנית של שם החומר- </a:t>
            </a:r>
            <a:r>
              <a:rPr lang="he-IL" sz="1800" b="0" kern="0" dirty="0">
                <a:solidFill>
                  <a:schemeClr val="tx2"/>
                </a:solidFill>
              </a:rPr>
              <a:t>יקפוץ דו"ח בו נמלא: שם ושם משפחה, </a:t>
            </a:r>
            <a:r>
              <a:rPr lang="he-IL" sz="1800" b="0" kern="0" dirty="0" err="1">
                <a:solidFill>
                  <a:schemeClr val="tx2"/>
                </a:solidFill>
              </a:rPr>
              <a:t>תז</a:t>
            </a:r>
            <a:r>
              <a:rPr lang="he-IL" sz="1800" b="0" kern="0" dirty="0">
                <a:solidFill>
                  <a:schemeClr val="tx2"/>
                </a:solidFill>
              </a:rPr>
              <a:t>, מספר רכב, תמונה של הסחורה, יעד הנסיעה וכמובן שם החומר שמועבר.</a:t>
            </a:r>
          </a:p>
          <a:p>
            <a:pPr algn="r" rtl="1">
              <a:lnSpc>
                <a:spcPct val="150000"/>
              </a:lnSpc>
            </a:pPr>
            <a:r>
              <a:rPr lang="he-IL" sz="1800" b="0" kern="0" dirty="0">
                <a:solidFill>
                  <a:schemeClr val="tx2"/>
                </a:solidFill>
              </a:rPr>
              <a:t>ב) </a:t>
            </a:r>
            <a:r>
              <a:rPr lang="he-IL" sz="1800" u="sng" kern="0" dirty="0">
                <a:solidFill>
                  <a:schemeClr val="tx2"/>
                </a:solidFill>
              </a:rPr>
              <a:t>הזנה בעזרת לזירה-</a:t>
            </a:r>
            <a:r>
              <a:rPr lang="he-IL" sz="1800" kern="0" dirty="0">
                <a:solidFill>
                  <a:schemeClr val="tx2"/>
                </a:solidFill>
              </a:rPr>
              <a:t> </a:t>
            </a:r>
            <a:r>
              <a:rPr lang="he-IL" sz="1800" b="0" kern="0" dirty="0" err="1">
                <a:solidFill>
                  <a:schemeClr val="tx2"/>
                </a:solidFill>
              </a:rPr>
              <a:t>יקח</a:t>
            </a:r>
            <a:r>
              <a:rPr lang="he-IL" sz="1800" b="0" kern="0" dirty="0">
                <a:solidFill>
                  <a:schemeClr val="tx2"/>
                </a:solidFill>
              </a:rPr>
              <a:t> המשתמש את אקדח הלייזר ויבצע </a:t>
            </a:r>
            <a:r>
              <a:rPr lang="he-IL" sz="1800" b="0" kern="0" dirty="0" err="1">
                <a:solidFill>
                  <a:schemeClr val="tx2"/>
                </a:solidFill>
              </a:rPr>
              <a:t>אידנטיפיקציה</a:t>
            </a:r>
            <a:r>
              <a:rPr lang="he-IL" sz="1800" b="0" kern="0" dirty="0">
                <a:solidFill>
                  <a:schemeClr val="tx2"/>
                </a:solidFill>
              </a:rPr>
              <a:t> של החומר. בתקשורת אלחוטית ישמרו אותם נתונים בדיוק על המחשב.</a:t>
            </a:r>
          </a:p>
          <a:p>
            <a:pPr algn="r" rtl="1">
              <a:lnSpc>
                <a:spcPct val="150000"/>
              </a:lnSpc>
            </a:pPr>
            <a:r>
              <a:rPr lang="he-IL" sz="1800" b="0" kern="0" dirty="0">
                <a:solidFill>
                  <a:schemeClr val="tx2"/>
                </a:solidFill>
              </a:rPr>
              <a:t>בעת שבנקודת חסם זו יעברו שני חומרים כגון: </a:t>
            </a:r>
            <a:r>
              <a:rPr lang="he-IL" sz="1800" b="0" kern="0" dirty="0" err="1">
                <a:solidFill>
                  <a:schemeClr val="tx2"/>
                </a:solidFill>
              </a:rPr>
              <a:t>אציטון</a:t>
            </a:r>
            <a:r>
              <a:rPr lang="he-IL" sz="1800" b="0" kern="0" dirty="0">
                <a:solidFill>
                  <a:schemeClr val="tx2"/>
                </a:solidFill>
              </a:rPr>
              <a:t> ומי חמצן בריכוז גבוה, על המערכת </a:t>
            </a:r>
            <a:r>
              <a:rPr lang="he-IL" sz="1800" u="sng" kern="0" dirty="0">
                <a:solidFill>
                  <a:schemeClr val="tx2"/>
                </a:solidFill>
              </a:rPr>
              <a:t>להקפיץ התראה במסך הראשי ולהישמר במסך התראות</a:t>
            </a:r>
            <a:r>
              <a:rPr lang="he-IL" sz="1800" b="0" kern="0" dirty="0">
                <a:solidFill>
                  <a:schemeClr val="tx2"/>
                </a:solidFill>
              </a:rPr>
              <a:t>. </a:t>
            </a:r>
          </a:p>
          <a:p>
            <a:pPr algn="r" rtl="1"/>
            <a:endParaRPr lang="he-IL" sz="1800" b="0" kern="0" dirty="0">
              <a:solidFill>
                <a:schemeClr val="tx2"/>
              </a:solidFill>
            </a:endParaRPr>
          </a:p>
          <a:p>
            <a:pPr algn="r" rtl="1"/>
            <a:endParaRPr lang="he-IL" sz="1800" b="0" kern="0" dirty="0">
              <a:solidFill>
                <a:schemeClr val="tx2"/>
              </a:solidFill>
            </a:endParaRPr>
          </a:p>
        </p:txBody>
      </p:sp>
    </p:spTree>
    <p:extLst>
      <p:ext uri="{BB962C8B-B14F-4D97-AF65-F5344CB8AC3E}">
        <p14:creationId xmlns:p14="http://schemas.microsoft.com/office/powerpoint/2010/main" val="217700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276606"/>
            <a:ext cx="12192000" cy="641908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3" name="Rectangle: Rounded Corners 2"/>
          <p:cNvSpPr/>
          <p:nvPr/>
        </p:nvSpPr>
        <p:spPr bwMode="auto">
          <a:xfrm>
            <a:off x="11029950" y="1543050"/>
            <a:ext cx="1131570" cy="320040"/>
          </a:xfrm>
          <a:prstGeom prst="round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Add point</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sp>
        <p:nvSpPr>
          <p:cNvPr id="4" name="Rectangle: Rounded Corners 3"/>
          <p:cNvSpPr/>
          <p:nvPr/>
        </p:nvSpPr>
        <p:spPr bwMode="auto">
          <a:xfrm>
            <a:off x="45720" y="5868928"/>
            <a:ext cx="1131570" cy="320040"/>
          </a:xfrm>
          <a:prstGeom prst="round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Database </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sp>
        <p:nvSpPr>
          <p:cNvPr id="5" name="Rectangle: Rounded Corners 4"/>
          <p:cNvSpPr/>
          <p:nvPr/>
        </p:nvSpPr>
        <p:spPr bwMode="auto">
          <a:xfrm>
            <a:off x="45720" y="4574293"/>
            <a:ext cx="1131570" cy="320040"/>
          </a:xfrm>
          <a:prstGeom prst="roundRect">
            <a:avLst/>
          </a:prstGeom>
          <a:solidFill>
            <a:srgbClr val="EB22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Alerts </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sp>
        <p:nvSpPr>
          <p:cNvPr id="6" name="Rectangle: Rounded Corners 5"/>
          <p:cNvSpPr/>
          <p:nvPr/>
        </p:nvSpPr>
        <p:spPr bwMode="auto">
          <a:xfrm>
            <a:off x="45720" y="5241038"/>
            <a:ext cx="1131570" cy="320040"/>
          </a:xfrm>
          <a:prstGeom prst="round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Reports </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sp>
        <p:nvSpPr>
          <p:cNvPr id="10" name="Rectangle: Rounded Corners 9"/>
          <p:cNvSpPr/>
          <p:nvPr/>
        </p:nvSpPr>
        <p:spPr bwMode="auto">
          <a:xfrm>
            <a:off x="11029950" y="2228850"/>
            <a:ext cx="1131570" cy="320040"/>
          </a:xfrm>
          <a:prstGeom prst="round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fontScale="85000" lnSpcReduction="10000"/>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Add checkpoint</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sp>
        <p:nvSpPr>
          <p:cNvPr id="11" name="Rectangle: Rounded Corners 10"/>
          <p:cNvSpPr/>
          <p:nvPr/>
        </p:nvSpPr>
        <p:spPr bwMode="auto">
          <a:xfrm>
            <a:off x="49530" y="3940308"/>
            <a:ext cx="1131570" cy="320040"/>
          </a:xfrm>
          <a:prstGeom prst="round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Options </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sp>
        <p:nvSpPr>
          <p:cNvPr id="12" name="Rectangle: Rounded Corners 11"/>
          <p:cNvSpPr/>
          <p:nvPr/>
        </p:nvSpPr>
        <p:spPr bwMode="auto">
          <a:xfrm>
            <a:off x="2129790" y="6254876"/>
            <a:ext cx="1131570" cy="320040"/>
          </a:xfrm>
          <a:prstGeom prst="round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Trafficking</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sp>
        <p:nvSpPr>
          <p:cNvPr id="13" name="Rectangle: Rounded Corners 12"/>
          <p:cNvSpPr/>
          <p:nvPr/>
        </p:nvSpPr>
        <p:spPr bwMode="auto">
          <a:xfrm>
            <a:off x="3417570" y="6254876"/>
            <a:ext cx="1131570" cy="320040"/>
          </a:xfrm>
          <a:prstGeom prst="round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Tracking</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sp>
        <p:nvSpPr>
          <p:cNvPr id="14" name="Rectangle: Rounded Corners 13"/>
          <p:cNvSpPr/>
          <p:nvPr/>
        </p:nvSpPr>
        <p:spPr bwMode="auto">
          <a:xfrm>
            <a:off x="1832610" y="356996"/>
            <a:ext cx="1131570" cy="320040"/>
          </a:xfrm>
          <a:prstGeom prst="round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Zoom in</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sp>
        <p:nvSpPr>
          <p:cNvPr id="15" name="Rectangle: Rounded Corners 14"/>
          <p:cNvSpPr/>
          <p:nvPr/>
        </p:nvSpPr>
        <p:spPr bwMode="auto">
          <a:xfrm>
            <a:off x="3120390" y="356996"/>
            <a:ext cx="1131570" cy="320040"/>
          </a:xfrm>
          <a:prstGeom prst="round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Zoom out</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2573921474"/>
              </p:ext>
            </p:extLst>
          </p:nvPr>
        </p:nvGraphicFramePr>
        <p:xfrm>
          <a:off x="1715770" y="1504950"/>
          <a:ext cx="4155440" cy="1828800"/>
        </p:xfrm>
        <a:graphic>
          <a:graphicData uri="http://schemas.openxmlformats.org/drawingml/2006/table">
            <a:tbl>
              <a:tblPr rtl="1" firstRow="1" bandRow="1"/>
              <a:tblGrid>
                <a:gridCol w="831088">
                  <a:extLst>
                    <a:ext uri="{9D8B030D-6E8A-4147-A177-3AD203B41FA5}">
                      <a16:colId xmlns:a16="http://schemas.microsoft.com/office/drawing/2014/main" val="3998911234"/>
                    </a:ext>
                  </a:extLst>
                </a:gridCol>
                <a:gridCol w="616930">
                  <a:extLst>
                    <a:ext uri="{9D8B030D-6E8A-4147-A177-3AD203B41FA5}">
                      <a16:colId xmlns:a16="http://schemas.microsoft.com/office/drawing/2014/main" val="1767083756"/>
                    </a:ext>
                  </a:extLst>
                </a:gridCol>
                <a:gridCol w="1045246">
                  <a:extLst>
                    <a:ext uri="{9D8B030D-6E8A-4147-A177-3AD203B41FA5}">
                      <a16:colId xmlns:a16="http://schemas.microsoft.com/office/drawing/2014/main" val="3454358111"/>
                    </a:ext>
                  </a:extLst>
                </a:gridCol>
                <a:gridCol w="831088">
                  <a:extLst>
                    <a:ext uri="{9D8B030D-6E8A-4147-A177-3AD203B41FA5}">
                      <a16:colId xmlns:a16="http://schemas.microsoft.com/office/drawing/2014/main" val="2185206217"/>
                    </a:ext>
                  </a:extLst>
                </a:gridCol>
                <a:gridCol w="831088">
                  <a:extLst>
                    <a:ext uri="{9D8B030D-6E8A-4147-A177-3AD203B41FA5}">
                      <a16:colId xmlns:a16="http://schemas.microsoft.com/office/drawing/2014/main" val="3800481086"/>
                    </a:ext>
                  </a:extLst>
                </a:gridCol>
              </a:tblGrid>
              <a:tr h="457200">
                <a:tc>
                  <a:txBody>
                    <a:bodyPr/>
                    <a:lstStyle/>
                    <a:p>
                      <a:pPr algn="l" rtl="0"/>
                      <a:r>
                        <a:rPr lang="en-US" sz="1200" dirty="0"/>
                        <a:t>Material </a:t>
                      </a:r>
                      <a:endParaRPr lang="he-IL" sz="1200" dirty="0"/>
                    </a:p>
                  </a:txBody>
                  <a:tcPr>
                    <a:solidFill>
                      <a:schemeClr val="bg1"/>
                    </a:solidFill>
                  </a:tcPr>
                </a:tc>
                <a:tc>
                  <a:txBody>
                    <a:bodyPr/>
                    <a:lstStyle/>
                    <a:p>
                      <a:pPr algn="l" rtl="0"/>
                      <a:r>
                        <a:rPr lang="en-US" sz="1200" dirty="0"/>
                        <a:t>Plate nu </a:t>
                      </a:r>
                      <a:endParaRPr lang="he-IL" sz="1200" dirty="0"/>
                    </a:p>
                  </a:txBody>
                  <a:tcPr>
                    <a:solidFill>
                      <a:schemeClr val="bg1"/>
                    </a:solidFill>
                  </a:tcPr>
                </a:tc>
                <a:tc>
                  <a:txBody>
                    <a:bodyPr/>
                    <a:lstStyle/>
                    <a:p>
                      <a:pPr algn="l" rtl="0"/>
                      <a:r>
                        <a:rPr lang="en-US" sz="1200" dirty="0"/>
                        <a:t>Id </a:t>
                      </a:r>
                      <a:endParaRPr lang="he-IL" sz="1200" dirty="0"/>
                    </a:p>
                  </a:txBody>
                  <a:tcPr>
                    <a:solidFill>
                      <a:schemeClr val="bg1"/>
                    </a:solidFill>
                  </a:tcPr>
                </a:tc>
                <a:tc>
                  <a:txBody>
                    <a:bodyPr/>
                    <a:lstStyle/>
                    <a:p>
                      <a:pPr algn="l" rtl="0"/>
                      <a:r>
                        <a:rPr lang="en-US" sz="1200" dirty="0"/>
                        <a:t>Time </a:t>
                      </a:r>
                      <a:endParaRPr lang="he-IL" sz="1200" dirty="0"/>
                    </a:p>
                  </a:txBody>
                  <a:tcPr>
                    <a:solidFill>
                      <a:schemeClr val="bg1"/>
                    </a:solidFill>
                  </a:tcPr>
                </a:tc>
                <a:tc>
                  <a:txBody>
                    <a:bodyPr/>
                    <a:lstStyle/>
                    <a:p>
                      <a:pPr algn="l" rtl="0"/>
                      <a:r>
                        <a:rPr lang="en-US" sz="1200" dirty="0"/>
                        <a:t>Date</a:t>
                      </a:r>
                      <a:r>
                        <a:rPr lang="en-US" sz="1200" baseline="0" dirty="0"/>
                        <a:t> </a:t>
                      </a:r>
                      <a:endParaRPr lang="he-IL" sz="1200" dirty="0"/>
                    </a:p>
                  </a:txBody>
                  <a:tcPr>
                    <a:solidFill>
                      <a:schemeClr val="bg1"/>
                    </a:solidFill>
                  </a:tcPr>
                </a:tc>
                <a:extLst>
                  <a:ext uri="{0D108BD9-81ED-4DB2-BD59-A6C34878D82A}">
                    <a16:rowId xmlns:a16="http://schemas.microsoft.com/office/drawing/2014/main" val="2507407461"/>
                  </a:ext>
                </a:extLst>
              </a:tr>
              <a:tr h="457200">
                <a:tc>
                  <a:txBody>
                    <a:bodyPr/>
                    <a:lstStyle/>
                    <a:p>
                      <a:pPr algn="l" rtl="0"/>
                      <a:r>
                        <a:rPr lang="en-US" sz="1200" dirty="0"/>
                        <a:t>Acetone </a:t>
                      </a:r>
                      <a:endParaRPr lang="he-IL" sz="1200" dirty="0"/>
                    </a:p>
                  </a:txBody>
                  <a:tcPr>
                    <a:solidFill>
                      <a:schemeClr val="bg1"/>
                    </a:solidFill>
                  </a:tcPr>
                </a:tc>
                <a:tc>
                  <a:txBody>
                    <a:bodyPr/>
                    <a:lstStyle/>
                    <a:p>
                      <a:pPr algn="l" rtl="0"/>
                      <a:r>
                        <a:rPr lang="en-US" sz="1200" dirty="0"/>
                        <a:t>6574yy4</a:t>
                      </a:r>
                      <a:endParaRPr lang="he-IL" sz="1200" dirty="0"/>
                    </a:p>
                  </a:txBody>
                  <a:tcPr>
                    <a:solidFill>
                      <a:schemeClr val="bg1"/>
                    </a:solidFill>
                  </a:tcPr>
                </a:tc>
                <a:tc>
                  <a:txBody>
                    <a:bodyPr/>
                    <a:lstStyle/>
                    <a:p>
                      <a:pPr algn="l" rtl="0"/>
                      <a:r>
                        <a:rPr lang="en-US" sz="1200" dirty="0"/>
                        <a:t>209684733</a:t>
                      </a:r>
                      <a:endParaRPr lang="he-IL" sz="1200" dirty="0"/>
                    </a:p>
                  </a:txBody>
                  <a:tcPr>
                    <a:solidFill>
                      <a:schemeClr val="bg1"/>
                    </a:solidFill>
                  </a:tcPr>
                </a:tc>
                <a:tc>
                  <a:txBody>
                    <a:bodyPr/>
                    <a:lstStyle/>
                    <a:p>
                      <a:pPr algn="l" rtl="0"/>
                      <a:r>
                        <a:rPr lang="en-US" sz="1200" dirty="0"/>
                        <a:t>12:56</a:t>
                      </a:r>
                      <a:endParaRPr lang="he-IL" sz="1200" dirty="0"/>
                    </a:p>
                  </a:txBody>
                  <a:tcPr>
                    <a:solidFill>
                      <a:schemeClr val="bg1"/>
                    </a:solidFill>
                  </a:tcPr>
                </a:tc>
                <a:tc>
                  <a:txBody>
                    <a:bodyPr/>
                    <a:lstStyle/>
                    <a:p>
                      <a:pPr algn="l" rtl="0"/>
                      <a:r>
                        <a:rPr lang="en-US" sz="1200" dirty="0"/>
                        <a:t>12/7/16</a:t>
                      </a:r>
                      <a:endParaRPr lang="he-IL" sz="1200" dirty="0"/>
                    </a:p>
                  </a:txBody>
                  <a:tcPr>
                    <a:solidFill>
                      <a:schemeClr val="bg1"/>
                    </a:solidFill>
                  </a:tcPr>
                </a:tc>
                <a:extLst>
                  <a:ext uri="{0D108BD9-81ED-4DB2-BD59-A6C34878D82A}">
                    <a16:rowId xmlns:a16="http://schemas.microsoft.com/office/drawing/2014/main" val="1634484635"/>
                  </a:ext>
                </a:extLst>
              </a:tr>
              <a:tr h="457200">
                <a:tc>
                  <a:txBody>
                    <a:bodyPr/>
                    <a:lstStyle/>
                    <a:p>
                      <a:pPr algn="l" rtl="0"/>
                      <a:r>
                        <a:rPr lang="en-US" sz="1200" dirty="0"/>
                        <a:t>Gasoline </a:t>
                      </a:r>
                      <a:endParaRPr lang="he-IL" sz="1200" dirty="0"/>
                    </a:p>
                  </a:txBody>
                  <a:tcPr>
                    <a:solidFill>
                      <a:schemeClr val="bg1"/>
                    </a:solidFill>
                  </a:tcPr>
                </a:tc>
                <a:tc>
                  <a:txBody>
                    <a:bodyPr/>
                    <a:lstStyle/>
                    <a:p>
                      <a:pPr algn="l" rtl="0"/>
                      <a:r>
                        <a:rPr lang="en-US" sz="1200" dirty="0"/>
                        <a:t>2543jg4</a:t>
                      </a:r>
                      <a:endParaRPr lang="he-IL" sz="1200" dirty="0"/>
                    </a:p>
                  </a:txBody>
                  <a:tcPr>
                    <a:solidFill>
                      <a:schemeClr val="bg1"/>
                    </a:solidFill>
                  </a:tcPr>
                </a:tc>
                <a:tc>
                  <a:txBody>
                    <a:bodyPr/>
                    <a:lstStyle/>
                    <a:p>
                      <a:pPr algn="l" rtl="0"/>
                      <a:r>
                        <a:rPr lang="en-US" sz="1200" dirty="0"/>
                        <a:t>485762168</a:t>
                      </a:r>
                      <a:endParaRPr lang="he-IL" sz="1200" dirty="0"/>
                    </a:p>
                  </a:txBody>
                  <a:tcPr>
                    <a:solidFill>
                      <a:schemeClr val="bg1"/>
                    </a:solidFill>
                  </a:tcPr>
                </a:tc>
                <a:tc>
                  <a:txBody>
                    <a:bodyPr/>
                    <a:lstStyle/>
                    <a:p>
                      <a:pPr algn="l" rtl="0"/>
                      <a:r>
                        <a:rPr lang="en-US" sz="1200" dirty="0"/>
                        <a:t>17:13</a:t>
                      </a:r>
                      <a:endParaRPr lang="he-IL" sz="1200" dirty="0"/>
                    </a:p>
                  </a:txBody>
                  <a:tcPr>
                    <a:solidFill>
                      <a:schemeClr val="bg1"/>
                    </a:solidFill>
                  </a:tcPr>
                </a:tc>
                <a:tc>
                  <a:txBody>
                    <a:bodyPr/>
                    <a:lstStyle/>
                    <a:p>
                      <a:pPr algn="l" rtl="0"/>
                      <a:r>
                        <a:rPr lang="en-US" sz="1200" dirty="0"/>
                        <a:t>15/8/16</a:t>
                      </a:r>
                      <a:endParaRPr lang="he-IL" sz="1200" dirty="0"/>
                    </a:p>
                  </a:txBody>
                  <a:tcPr>
                    <a:solidFill>
                      <a:schemeClr val="bg1"/>
                    </a:solidFill>
                  </a:tcPr>
                </a:tc>
                <a:extLst>
                  <a:ext uri="{0D108BD9-81ED-4DB2-BD59-A6C34878D82A}">
                    <a16:rowId xmlns:a16="http://schemas.microsoft.com/office/drawing/2014/main" val="2487314585"/>
                  </a:ext>
                </a:extLst>
              </a:tr>
              <a:tr h="457200">
                <a:tc>
                  <a:txBody>
                    <a:bodyPr/>
                    <a:lstStyle/>
                    <a:p>
                      <a:pPr algn="l" rtl="0"/>
                      <a:r>
                        <a:rPr lang="en-US" sz="1200" dirty="0"/>
                        <a:t>Hydrogen peroxide </a:t>
                      </a:r>
                      <a:endParaRPr lang="he-IL" sz="1200" dirty="0"/>
                    </a:p>
                  </a:txBody>
                  <a:tcPr>
                    <a:solidFill>
                      <a:schemeClr val="bg1"/>
                    </a:solidFill>
                  </a:tcPr>
                </a:tc>
                <a:tc>
                  <a:txBody>
                    <a:bodyPr/>
                    <a:lstStyle/>
                    <a:p>
                      <a:pPr algn="l" rtl="0"/>
                      <a:r>
                        <a:rPr lang="en-US" sz="1200" dirty="0"/>
                        <a:t>1985cn2</a:t>
                      </a:r>
                      <a:endParaRPr lang="he-IL" sz="1200" dirty="0"/>
                    </a:p>
                  </a:txBody>
                  <a:tcPr>
                    <a:solidFill>
                      <a:schemeClr val="bg1"/>
                    </a:solidFill>
                  </a:tcPr>
                </a:tc>
                <a:tc>
                  <a:txBody>
                    <a:bodyPr/>
                    <a:lstStyle/>
                    <a:p>
                      <a:pPr algn="l" rtl="0"/>
                      <a:r>
                        <a:rPr lang="en-US" sz="1200" dirty="0"/>
                        <a:t>879685735</a:t>
                      </a:r>
                      <a:endParaRPr lang="he-IL" sz="1200" dirty="0"/>
                    </a:p>
                  </a:txBody>
                  <a:tcPr>
                    <a:solidFill>
                      <a:schemeClr val="bg1"/>
                    </a:solidFill>
                  </a:tcPr>
                </a:tc>
                <a:tc>
                  <a:txBody>
                    <a:bodyPr/>
                    <a:lstStyle/>
                    <a:p>
                      <a:pPr algn="l" rtl="0"/>
                      <a:r>
                        <a:rPr lang="en-US" sz="1200" dirty="0"/>
                        <a:t>07:26</a:t>
                      </a:r>
                      <a:endParaRPr lang="he-IL" sz="1200" dirty="0"/>
                    </a:p>
                  </a:txBody>
                  <a:tcPr>
                    <a:solidFill>
                      <a:schemeClr val="bg1"/>
                    </a:solidFill>
                  </a:tcPr>
                </a:tc>
                <a:tc>
                  <a:txBody>
                    <a:bodyPr/>
                    <a:lstStyle/>
                    <a:p>
                      <a:pPr algn="l" rtl="0"/>
                      <a:r>
                        <a:rPr lang="en-US" sz="1200" dirty="0"/>
                        <a:t>8/9/16</a:t>
                      </a:r>
                      <a:endParaRPr lang="he-IL" sz="1200" dirty="0"/>
                    </a:p>
                  </a:txBody>
                  <a:tcPr>
                    <a:solidFill>
                      <a:schemeClr val="bg1"/>
                    </a:solidFill>
                  </a:tcPr>
                </a:tc>
                <a:extLst>
                  <a:ext uri="{0D108BD9-81ED-4DB2-BD59-A6C34878D82A}">
                    <a16:rowId xmlns:a16="http://schemas.microsoft.com/office/drawing/2014/main" val="4192701606"/>
                  </a:ext>
                </a:extLst>
              </a:tr>
            </a:tbl>
          </a:graphicData>
        </a:graphic>
      </p:graphicFrame>
      <p:sp>
        <p:nvSpPr>
          <p:cNvPr id="18" name="Rectangle: Rounded Corners 17"/>
          <p:cNvSpPr/>
          <p:nvPr/>
        </p:nvSpPr>
        <p:spPr bwMode="auto">
          <a:xfrm>
            <a:off x="6493510" y="2951606"/>
            <a:ext cx="1131570" cy="320040"/>
          </a:xfrm>
          <a:prstGeom prst="roundRect">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Alert</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sp>
        <p:nvSpPr>
          <p:cNvPr id="19" name="Rectangle: Rounded Corners 18"/>
          <p:cNvSpPr/>
          <p:nvPr/>
        </p:nvSpPr>
        <p:spPr bwMode="auto">
          <a:xfrm>
            <a:off x="11029950" y="2846070"/>
            <a:ext cx="1131570" cy="320040"/>
          </a:xfrm>
          <a:prstGeom prst="round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indent="0" algn="ctr" defTabSz="914400" rtl="1" eaLnBrk="1" fontAlgn="base" latinLnBrk="0" hangingPunct="1">
              <a:lnSpc>
                <a:spcPct val="100000"/>
              </a:lnSpc>
              <a:spcBef>
                <a:spcPct val="0"/>
              </a:spcBef>
              <a:spcAft>
                <a:spcPct val="0"/>
              </a:spcAft>
              <a:buClrTx/>
              <a:buSzTx/>
              <a:buFontTx/>
              <a:buNone/>
              <a:tabLst/>
            </a:pPr>
            <a:r>
              <a:rPr lang="en-US" sz="1200" dirty="0">
                <a:solidFill>
                  <a:schemeClr val="bg1"/>
                </a:solidFill>
                <a:latin typeface="Arial" pitchFamily="34" charset="0"/>
                <a:cs typeface="Arial" pitchFamily="34" charset="0"/>
              </a:rPr>
              <a:t>Add factory</a:t>
            </a:r>
            <a:endParaRPr kumimoji="0" lang="he-IL" sz="1600" b="0" i="0" u="none" strike="noStrike" cap="none" normalizeH="0" baseline="0" dirty="0">
              <a:ln>
                <a:noFill/>
              </a:ln>
              <a:solidFill>
                <a:schemeClr val="bg1"/>
              </a:solidFill>
              <a:effectLst/>
              <a:latin typeface="Arial" pitchFamily="34" charset="0"/>
              <a:cs typeface="Arial" pitchFamily="34" charset="0"/>
            </a:endParaRPr>
          </a:p>
        </p:txBody>
      </p:sp>
      <p:cxnSp>
        <p:nvCxnSpPr>
          <p:cNvPr id="8" name="Straight Arrow Connector 7"/>
          <p:cNvCxnSpPr/>
          <p:nvPr/>
        </p:nvCxnSpPr>
        <p:spPr bwMode="auto">
          <a:xfrm flipH="1">
            <a:off x="5943600" y="3069370"/>
            <a:ext cx="429491" cy="0"/>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584133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33400" y="279400"/>
            <a:ext cx="10769600" cy="838200"/>
          </a:xfrm>
          <a:prstGeom prst="rect">
            <a:avLst/>
          </a:prstGeom>
        </p:spPr>
        <p:txBody>
          <a:bodyPr/>
          <a:lstStyle>
            <a:lvl1pPr algn="l" rtl="0" eaLnBrk="0" fontAlgn="base" hangingPunct="0">
              <a:spcBef>
                <a:spcPct val="0"/>
              </a:spcBef>
              <a:spcAft>
                <a:spcPct val="0"/>
              </a:spcAft>
              <a:defRPr sz="3600" b="1">
                <a:solidFill>
                  <a:srgbClr val="CCECFF"/>
                </a:solidFill>
                <a:latin typeface="+mj-lt"/>
                <a:ea typeface="+mj-ea"/>
                <a:cs typeface="+mj-cs"/>
              </a:defRPr>
            </a:lvl1pPr>
            <a:lvl2pPr algn="l" rtl="0" eaLnBrk="0" fontAlgn="base" hangingPunct="0">
              <a:spcBef>
                <a:spcPct val="0"/>
              </a:spcBef>
              <a:spcAft>
                <a:spcPct val="0"/>
              </a:spcAft>
              <a:defRPr sz="3600" b="1">
                <a:solidFill>
                  <a:srgbClr val="CCECFF"/>
                </a:solidFill>
                <a:latin typeface="Calibri" pitchFamily="34" charset="0"/>
                <a:cs typeface="Arial" pitchFamily="34" charset="0"/>
              </a:defRPr>
            </a:lvl2pPr>
            <a:lvl3pPr algn="l" rtl="0" eaLnBrk="0" fontAlgn="base" hangingPunct="0">
              <a:spcBef>
                <a:spcPct val="0"/>
              </a:spcBef>
              <a:spcAft>
                <a:spcPct val="0"/>
              </a:spcAft>
              <a:defRPr sz="3600" b="1">
                <a:solidFill>
                  <a:srgbClr val="CCECFF"/>
                </a:solidFill>
                <a:latin typeface="Calibri" pitchFamily="34" charset="0"/>
                <a:cs typeface="Arial" pitchFamily="34" charset="0"/>
              </a:defRPr>
            </a:lvl3pPr>
            <a:lvl4pPr algn="l" rtl="0" eaLnBrk="0" fontAlgn="base" hangingPunct="0">
              <a:spcBef>
                <a:spcPct val="0"/>
              </a:spcBef>
              <a:spcAft>
                <a:spcPct val="0"/>
              </a:spcAft>
              <a:defRPr sz="3600" b="1">
                <a:solidFill>
                  <a:srgbClr val="CCECFF"/>
                </a:solidFill>
                <a:latin typeface="Calibri" pitchFamily="34" charset="0"/>
                <a:cs typeface="Arial" pitchFamily="34" charset="0"/>
              </a:defRPr>
            </a:lvl4pPr>
            <a:lvl5pPr algn="l" rtl="0" eaLnBrk="0" fontAlgn="base" hangingPunct="0">
              <a:spcBef>
                <a:spcPct val="0"/>
              </a:spcBef>
              <a:spcAft>
                <a:spcPct val="0"/>
              </a:spcAft>
              <a:defRPr sz="3600" b="1">
                <a:solidFill>
                  <a:srgbClr val="CCECFF"/>
                </a:solidFill>
                <a:latin typeface="Calibri" pitchFamily="34" charset="0"/>
                <a:cs typeface="Arial" pitchFamily="34" charset="0"/>
              </a:defRPr>
            </a:lvl5pPr>
            <a:lvl6pPr marL="457200" algn="l" rtl="0" fontAlgn="base">
              <a:spcBef>
                <a:spcPct val="0"/>
              </a:spcBef>
              <a:spcAft>
                <a:spcPct val="0"/>
              </a:spcAft>
              <a:defRPr sz="3600" b="1">
                <a:solidFill>
                  <a:srgbClr val="CCECFF"/>
                </a:solidFill>
                <a:latin typeface="Calibri" pitchFamily="34" charset="0"/>
                <a:cs typeface="Arial" pitchFamily="34" charset="0"/>
              </a:defRPr>
            </a:lvl6pPr>
            <a:lvl7pPr marL="914400" algn="l" rtl="0" fontAlgn="base">
              <a:spcBef>
                <a:spcPct val="0"/>
              </a:spcBef>
              <a:spcAft>
                <a:spcPct val="0"/>
              </a:spcAft>
              <a:defRPr sz="3600" b="1">
                <a:solidFill>
                  <a:srgbClr val="CCECFF"/>
                </a:solidFill>
                <a:latin typeface="Calibri" pitchFamily="34" charset="0"/>
                <a:cs typeface="Arial" pitchFamily="34" charset="0"/>
              </a:defRPr>
            </a:lvl7pPr>
            <a:lvl8pPr marL="1371600" algn="l" rtl="0" fontAlgn="base">
              <a:spcBef>
                <a:spcPct val="0"/>
              </a:spcBef>
              <a:spcAft>
                <a:spcPct val="0"/>
              </a:spcAft>
              <a:defRPr sz="3600" b="1">
                <a:solidFill>
                  <a:srgbClr val="CCECFF"/>
                </a:solidFill>
                <a:latin typeface="Calibri" pitchFamily="34" charset="0"/>
                <a:cs typeface="Arial" pitchFamily="34" charset="0"/>
              </a:defRPr>
            </a:lvl8pPr>
            <a:lvl9pPr marL="1828800" algn="l" rtl="0" fontAlgn="base">
              <a:spcBef>
                <a:spcPct val="0"/>
              </a:spcBef>
              <a:spcAft>
                <a:spcPct val="0"/>
              </a:spcAft>
              <a:defRPr sz="3600" b="1">
                <a:solidFill>
                  <a:srgbClr val="CCECFF"/>
                </a:solidFill>
                <a:latin typeface="Calibri" pitchFamily="34" charset="0"/>
                <a:cs typeface="Arial" pitchFamily="34" charset="0"/>
              </a:defRPr>
            </a:lvl9pPr>
          </a:lstStyle>
          <a:p>
            <a:pPr algn="r" rtl="1"/>
            <a:r>
              <a:rPr lang="he-IL" kern="0" dirty="0">
                <a:solidFill>
                  <a:schemeClr val="tx2"/>
                </a:solidFill>
              </a:rPr>
              <a:t>אלגוריתם "חומרים בפיקוח"</a:t>
            </a:r>
            <a:endParaRPr lang="en-US" kern="0" dirty="0">
              <a:solidFill>
                <a:schemeClr val="tx2"/>
              </a:solidFill>
            </a:endParaRPr>
          </a:p>
        </p:txBody>
      </p:sp>
      <p:sp>
        <p:nvSpPr>
          <p:cNvPr id="4" name="Title 1"/>
          <p:cNvSpPr txBox="1">
            <a:spLocks/>
          </p:cNvSpPr>
          <p:nvPr/>
        </p:nvSpPr>
        <p:spPr>
          <a:xfrm>
            <a:off x="533400" y="1277620"/>
            <a:ext cx="10769600" cy="5660390"/>
          </a:xfrm>
          <a:prstGeom prst="rect">
            <a:avLst/>
          </a:prstGeom>
        </p:spPr>
        <p:txBody>
          <a:bodyPr/>
          <a:lstStyle>
            <a:lvl1pPr algn="l" rtl="0" eaLnBrk="0" fontAlgn="base" hangingPunct="0">
              <a:spcBef>
                <a:spcPct val="0"/>
              </a:spcBef>
              <a:spcAft>
                <a:spcPct val="0"/>
              </a:spcAft>
              <a:defRPr sz="3600" b="1">
                <a:solidFill>
                  <a:srgbClr val="CCECFF"/>
                </a:solidFill>
                <a:latin typeface="+mj-lt"/>
                <a:ea typeface="+mj-ea"/>
                <a:cs typeface="+mj-cs"/>
              </a:defRPr>
            </a:lvl1pPr>
            <a:lvl2pPr algn="l" rtl="0" eaLnBrk="0" fontAlgn="base" hangingPunct="0">
              <a:spcBef>
                <a:spcPct val="0"/>
              </a:spcBef>
              <a:spcAft>
                <a:spcPct val="0"/>
              </a:spcAft>
              <a:defRPr sz="3600" b="1">
                <a:solidFill>
                  <a:srgbClr val="CCECFF"/>
                </a:solidFill>
                <a:latin typeface="Calibri" pitchFamily="34" charset="0"/>
                <a:cs typeface="Arial" pitchFamily="34" charset="0"/>
              </a:defRPr>
            </a:lvl2pPr>
            <a:lvl3pPr algn="l" rtl="0" eaLnBrk="0" fontAlgn="base" hangingPunct="0">
              <a:spcBef>
                <a:spcPct val="0"/>
              </a:spcBef>
              <a:spcAft>
                <a:spcPct val="0"/>
              </a:spcAft>
              <a:defRPr sz="3600" b="1">
                <a:solidFill>
                  <a:srgbClr val="CCECFF"/>
                </a:solidFill>
                <a:latin typeface="Calibri" pitchFamily="34" charset="0"/>
                <a:cs typeface="Arial" pitchFamily="34" charset="0"/>
              </a:defRPr>
            </a:lvl3pPr>
            <a:lvl4pPr algn="l" rtl="0" eaLnBrk="0" fontAlgn="base" hangingPunct="0">
              <a:spcBef>
                <a:spcPct val="0"/>
              </a:spcBef>
              <a:spcAft>
                <a:spcPct val="0"/>
              </a:spcAft>
              <a:defRPr sz="3600" b="1">
                <a:solidFill>
                  <a:srgbClr val="CCECFF"/>
                </a:solidFill>
                <a:latin typeface="Calibri" pitchFamily="34" charset="0"/>
                <a:cs typeface="Arial" pitchFamily="34" charset="0"/>
              </a:defRPr>
            </a:lvl4pPr>
            <a:lvl5pPr algn="l" rtl="0" eaLnBrk="0" fontAlgn="base" hangingPunct="0">
              <a:spcBef>
                <a:spcPct val="0"/>
              </a:spcBef>
              <a:spcAft>
                <a:spcPct val="0"/>
              </a:spcAft>
              <a:defRPr sz="3600" b="1">
                <a:solidFill>
                  <a:srgbClr val="CCECFF"/>
                </a:solidFill>
                <a:latin typeface="Calibri" pitchFamily="34" charset="0"/>
                <a:cs typeface="Arial" pitchFamily="34" charset="0"/>
              </a:defRPr>
            </a:lvl5pPr>
            <a:lvl6pPr marL="457200" algn="l" rtl="0" fontAlgn="base">
              <a:spcBef>
                <a:spcPct val="0"/>
              </a:spcBef>
              <a:spcAft>
                <a:spcPct val="0"/>
              </a:spcAft>
              <a:defRPr sz="3600" b="1">
                <a:solidFill>
                  <a:srgbClr val="CCECFF"/>
                </a:solidFill>
                <a:latin typeface="Calibri" pitchFamily="34" charset="0"/>
                <a:cs typeface="Arial" pitchFamily="34" charset="0"/>
              </a:defRPr>
            </a:lvl6pPr>
            <a:lvl7pPr marL="914400" algn="l" rtl="0" fontAlgn="base">
              <a:spcBef>
                <a:spcPct val="0"/>
              </a:spcBef>
              <a:spcAft>
                <a:spcPct val="0"/>
              </a:spcAft>
              <a:defRPr sz="3600" b="1">
                <a:solidFill>
                  <a:srgbClr val="CCECFF"/>
                </a:solidFill>
                <a:latin typeface="Calibri" pitchFamily="34" charset="0"/>
                <a:cs typeface="Arial" pitchFamily="34" charset="0"/>
              </a:defRPr>
            </a:lvl7pPr>
            <a:lvl8pPr marL="1371600" algn="l" rtl="0" fontAlgn="base">
              <a:spcBef>
                <a:spcPct val="0"/>
              </a:spcBef>
              <a:spcAft>
                <a:spcPct val="0"/>
              </a:spcAft>
              <a:defRPr sz="3600" b="1">
                <a:solidFill>
                  <a:srgbClr val="CCECFF"/>
                </a:solidFill>
                <a:latin typeface="Calibri" pitchFamily="34" charset="0"/>
                <a:cs typeface="Arial" pitchFamily="34" charset="0"/>
              </a:defRPr>
            </a:lvl8pPr>
            <a:lvl9pPr marL="1828800" algn="l" rtl="0" fontAlgn="base">
              <a:spcBef>
                <a:spcPct val="0"/>
              </a:spcBef>
              <a:spcAft>
                <a:spcPct val="0"/>
              </a:spcAft>
              <a:defRPr sz="3600" b="1">
                <a:solidFill>
                  <a:srgbClr val="CCECFF"/>
                </a:solidFill>
                <a:latin typeface="Calibri" pitchFamily="34" charset="0"/>
                <a:cs typeface="Arial" pitchFamily="34" charset="0"/>
              </a:defRPr>
            </a:lvl9pPr>
          </a:lstStyle>
          <a:p>
            <a:pPr algn="r" rtl="1">
              <a:lnSpc>
                <a:spcPct val="150000"/>
              </a:lnSpc>
            </a:pPr>
            <a:r>
              <a:rPr lang="he-IL" sz="1800" b="0" kern="0" dirty="0">
                <a:solidFill>
                  <a:schemeClr val="tx2"/>
                </a:solidFill>
              </a:rPr>
              <a:t>האלגוריתם השני מאפשר ליחידה ליצור רשימה של 10 חומרים "חמים" שהם מאוד מעוניינים לעקוב אחריהם ולגלות את המקור שלהם.</a:t>
            </a:r>
          </a:p>
          <a:p>
            <a:pPr algn="r" rtl="1">
              <a:lnSpc>
                <a:spcPct val="150000"/>
              </a:lnSpc>
            </a:pPr>
            <a:r>
              <a:rPr lang="he-IL" sz="1800" b="0" kern="0" dirty="0">
                <a:solidFill>
                  <a:schemeClr val="tx2"/>
                </a:solidFill>
              </a:rPr>
              <a:t>התרחיש המבצעי הוא כאשר המשתמש בקצה מבצע בדיקה עם האקדח אז האלגוריתם קודם כל הולך לרשימת החומרים החמים ושואל אותה האם החומר שם. לדוגמא בישראל מנסים בכל מחיר למצוא את החומר </a:t>
            </a:r>
            <a:r>
              <a:rPr lang="en-US" sz="1800" b="0" kern="0" dirty="0">
                <a:solidFill>
                  <a:schemeClr val="tx2"/>
                </a:solidFill>
              </a:rPr>
              <a:t>ammonium perchlorate</a:t>
            </a:r>
            <a:r>
              <a:rPr lang="he-IL" sz="1800" b="0" kern="0" dirty="0">
                <a:solidFill>
                  <a:schemeClr val="tx2"/>
                </a:solidFill>
              </a:rPr>
              <a:t>, מצב שבו האקדח (או הזנה ידנית) משדרת למערכת שהחומר הזה נמצא במחסום, קופצת הודעת </a:t>
            </a:r>
            <a:r>
              <a:rPr lang="en-US" sz="1800" b="0" kern="0" dirty="0">
                <a:solidFill>
                  <a:schemeClr val="tx2"/>
                </a:solidFill>
              </a:rPr>
              <a:t>“track me”</a:t>
            </a:r>
            <a:r>
              <a:rPr lang="he-IL" sz="1800" b="0" kern="0" dirty="0">
                <a:solidFill>
                  <a:schemeClr val="tx2"/>
                </a:solidFill>
              </a:rPr>
              <a:t>, ניגש השוטר אל המזוודה, לוקח מכשיר מעקב ומדביק לרכב. </a:t>
            </a:r>
          </a:p>
          <a:p>
            <a:pPr algn="r" rtl="1">
              <a:lnSpc>
                <a:spcPct val="150000"/>
              </a:lnSpc>
            </a:pPr>
            <a:r>
              <a:rPr lang="he-IL" sz="1800" b="0" kern="0" dirty="0">
                <a:solidFill>
                  <a:schemeClr val="tx2"/>
                </a:solidFill>
              </a:rPr>
              <a:t>כך על ידי שימוש </a:t>
            </a:r>
            <a:r>
              <a:rPr lang="he-IL" sz="1800" b="0" kern="0" dirty="0" err="1">
                <a:solidFill>
                  <a:schemeClr val="tx2"/>
                </a:solidFill>
              </a:rPr>
              <a:t>באיידנטיפיקציה</a:t>
            </a:r>
            <a:r>
              <a:rPr lang="he-IL" sz="1800" b="0" kern="0" dirty="0">
                <a:solidFill>
                  <a:schemeClr val="tx2"/>
                </a:solidFill>
              </a:rPr>
              <a:t> של חומרים יכולים הכוחות בקצה הפירמידה לסייע לתהליכי מודיעין גדולים.</a:t>
            </a:r>
          </a:p>
          <a:p>
            <a:pPr algn="r" rtl="1">
              <a:lnSpc>
                <a:spcPct val="150000"/>
              </a:lnSpc>
            </a:pPr>
            <a:r>
              <a:rPr lang="he-IL" sz="1800" b="0" kern="0" dirty="0">
                <a:solidFill>
                  <a:schemeClr val="tx2"/>
                </a:solidFill>
              </a:rPr>
              <a:t>חומר בפיקוח שכזה בדרך כלל לא הולך לשום מקום מלבד למעבדת נפץ או סמים (</a:t>
            </a:r>
            <a:r>
              <a:rPr lang="en-US" sz="1800" b="0" kern="0" dirty="0" err="1">
                <a:solidFill>
                  <a:schemeClr val="tx2"/>
                </a:solidFill>
              </a:rPr>
              <a:t>sulphoric</a:t>
            </a:r>
            <a:r>
              <a:rPr lang="en-US" sz="1800" b="0" kern="0" dirty="0">
                <a:solidFill>
                  <a:schemeClr val="tx2"/>
                </a:solidFill>
              </a:rPr>
              <a:t> acid</a:t>
            </a:r>
            <a:r>
              <a:rPr lang="he-IL" sz="1800" b="0" kern="0" dirty="0">
                <a:solidFill>
                  <a:schemeClr val="tx2"/>
                </a:solidFill>
              </a:rPr>
              <a:t>).  ועל ידי הצמדת משיב מיקום ניתן יהיה למצוא את תא הטרור או הסמים.</a:t>
            </a:r>
          </a:p>
          <a:p>
            <a:pPr algn="r" rtl="1"/>
            <a:endParaRPr lang="he-IL" sz="1800" b="0" kern="0" dirty="0">
              <a:solidFill>
                <a:schemeClr val="tx2"/>
              </a:solidFill>
            </a:endParaRPr>
          </a:p>
          <a:p>
            <a:pPr algn="r" rtl="1"/>
            <a:endParaRPr lang="he-IL" sz="1800" b="0" kern="0" dirty="0">
              <a:solidFill>
                <a:schemeClr val="tx2"/>
              </a:solidFill>
            </a:endParaRPr>
          </a:p>
        </p:txBody>
      </p:sp>
    </p:spTree>
    <p:extLst>
      <p:ext uri="{BB962C8B-B14F-4D97-AF65-F5344CB8AC3E}">
        <p14:creationId xmlns:p14="http://schemas.microsoft.com/office/powerpoint/2010/main" val="330836300"/>
      </p:ext>
    </p:extLst>
  </p:cSld>
  <p:clrMapOvr>
    <a:masterClrMapping/>
  </p:clrMapOvr>
</p:sld>
</file>

<file path=ppt/theme/theme1.xml><?xml version="1.0" encoding="utf-8"?>
<a:theme xmlns:a="http://schemas.openxmlformats.org/drawingml/2006/main" name="Default Design">
  <a:themeElements>
    <a:clrScheme name="LDS3">
      <a:dk1>
        <a:srgbClr val="08283E"/>
      </a:dk1>
      <a:lt1>
        <a:srgbClr val="FFFFFF"/>
      </a:lt1>
      <a:dk2>
        <a:srgbClr val="000000"/>
      </a:dk2>
      <a:lt2>
        <a:srgbClr val="808080"/>
      </a:lt2>
      <a:accent1>
        <a:srgbClr val="FEF200"/>
      </a:accent1>
      <a:accent2>
        <a:srgbClr val="602F90"/>
      </a:accent2>
      <a:accent3>
        <a:srgbClr val="0358FF"/>
      </a:accent3>
      <a:accent4>
        <a:srgbClr val="FF8D00"/>
      </a:accent4>
      <a:accent5>
        <a:srgbClr val="EB2200"/>
      </a:accent5>
      <a:accent6>
        <a:srgbClr val="00DADE"/>
      </a:accent6>
      <a:hlink>
        <a:srgbClr val="009999"/>
      </a:hlink>
      <a:folHlink>
        <a:srgbClr val="99CC00"/>
      </a:folHlink>
    </a:clrScheme>
    <a:fontScheme name="Default Design">
      <a:majorFont>
        <a:latin typeface="Calibri"/>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LDS3">
      <a:dk1>
        <a:srgbClr val="08283E"/>
      </a:dk1>
      <a:lt1>
        <a:srgbClr val="FFFFFF"/>
      </a:lt1>
      <a:dk2>
        <a:srgbClr val="000000"/>
      </a:dk2>
      <a:lt2>
        <a:srgbClr val="808080"/>
      </a:lt2>
      <a:accent1>
        <a:srgbClr val="FEF200"/>
      </a:accent1>
      <a:accent2>
        <a:srgbClr val="602F90"/>
      </a:accent2>
      <a:accent3>
        <a:srgbClr val="0358FF"/>
      </a:accent3>
      <a:accent4>
        <a:srgbClr val="FF8D00"/>
      </a:accent4>
      <a:accent5>
        <a:srgbClr val="EB2200"/>
      </a:accent5>
      <a:accent6>
        <a:srgbClr val="00DADE"/>
      </a:accent6>
      <a:hlink>
        <a:srgbClr val="009999"/>
      </a:hlink>
      <a:folHlink>
        <a:srgbClr val="99CC00"/>
      </a:folHlink>
    </a:clrScheme>
    <a:fontScheme name="Default Design">
      <a:majorFont>
        <a:latin typeface="Calibri"/>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Default Design">
  <a:themeElements>
    <a:clrScheme name="LDS3">
      <a:dk1>
        <a:srgbClr val="08283E"/>
      </a:dk1>
      <a:lt1>
        <a:srgbClr val="FFFFFF"/>
      </a:lt1>
      <a:dk2>
        <a:srgbClr val="000000"/>
      </a:dk2>
      <a:lt2>
        <a:srgbClr val="808080"/>
      </a:lt2>
      <a:accent1>
        <a:srgbClr val="FEF200"/>
      </a:accent1>
      <a:accent2>
        <a:srgbClr val="602F90"/>
      </a:accent2>
      <a:accent3>
        <a:srgbClr val="0358FF"/>
      </a:accent3>
      <a:accent4>
        <a:srgbClr val="FF8D00"/>
      </a:accent4>
      <a:accent5>
        <a:srgbClr val="EB2200"/>
      </a:accent5>
      <a:accent6>
        <a:srgbClr val="00DADE"/>
      </a:accent6>
      <a:hlink>
        <a:srgbClr val="009999"/>
      </a:hlink>
      <a:folHlink>
        <a:srgbClr val="99CC00"/>
      </a:folHlink>
    </a:clrScheme>
    <a:fontScheme name="Default Design">
      <a:majorFont>
        <a:latin typeface="Calibri"/>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10112</TotalTime>
  <Words>981</Words>
  <Application>Microsoft Office PowerPoint</Application>
  <PresentationFormat>Widescreen</PresentationFormat>
  <Paragraphs>192</Paragraphs>
  <Slides>14</Slides>
  <Notes>9</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14</vt:i4>
      </vt:variant>
    </vt:vector>
  </HeadingPairs>
  <TitlesOfParts>
    <vt:vector size="19" baseType="lpstr">
      <vt:lpstr>Arial</vt:lpstr>
      <vt:lpstr>Calibri</vt:lpstr>
      <vt:lpstr>Default Design</vt:lpstr>
      <vt:lpstr>1_Default Design</vt:lpstr>
      <vt:lpstr>2_Default Design</vt:lpstr>
      <vt:lpstr>PowerPoint Presentation</vt:lpstr>
      <vt:lpstr>היכן המערכת יכולה להיפרס</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 Cooper</dc:creator>
  <cp:lastModifiedBy>Dell</cp:lastModifiedBy>
  <cp:revision>171</cp:revision>
  <dcterms:created xsi:type="dcterms:W3CDTF">2016-05-06T05:32:44Z</dcterms:created>
  <dcterms:modified xsi:type="dcterms:W3CDTF">2016-12-13T18:33:25Z</dcterms:modified>
</cp:coreProperties>
</file>