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517"/>
    <a:srgbClr val="E8E8E8"/>
    <a:srgbClr val="F7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C829C-6B39-4291-844A-0596D290B3E5}" v="439" dt="2024-04-14T20:12:55.501"/>
    <p1510:client id="{B19B937D-B674-4359-AD18-F9D7B19E68CF}" v="1" dt="2024-04-14T12:36:2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102" autoAdjust="0"/>
  </p:normalViewPr>
  <p:slideViewPr>
    <p:cSldViewPr snapToGrid="0">
      <p:cViewPr>
        <p:scale>
          <a:sx n="50" d="100"/>
          <a:sy n="50" d="100"/>
        </p:scale>
        <p:origin x="4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9BBC829C-6B39-4291-844A-0596D290B3E5}"/>
    <pc:docChg chg="undo custSel addSld delSld modSld sldOrd">
      <pc:chgData name="Ary Farah" userId="b4a11b600c829974" providerId="LiveId" clId="{9BBC829C-6B39-4291-844A-0596D290B3E5}" dt="2024-04-14T20:12:55.501" v="1925" actId="20577"/>
      <pc:docMkLst>
        <pc:docMk/>
      </pc:docMkLst>
      <pc:sldChg chg="addSp delSp modSp mod">
        <pc:chgData name="Ary Farah" userId="b4a11b600c829974" providerId="LiveId" clId="{9BBC829C-6B39-4291-844A-0596D290B3E5}" dt="2024-04-14T16:54:49.667" v="493" actId="14100"/>
        <pc:sldMkLst>
          <pc:docMk/>
          <pc:sldMk cId="879276622" sldId="256"/>
        </pc:sldMkLst>
        <pc:spChg chg="add mod">
          <ac:chgData name="Ary Farah" userId="b4a11b600c829974" providerId="LiveId" clId="{9BBC829C-6B39-4291-844A-0596D290B3E5}" dt="2024-04-14T16:43:08.449" v="81" actId="1035"/>
          <ac:spMkLst>
            <pc:docMk/>
            <pc:sldMk cId="879276622" sldId="256"/>
            <ac:spMk id="2" creationId="{487DBDA1-DE88-0CFE-0646-7645F58CA3E5}"/>
          </ac:spMkLst>
        </pc:spChg>
        <pc:spChg chg="add del mod">
          <ac:chgData name="Ary Farah" userId="b4a11b600c829974" providerId="LiveId" clId="{9BBC829C-6B39-4291-844A-0596D290B3E5}" dt="2024-04-14T16:54:13.038" v="469" actId="478"/>
          <ac:spMkLst>
            <pc:docMk/>
            <pc:sldMk cId="879276622" sldId="256"/>
            <ac:spMk id="3" creationId="{160FB5C4-28AB-E7D6-A59F-3269EE2ABF26}"/>
          </ac:spMkLst>
        </pc:spChg>
        <pc:spChg chg="mod">
          <ac:chgData name="Ary Farah" userId="b4a11b600c829974" providerId="LiveId" clId="{9BBC829C-6B39-4291-844A-0596D290B3E5}" dt="2024-04-14T16:47:38.422" v="211" actId="113"/>
          <ac:spMkLst>
            <pc:docMk/>
            <pc:sldMk cId="879276622" sldId="256"/>
            <ac:spMk id="5" creationId="{87FDC614-472C-7C86-66DF-9E24B6E60B0F}"/>
          </ac:spMkLst>
        </pc:spChg>
        <pc:spChg chg="mod">
          <ac:chgData name="Ary Farah" userId="b4a11b600c829974" providerId="LiveId" clId="{9BBC829C-6B39-4291-844A-0596D290B3E5}" dt="2024-04-14T16:43:42.689" v="144" actId="1036"/>
          <ac:spMkLst>
            <pc:docMk/>
            <pc:sldMk cId="879276622" sldId="256"/>
            <ac:spMk id="6" creationId="{45E0BDFF-13A1-685F-5068-598FA1FA5810}"/>
          </ac:spMkLst>
        </pc:spChg>
        <pc:spChg chg="add mod">
          <ac:chgData name="Ary Farah" userId="b4a11b600c829974" providerId="LiveId" clId="{9BBC829C-6B39-4291-844A-0596D290B3E5}" dt="2024-04-14T16:54:20.404" v="470"/>
          <ac:spMkLst>
            <pc:docMk/>
            <pc:sldMk cId="879276622" sldId="256"/>
            <ac:spMk id="7" creationId="{22E16454-9952-59F6-878A-24B19B0681CA}"/>
          </ac:spMkLst>
        </pc:spChg>
        <pc:spChg chg="add mod">
          <ac:chgData name="Ary Farah" userId="b4a11b600c829974" providerId="LiveId" clId="{9BBC829C-6B39-4291-844A-0596D290B3E5}" dt="2024-04-14T16:54:33.090" v="491" actId="1035"/>
          <ac:spMkLst>
            <pc:docMk/>
            <pc:sldMk cId="879276622" sldId="256"/>
            <ac:spMk id="8" creationId="{600D0467-01F4-FB32-100C-191C3D348D1C}"/>
          </ac:spMkLst>
        </pc:spChg>
        <pc:cxnChg chg="add mod">
          <ac:chgData name="Ary Farah" userId="b4a11b600c829974" providerId="LiveId" clId="{9BBC829C-6B39-4291-844A-0596D290B3E5}" dt="2024-04-14T16:54:49.667" v="493" actId="14100"/>
          <ac:cxnSpMkLst>
            <pc:docMk/>
            <pc:sldMk cId="879276622" sldId="256"/>
            <ac:cxnSpMk id="9" creationId="{91F892C4-EBFF-46E7-BE63-6C5719996F6E}"/>
          </ac:cxnSpMkLst>
        </pc:cxnChg>
      </pc:sldChg>
      <pc:sldChg chg="addSp delSp modSp mod modTransition addAnim delAnim modAnim">
        <pc:chgData name="Ary Farah" userId="b4a11b600c829974" providerId="LiveId" clId="{9BBC829C-6B39-4291-844A-0596D290B3E5}" dt="2024-04-14T18:29:07.351" v="1149"/>
        <pc:sldMkLst>
          <pc:docMk/>
          <pc:sldMk cId="1061599785" sldId="257"/>
        </pc:sldMkLst>
        <pc:spChg chg="add del mod">
          <ac:chgData name="Ary Farah" userId="b4a11b600c829974" providerId="LiveId" clId="{9BBC829C-6B39-4291-844A-0596D290B3E5}" dt="2024-04-14T16:44:39.997" v="146" actId="478"/>
          <ac:spMkLst>
            <pc:docMk/>
            <pc:sldMk cId="1061599785" sldId="257"/>
            <ac:spMk id="2" creationId="{AEE3888C-4FB4-EEA1-BB36-EC463C3F3812}"/>
          </ac:spMkLst>
        </pc:spChg>
        <pc:spChg chg="add mod">
          <ac:chgData name="Ary Farah" userId="b4a11b600c829974" providerId="LiveId" clId="{9BBC829C-6B39-4291-844A-0596D290B3E5}" dt="2024-04-14T17:30:59.694" v="672" actId="1036"/>
          <ac:spMkLst>
            <pc:docMk/>
            <pc:sldMk cId="1061599785" sldId="257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6:49:38.778" v="226" actId="1076"/>
          <ac:spMkLst>
            <pc:docMk/>
            <pc:sldMk cId="1061599785" sldId="257"/>
            <ac:spMk id="4" creationId="{2A13B32D-2450-280F-ECCA-79D7D39A949A}"/>
          </ac:spMkLst>
        </pc:spChg>
        <pc:spChg chg="add mod">
          <ac:chgData name="Ary Farah" userId="b4a11b600c829974" providerId="LiveId" clId="{9BBC829C-6B39-4291-844A-0596D290B3E5}" dt="2024-04-14T16:53:22.048" v="386" actId="20577"/>
          <ac:spMkLst>
            <pc:docMk/>
            <pc:sldMk cId="1061599785" sldId="257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4T17:31:15.139" v="674" actId="1076"/>
          <ac:spMkLst>
            <pc:docMk/>
            <pc:sldMk cId="1061599785" sldId="257"/>
            <ac:spMk id="12" creationId="{1F202325-2EA0-465D-EA9A-5CCA0B401CFA}"/>
          </ac:spMkLst>
        </pc:spChg>
        <pc:spChg chg="add del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3" creationId="{60DE5428-0BCE-6DCA-486C-77860730D361}"/>
          </ac:spMkLst>
        </pc:spChg>
        <pc:spChg chg="add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4" creationId="{451CDFB2-B434-280F-C123-FA0AA2C25F40}"/>
          </ac:spMkLst>
        </pc:spChg>
        <pc:spChg chg="add del mod">
          <ac:chgData name="Ary Farah" userId="b4a11b600c829974" providerId="LiveId" clId="{9BBC829C-6B39-4291-844A-0596D290B3E5}" dt="2024-04-14T17:03:58.501" v="617" actId="478"/>
          <ac:spMkLst>
            <pc:docMk/>
            <pc:sldMk cId="1061599785" sldId="257"/>
            <ac:spMk id="15" creationId="{9C62753F-D844-A241-ABA6-6918E2248D3A}"/>
          </ac:spMkLst>
        </pc:spChg>
        <pc:spChg chg="add mod">
          <ac:chgData name="Ary Farah" userId="b4a11b600c829974" providerId="LiveId" clId="{9BBC829C-6B39-4291-844A-0596D290B3E5}" dt="2024-04-14T18:29:05.400" v="1148"/>
          <ac:spMkLst>
            <pc:docMk/>
            <pc:sldMk cId="1061599785" sldId="257"/>
            <ac:spMk id="16" creationId="{26F6CB09-A7C5-0ED5-9291-C86E825885D7}"/>
          </ac:spMkLst>
        </pc:spChg>
        <pc:cxnChg chg="add mod">
          <ac:chgData name="Ary Farah" userId="b4a11b600c829974" providerId="LiveId" clId="{9BBC829C-6B39-4291-844A-0596D290B3E5}" dt="2024-04-14T16:53:27.567" v="387" actId="14100"/>
          <ac:cxnSpMkLst>
            <pc:docMk/>
            <pc:sldMk cId="1061599785" sldId="257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6:55:20.354" v="496"/>
          <ac:cxnSpMkLst>
            <pc:docMk/>
            <pc:sldMk cId="1061599785" sldId="257"/>
            <ac:cxnSpMk id="11" creationId="{E5C90345-83A4-746F-86CE-7DF0155B620F}"/>
          </ac:cxnSpMkLst>
        </pc:cxnChg>
      </pc:sldChg>
      <pc:sldChg chg="addSp delSp modSp add del mod">
        <pc:chgData name="Ary Farah" userId="b4a11b600c829974" providerId="LiveId" clId="{9BBC829C-6B39-4291-844A-0596D290B3E5}" dt="2024-04-14T17:29:26.207" v="646" actId="47"/>
        <pc:sldMkLst>
          <pc:docMk/>
          <pc:sldMk cId="652178404" sldId="258"/>
        </pc:sldMkLst>
        <pc:spChg chg="add del mod">
          <ac:chgData name="Ary Farah" userId="b4a11b600c829974" providerId="LiveId" clId="{9BBC829C-6B39-4291-844A-0596D290B3E5}" dt="2024-04-14T16:56:26.348" v="517" actId="478"/>
          <ac:spMkLst>
            <pc:docMk/>
            <pc:sldMk cId="652178404" sldId="258"/>
            <ac:spMk id="2" creationId="{434581B2-BA20-5447-0D35-AA09A7DDE93C}"/>
          </ac:spMkLst>
        </pc:spChg>
      </pc:sldChg>
      <pc:sldChg chg="addSp delSp modSp add mod delAnim modAnim">
        <pc:chgData name="Ary Farah" userId="b4a11b600c829974" providerId="LiveId" clId="{9BBC829C-6B39-4291-844A-0596D290B3E5}" dt="2024-04-14T18:28:31.598" v="1147"/>
        <pc:sldMkLst>
          <pc:docMk/>
          <pc:sldMk cId="1593602782" sldId="258"/>
        </pc:sldMkLst>
        <pc:spChg chg="del">
          <ac:chgData name="Ary Farah" userId="b4a11b600c829974" providerId="LiveId" clId="{9BBC829C-6B39-4291-844A-0596D290B3E5}" dt="2024-04-14T17:30:28.906" v="661" actId="478"/>
          <ac:spMkLst>
            <pc:docMk/>
            <pc:sldMk cId="1593602782" sldId="258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7:57:19.267" v="1042" actId="1076"/>
          <ac:spMkLst>
            <pc:docMk/>
            <pc:sldMk cId="1593602782" sldId="258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7:30:17.360" v="659" actId="14100"/>
          <ac:spMkLst>
            <pc:docMk/>
            <pc:sldMk cId="1593602782" sldId="258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6" creationId="{6354C27D-1BA0-FAC0-CCFE-81078CB58D9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8" creationId="{714ABA83-DC4A-E6E2-136F-64441D23AD5C}"/>
          </ac:spMkLst>
        </pc:spChg>
        <pc:spChg chg="add mod">
          <ac:chgData name="Ary Farah" userId="b4a11b600c829974" providerId="LiveId" clId="{9BBC829C-6B39-4291-844A-0596D290B3E5}" dt="2024-04-14T18:21:56.813" v="1102" actId="404"/>
          <ac:spMkLst>
            <pc:docMk/>
            <pc:sldMk cId="1593602782" sldId="258"/>
            <ac:spMk id="9" creationId="{378A7D7E-075A-1EFB-227D-0D2340437DBE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0" creationId="{7E1F8C50-C7B4-8575-C64C-74002A798A0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1" creationId="{D80B7F26-333A-5E82-5B82-39A04307105B}"/>
          </ac:spMkLst>
        </pc:spChg>
        <pc:spChg chg="del">
          <ac:chgData name="Ary Farah" userId="b4a11b600c829974" providerId="LiveId" clId="{9BBC829C-6B39-4291-844A-0596D290B3E5}" dt="2024-04-14T17:30:32.504" v="662" actId="478"/>
          <ac:spMkLst>
            <pc:docMk/>
            <pc:sldMk cId="1593602782" sldId="258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7:30:47.263" v="671" actId="478"/>
          <ac:spMkLst>
            <pc:docMk/>
            <pc:sldMk cId="1593602782" sldId="258"/>
            <ac:spMk id="13" creationId="{60DE5428-0BCE-6DCA-486C-77860730D361}"/>
          </ac:spMkLst>
        </pc:spChg>
        <pc:spChg chg="del mod">
          <ac:chgData name="Ary Farah" userId="b4a11b600c829974" providerId="LiveId" clId="{9BBC829C-6B39-4291-844A-0596D290B3E5}" dt="2024-04-14T17:30:42.428" v="670" actId="478"/>
          <ac:spMkLst>
            <pc:docMk/>
            <pc:sldMk cId="1593602782" sldId="258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5" creationId="{5E6E6CC2-F6CE-FF74-66AD-36FCC192B6C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6" creationId="{276E00C2-9AC9-6564-075A-531AC834AC2D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7" creationId="{05CCEB66-EF1D-A95F-82DB-F13320499452}"/>
          </ac:spMkLst>
        </pc:spChg>
        <pc:spChg chg="add mod">
          <ac:chgData name="Ary Farah" userId="b4a11b600c829974" providerId="LiveId" clId="{9BBC829C-6B39-4291-844A-0596D290B3E5}" dt="2024-04-14T17:53:36.480" v="1020" actId="1076"/>
          <ac:spMkLst>
            <pc:docMk/>
            <pc:sldMk cId="1593602782" sldId="258"/>
            <ac:spMk id="23" creationId="{FED790FE-18A0-EBDE-B276-817BC00EB6EC}"/>
          </ac:spMkLst>
        </pc:spChg>
        <pc:spChg chg="add mod">
          <ac:chgData name="Ary Farah" userId="b4a11b600c829974" providerId="LiveId" clId="{9BBC829C-6B39-4291-844A-0596D290B3E5}" dt="2024-04-14T17:54:51.208" v="1031" actId="1076"/>
          <ac:spMkLst>
            <pc:docMk/>
            <pc:sldMk cId="1593602782" sldId="258"/>
            <ac:spMk id="24" creationId="{FEE23D67-1579-F026-DBAA-B3831924AD1B}"/>
          </ac:spMkLst>
        </pc:spChg>
        <pc:spChg chg="add mod">
          <ac:chgData name="Ary Farah" userId="b4a11b600c829974" providerId="LiveId" clId="{9BBC829C-6B39-4291-844A-0596D290B3E5}" dt="2024-04-14T17:53:43.838" v="1022" actId="1076"/>
          <ac:spMkLst>
            <pc:docMk/>
            <pc:sldMk cId="1593602782" sldId="258"/>
            <ac:spMk id="25" creationId="{01406D73-C6B9-DE40-4103-DC2E0ADB4759}"/>
          </ac:spMkLst>
        </pc:spChg>
        <pc:spChg chg="add mod">
          <ac:chgData name="Ary Farah" userId="b4a11b600c829974" providerId="LiveId" clId="{9BBC829C-6B39-4291-844A-0596D290B3E5}" dt="2024-04-14T17:53:50.693" v="1023" actId="1076"/>
          <ac:spMkLst>
            <pc:docMk/>
            <pc:sldMk cId="1593602782" sldId="258"/>
            <ac:spMk id="26" creationId="{ABFA8745-6D6C-F43A-74CE-1C0502E57F59}"/>
          </ac:spMkLst>
        </pc:spChg>
        <pc:spChg chg="add mod">
          <ac:chgData name="Ary Farah" userId="b4a11b600c829974" providerId="LiveId" clId="{9BBC829C-6B39-4291-844A-0596D290B3E5}" dt="2024-04-14T17:54:42.702" v="1029" actId="1076"/>
          <ac:spMkLst>
            <pc:docMk/>
            <pc:sldMk cId="1593602782" sldId="258"/>
            <ac:spMk id="27" creationId="{10A58C5F-EDB0-9E69-CC8F-5021BF5B5501}"/>
          </ac:spMkLst>
        </pc:spChg>
        <pc:spChg chg="add del mod">
          <ac:chgData name="Ary Farah" userId="b4a11b600c829974" providerId="LiveId" clId="{9BBC829C-6B39-4291-844A-0596D290B3E5}" dt="2024-04-14T17:57:25.828" v="1045" actId="11529"/>
          <ac:spMkLst>
            <pc:docMk/>
            <pc:sldMk cId="1593602782" sldId="258"/>
            <ac:spMk id="35" creationId="{F84E732F-9678-56D9-88E7-CBBF6550FC78}"/>
          </ac:spMkLst>
        </pc:spChg>
        <pc:spChg chg="add mod">
          <ac:chgData name="Ary Farah" userId="b4a11b600c829974" providerId="LiveId" clId="{9BBC829C-6B39-4291-844A-0596D290B3E5}" dt="2024-04-14T18:19:24.033" v="1098" actId="1076"/>
          <ac:spMkLst>
            <pc:docMk/>
            <pc:sldMk cId="1593602782" sldId="258"/>
            <ac:spMk id="39" creationId="{A7FE9BCF-0349-CAD8-2094-FFB35AF5526B}"/>
          </ac:spMkLst>
        </pc:spChg>
        <pc:spChg chg="add mod">
          <ac:chgData name="Ary Farah" userId="b4a11b600c829974" providerId="LiveId" clId="{9BBC829C-6B39-4291-844A-0596D290B3E5}" dt="2024-04-14T18:25:56.294" v="1139" actId="1076"/>
          <ac:spMkLst>
            <pc:docMk/>
            <pc:sldMk cId="1593602782" sldId="258"/>
            <ac:spMk id="48" creationId="{7D211DF4-837E-9C42-0487-DC12EDEC286D}"/>
          </ac:spMkLst>
        </pc:spChg>
        <pc:cxnChg chg="mod">
          <ac:chgData name="Ary Farah" userId="b4a11b600c829974" providerId="LiveId" clId="{9BBC829C-6B39-4291-844A-0596D290B3E5}" dt="2024-04-14T17:30:22.354" v="660" actId="14100"/>
          <ac:cxnSpMkLst>
            <pc:docMk/>
            <pc:sldMk cId="1593602782" sldId="258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8" creationId="{CA99B280-2CB6-239E-A2AC-BAB1889289EF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9" creationId="{29384336-36BB-A02A-D75E-17CCE3C254ED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0" creationId="{E751676B-82AD-90DF-C8CA-3A9646AF78D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1" creationId="{4DF37EBB-6F47-C029-642D-4554B1BDD3C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2" creationId="{4CA59214-CA95-E673-FE58-9BF4391AD8D0}"/>
          </ac:cxnSpMkLst>
        </pc:cxnChg>
        <pc:cxnChg chg="add del mod">
          <ac:chgData name="Ary Farah" userId="b4a11b600c829974" providerId="LiveId" clId="{9BBC829C-6B39-4291-844A-0596D290B3E5}" dt="2024-04-14T17:56:37.380" v="1039" actId="478"/>
          <ac:cxnSpMkLst>
            <pc:docMk/>
            <pc:sldMk cId="1593602782" sldId="258"/>
            <ac:cxnSpMk id="29" creationId="{52EB5167-621D-13BD-0933-AE2E28C38123}"/>
          </ac:cxnSpMkLst>
        </pc:cxnChg>
        <pc:cxnChg chg="add mod">
          <ac:chgData name="Ary Farah" userId="b4a11b600c829974" providerId="LiveId" clId="{9BBC829C-6B39-4291-844A-0596D290B3E5}" dt="2024-04-14T18:24:50.300" v="1111" actId="14100"/>
          <ac:cxnSpMkLst>
            <pc:docMk/>
            <pc:sldMk cId="1593602782" sldId="258"/>
            <ac:cxnSpMk id="37" creationId="{29A4F989-67D5-280C-CF2A-D9E253089E2A}"/>
          </ac:cxnSpMkLst>
        </pc:cxnChg>
        <pc:cxnChg chg="add mod">
          <ac:chgData name="Ary Farah" userId="b4a11b600c829974" providerId="LiveId" clId="{9BBC829C-6B39-4291-844A-0596D290B3E5}" dt="2024-04-14T18:23:06.899" v="1104" actId="208"/>
          <ac:cxnSpMkLst>
            <pc:docMk/>
            <pc:sldMk cId="1593602782" sldId="258"/>
            <ac:cxnSpMk id="42" creationId="{A8017A71-B6C4-6499-74A1-CE876FA73D70}"/>
          </ac:cxnSpMkLst>
        </pc:cxnChg>
        <pc:cxnChg chg="add mod">
          <ac:chgData name="Ary Farah" userId="b4a11b600c829974" providerId="LiveId" clId="{9BBC829C-6B39-4291-844A-0596D290B3E5}" dt="2024-04-14T18:24:38.137" v="1108" actId="14100"/>
          <ac:cxnSpMkLst>
            <pc:docMk/>
            <pc:sldMk cId="1593602782" sldId="258"/>
            <ac:cxnSpMk id="44" creationId="{52B758FC-5F2A-05EF-D8DB-AFDF4204AAC4}"/>
          </ac:cxnSpMkLst>
        </pc:cxnChg>
      </pc:sldChg>
      <pc:sldChg chg="addSp delSp modSp add del mod">
        <pc:chgData name="Ary Farah" userId="b4a11b600c829974" providerId="LiveId" clId="{9BBC829C-6B39-4291-844A-0596D290B3E5}" dt="2024-04-14T18:24:28.593" v="1107" actId="47"/>
        <pc:sldMkLst>
          <pc:docMk/>
          <pc:sldMk cId="3637504459" sldId="259"/>
        </pc:sldMkLst>
        <pc:spChg chg="add del">
          <ac:chgData name="Ary Farah" userId="b4a11b600c829974" providerId="LiveId" clId="{9BBC829C-6B39-4291-844A-0596D290B3E5}" dt="2024-04-14T17:37:29.779" v="740" actId="478"/>
          <ac:spMkLst>
            <pc:docMk/>
            <pc:sldMk cId="3637504459" sldId="259"/>
            <ac:spMk id="2" creationId="{AC5B4891-3F6E-8D9E-0D97-26F1CD8A1685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" creationId="{A8E3EED7-B457-9C90-17C0-58FD7575C446}"/>
          </ac:spMkLst>
        </pc:spChg>
        <pc:spChg chg="del mod">
          <ac:chgData name="Ary Farah" userId="b4a11b600c829974" providerId="LiveId" clId="{9BBC829C-6B39-4291-844A-0596D290B3E5}" dt="2024-04-14T17:36:48.390" v="736" actId="478"/>
          <ac:spMkLst>
            <pc:docMk/>
            <pc:sldMk cId="3637504459" sldId="259"/>
            <ac:spMk id="4" creationId="{2A13B32D-2450-280F-ECCA-79D7D39A949A}"/>
          </ac:spMkLst>
        </pc:spChg>
        <pc:spChg chg="del">
          <ac:chgData name="Ary Farah" userId="b4a11b600c829974" providerId="LiveId" clId="{9BBC829C-6B39-4291-844A-0596D290B3E5}" dt="2024-04-14T17:36:52.617" v="737" actId="478"/>
          <ac:spMkLst>
            <pc:docMk/>
            <pc:sldMk cId="3637504459" sldId="259"/>
            <ac:spMk id="5" creationId="{FF06475B-1A89-1C94-85D2-38037C9F81C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6" creationId="{6354C27D-1BA0-FAC0-CCFE-81078CB58D9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8" creationId="{714ABA83-DC4A-E6E2-136F-64441D23AD5C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9" creationId="{91547CD2-E81F-B51D-0CEE-72F8B2A39E87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0" creationId="{E3B6C8FE-AE6F-702D-6358-1910F2102F83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1" creationId="{0493AC22-210A-725C-9AAF-E8D98C7184E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1" creationId="{B01C475E-BC8C-80E3-E7DF-3C23D4344899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2" creationId="{269CDF87-32D2-56BB-6250-2155AFC17C2F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3" creationId="{73CF6E12-F2C5-9913-BED0-C7064523BE38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4" creationId="{7CC09755-2AD9-15B4-0431-267521DA533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5" creationId="{EA777FA3-C80C-DA50-7FD2-79E8725B812E}"/>
          </ac:spMkLst>
        </pc:spChg>
        <pc:cxnChg chg="del">
          <ac:chgData name="Ary Farah" userId="b4a11b600c829974" providerId="LiveId" clId="{9BBC829C-6B39-4291-844A-0596D290B3E5}" dt="2024-04-14T17:36:52.617" v="737" actId="478"/>
          <ac:cxnSpMkLst>
            <pc:docMk/>
            <pc:sldMk cId="3637504459" sldId="259"/>
            <ac:cxnSpMk id="7" creationId="{E6F534CF-52BD-D6D4-83EB-4B3C3A1DA373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3" creationId="{997B725D-040A-DBC3-29E1-7AC580A53AA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4" creationId="{7A671757-1EED-4620-E4F3-700D3487ABBF}"/>
          </ac:cxnSpMkLst>
        </pc:cxnChg>
        <pc:cxnChg chg="add del mod">
          <ac:chgData name="Ary Farah" userId="b4a11b600c829974" providerId="LiveId" clId="{9BBC829C-6B39-4291-844A-0596D290B3E5}" dt="2024-04-14T17:42:52.680" v="857" actId="478"/>
          <ac:cxnSpMkLst>
            <pc:docMk/>
            <pc:sldMk cId="3637504459" sldId="259"/>
            <ac:cxnSpMk id="17" creationId="{4EA51C22-9400-DB05-BEAA-98E24E75E4B0}"/>
          </ac:cxnSpMkLst>
        </pc:cxnChg>
        <pc:cxnChg chg="add del">
          <ac:chgData name="Ary Farah" userId="b4a11b600c829974" providerId="LiveId" clId="{9BBC829C-6B39-4291-844A-0596D290B3E5}" dt="2024-04-14T17:43:02.221" v="859" actId="478"/>
          <ac:cxnSpMkLst>
            <pc:docMk/>
            <pc:sldMk cId="3637504459" sldId="259"/>
            <ac:cxnSpMk id="22" creationId="{64442C99-62CC-4F2E-9F59-CE73E8BC3F26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4" creationId="{523EE38E-2B8D-1CAF-7EC5-846568680C07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5" creationId="{4A404DBB-5319-EA7F-32F5-8001DD4AB37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8" creationId="{4950C72D-2FA9-85EC-0E30-684E5AD438C2}"/>
          </ac:cxnSpMkLst>
        </pc:cxnChg>
      </pc:sldChg>
      <pc:sldChg chg="addSp delSp modSp add mod ord delAnim modAnim">
        <pc:chgData name="Ary Farah" userId="b4a11b600c829974" providerId="LiveId" clId="{9BBC829C-6B39-4291-844A-0596D290B3E5}" dt="2024-04-14T19:58:42.213" v="1679"/>
        <pc:sldMkLst>
          <pc:docMk/>
          <pc:sldMk cId="4211149019" sldId="259"/>
        </pc:sldMkLst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8:39:30.349" v="1196" actId="14100"/>
          <ac:spMkLst>
            <pc:docMk/>
            <pc:sldMk cId="4211149019" sldId="259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8:37:11.478" v="1175" actId="478"/>
          <ac:spMkLst>
            <pc:docMk/>
            <pc:sldMk cId="4211149019" sldId="259"/>
            <ac:spMk id="6" creationId="{63DD28AF-536E-2513-741A-657DBD954C25}"/>
          </ac:spMkLst>
        </pc:spChg>
        <pc:spChg chg="add del mod">
          <ac:chgData name="Ary Farah" userId="b4a11b600c829974" providerId="LiveId" clId="{9BBC829C-6B39-4291-844A-0596D290B3E5}" dt="2024-04-14T18:41:00.141" v="1232" actId="478"/>
          <ac:spMkLst>
            <pc:docMk/>
            <pc:sldMk cId="4211149019" sldId="259"/>
            <ac:spMk id="8" creationId="{68594113-27CE-D1C6-D4AF-94EB2126F88B}"/>
          </ac:spMkLst>
        </pc:spChg>
        <pc:spChg chg="add mod">
          <ac:chgData name="Ary Farah" userId="b4a11b600c829974" providerId="LiveId" clId="{9BBC829C-6B39-4291-844A-0596D290B3E5}" dt="2024-04-14T18:41:29.113" v="1238" actId="1076"/>
          <ac:spMkLst>
            <pc:docMk/>
            <pc:sldMk cId="4211149019" sldId="259"/>
            <ac:spMk id="9" creationId="{4E2B3626-7DBD-4E2C-E9F0-F71190D9888A}"/>
          </ac:spMkLst>
        </pc:spChg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3" creationId="{60DE5428-0BCE-6DCA-486C-77860730D361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8:44:03.836" v="1328" actId="14100"/>
          <ac:spMkLst>
            <pc:docMk/>
            <pc:sldMk cId="4211149019" sldId="259"/>
            <ac:spMk id="15" creationId="{C8A968E7-90E7-870C-0F78-2ED714E77B54}"/>
          </ac:spMkLst>
        </pc:spChg>
        <pc:spChg chg="add mod">
          <ac:chgData name="Ary Farah" userId="b4a11b600c829974" providerId="LiveId" clId="{9BBC829C-6B39-4291-844A-0596D290B3E5}" dt="2024-04-14T18:44:49.624" v="1374" actId="14100"/>
          <ac:spMkLst>
            <pc:docMk/>
            <pc:sldMk cId="4211149019" sldId="259"/>
            <ac:spMk id="16" creationId="{863E4D97-89F9-4623-01F0-FF385C3D4542}"/>
          </ac:spMkLst>
        </pc:spChg>
        <pc:spChg chg="add mod">
          <ac:chgData name="Ary Farah" userId="b4a11b600c829974" providerId="LiveId" clId="{9BBC829C-6B39-4291-844A-0596D290B3E5}" dt="2024-04-14T18:45:02.232" v="1395" actId="20577"/>
          <ac:spMkLst>
            <pc:docMk/>
            <pc:sldMk cId="4211149019" sldId="259"/>
            <ac:spMk id="17" creationId="{B383C5D4-69D9-1630-F824-47103612CF34}"/>
          </ac:spMkLst>
        </pc:spChg>
        <pc:spChg chg="add del mod">
          <ac:chgData name="Ary Farah" userId="b4a11b600c829974" providerId="LiveId" clId="{9BBC829C-6B39-4291-844A-0596D290B3E5}" dt="2024-04-14T19:53:28.101" v="1595"/>
          <ac:spMkLst>
            <pc:docMk/>
            <pc:sldMk cId="4211149019" sldId="259"/>
            <ac:spMk id="18" creationId="{BE9273F2-96E4-4B7E-E68A-898DDF713084}"/>
          </ac:spMkLst>
        </pc:spChg>
        <pc:spChg chg="add mod">
          <ac:chgData name="Ary Farah" userId="b4a11b600c829974" providerId="LiveId" clId="{9BBC829C-6B39-4291-844A-0596D290B3E5}" dt="2024-04-14T19:57:25.378" v="1667" actId="1076"/>
          <ac:spMkLst>
            <pc:docMk/>
            <pc:sldMk cId="4211149019" sldId="259"/>
            <ac:spMk id="19" creationId="{C9359CF9-18FF-7E0C-5795-33719301DF78}"/>
          </ac:spMkLst>
        </pc:spChg>
        <pc:spChg chg="add mod">
          <ac:chgData name="Ary Farah" userId="b4a11b600c829974" providerId="LiveId" clId="{9BBC829C-6B39-4291-844A-0596D290B3E5}" dt="2024-04-14T19:57:52.465" v="1672" actId="1076"/>
          <ac:spMkLst>
            <pc:docMk/>
            <pc:sldMk cId="4211149019" sldId="259"/>
            <ac:spMk id="20" creationId="{2F28309A-93C8-7A12-B113-3430FB73C923}"/>
          </ac:spMkLst>
        </pc:spChg>
        <pc:spChg chg="add mod">
          <ac:chgData name="Ary Farah" userId="b4a11b600c829974" providerId="LiveId" clId="{9BBC829C-6B39-4291-844A-0596D290B3E5}" dt="2024-04-14T19:58:00.186" v="1674" actId="1076"/>
          <ac:spMkLst>
            <pc:docMk/>
            <pc:sldMk cId="4211149019" sldId="259"/>
            <ac:spMk id="21" creationId="{C5759A1C-6A2B-53D1-4EDC-5D94206FD4D1}"/>
          </ac:spMkLst>
        </pc:spChg>
        <pc:spChg chg="add mod">
          <ac:chgData name="Ary Farah" userId="b4a11b600c829974" providerId="LiveId" clId="{9BBC829C-6B39-4291-844A-0596D290B3E5}" dt="2024-04-14T19:58:08.292" v="1675" actId="1076"/>
          <ac:spMkLst>
            <pc:docMk/>
            <pc:sldMk cId="4211149019" sldId="259"/>
            <ac:spMk id="22" creationId="{A9738671-7E15-2D69-9865-99AAA314967B}"/>
          </ac:spMkLst>
        </pc:spChg>
        <pc:cxnChg chg="del mod">
          <ac:chgData name="Ary Farah" userId="b4a11b600c829974" providerId="LiveId" clId="{9BBC829C-6B39-4291-844A-0596D290B3E5}" dt="2024-04-14T18:39:15.433" v="1176" actId="478"/>
          <ac:cxnSpMkLst>
            <pc:docMk/>
            <pc:sldMk cId="4211149019" sldId="259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8:41:15.053" v="1235" actId="14100"/>
          <ac:cxnSpMkLst>
            <pc:docMk/>
            <pc:sldMk cId="4211149019" sldId="259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4T20:12:55.501" v="1925" actId="20577"/>
        <pc:sldMkLst>
          <pc:docMk/>
          <pc:sldMk cId="1053043030" sldId="260"/>
        </pc:sldMkLst>
        <pc:spChg chg="add mod">
          <ac:chgData name="Ary Farah" userId="b4a11b600c829974" providerId="LiveId" clId="{9BBC829C-6B39-4291-844A-0596D290B3E5}" dt="2024-04-14T20:05:59.739" v="1868" actId="1076"/>
          <ac:spMkLst>
            <pc:docMk/>
            <pc:sldMk cId="1053043030" sldId="260"/>
            <ac:spMk id="3" creationId="{8C2985FB-B815-0553-C483-2D866C349FC9}"/>
          </ac:spMkLst>
        </pc:spChg>
        <pc:spChg chg="mod">
          <ac:chgData name="Ary Farah" userId="b4a11b600c829974" providerId="LiveId" clId="{9BBC829C-6B39-4291-844A-0596D290B3E5}" dt="2024-04-14T20:03:00.284" v="1803" actId="1076"/>
          <ac:spMkLst>
            <pc:docMk/>
            <pc:sldMk cId="1053043030" sldId="260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9:59:18.794" v="1686" actId="14100"/>
          <ac:spMkLst>
            <pc:docMk/>
            <pc:sldMk cId="1053043030" sldId="260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4T20:01:16.746" v="1766" actId="1076"/>
          <ac:spMkLst>
            <pc:docMk/>
            <pc:sldMk cId="1053043030" sldId="260"/>
            <ac:spMk id="6" creationId="{B2420078-A4EE-313B-02D7-181FD5513205}"/>
          </ac:spMkLst>
        </pc:spChg>
        <pc:spChg chg="add mod">
          <ac:chgData name="Ary Farah" userId="b4a11b600c829974" providerId="LiveId" clId="{9BBC829C-6B39-4291-844A-0596D290B3E5}" dt="2024-04-14T20:04:52.054" v="1859" actId="1076"/>
          <ac:spMkLst>
            <pc:docMk/>
            <pc:sldMk cId="1053043030" sldId="260"/>
            <ac:spMk id="7" creationId="{7B04F621-AB25-BBC1-D5EA-7AE3A5A026A7}"/>
          </ac:spMkLst>
        </pc:spChg>
        <pc:spChg chg="add mod">
          <ac:chgData name="Ary Farah" userId="b4a11b600c829974" providerId="LiveId" clId="{9BBC829C-6B39-4291-844A-0596D290B3E5}" dt="2024-04-14T20:05:41.473" v="1866" actId="1076"/>
          <ac:spMkLst>
            <pc:docMk/>
            <pc:sldMk cId="1053043030" sldId="260"/>
            <ac:spMk id="8" creationId="{1DEA4E15-4516-FA3E-E586-0101D53591DB}"/>
          </ac:spMkLst>
        </pc:spChg>
        <pc:spChg chg="mod">
          <ac:chgData name="Ary Farah" userId="b4a11b600c829974" providerId="LiveId" clId="{9BBC829C-6B39-4291-844A-0596D290B3E5}" dt="2024-04-14T20:00:59.485" v="1763" actId="113"/>
          <ac:spMkLst>
            <pc:docMk/>
            <pc:sldMk cId="1053043030" sldId="260"/>
            <ac:spMk id="9" creationId="{4E2B3626-7DBD-4E2C-E9F0-F71190D9888A}"/>
          </ac:spMkLst>
        </pc:spChg>
        <pc:spChg chg="add mod">
          <ac:chgData name="Ary Farah" userId="b4a11b600c829974" providerId="LiveId" clId="{9BBC829C-6B39-4291-844A-0596D290B3E5}" dt="2024-04-14T20:05:33.540" v="1865" actId="1076"/>
          <ac:spMkLst>
            <pc:docMk/>
            <pc:sldMk cId="1053043030" sldId="260"/>
            <ac:spMk id="11" creationId="{8E5544EA-597D-DFD4-937C-788588E09E08}"/>
          </ac:spMkLst>
        </pc:spChg>
        <pc:spChg chg="add mod">
          <ac:chgData name="Ary Farah" userId="b4a11b600c829974" providerId="LiveId" clId="{9BBC829C-6B39-4291-844A-0596D290B3E5}" dt="2024-04-14T20:05:52.209" v="1867" actId="1076"/>
          <ac:spMkLst>
            <pc:docMk/>
            <pc:sldMk cId="1053043030" sldId="260"/>
            <ac:spMk id="12" creationId="{5259699E-11E7-03DB-F6F9-2043F5945096}"/>
          </ac:spMkLst>
        </pc:spChg>
        <pc:spChg chg="add mod">
          <ac:chgData name="Ary Farah" userId="b4a11b600c829974" providerId="LiveId" clId="{9BBC829C-6B39-4291-844A-0596D290B3E5}" dt="2024-04-14T20:07:55.805" v="1877" actId="1076"/>
          <ac:spMkLst>
            <pc:docMk/>
            <pc:sldMk cId="1053043030" sldId="260"/>
            <ac:spMk id="14" creationId="{2C891838-CD74-600A-3700-F432F63F9F9F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5" creationId="{C8A968E7-90E7-870C-0F78-2ED714E77B5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6" creationId="{863E4D97-89F9-4623-01F0-FF385C3D4542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7" creationId="{B383C5D4-69D9-1630-F824-47103612CF34}"/>
          </ac:spMkLst>
        </pc:spChg>
        <pc:spChg chg="add mod">
          <ac:chgData name="Ary Farah" userId="b4a11b600c829974" providerId="LiveId" clId="{9BBC829C-6B39-4291-844A-0596D290B3E5}" dt="2024-04-14T20:12:44.645" v="1913" actId="20577"/>
          <ac:spMkLst>
            <pc:docMk/>
            <pc:sldMk cId="1053043030" sldId="260"/>
            <ac:spMk id="18" creationId="{56C98A5D-5E71-3B11-3308-48C44B86564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9" creationId="{C9359CF9-18FF-7E0C-5795-33719301DF78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0" creationId="{2F28309A-93C8-7A12-B113-3430FB73C923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1" creationId="{C5759A1C-6A2B-53D1-4EDC-5D94206FD4D1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2" creationId="{A9738671-7E15-2D69-9865-99AAA314967B}"/>
          </ac:spMkLst>
        </pc:spChg>
        <pc:spChg chg="add mod">
          <ac:chgData name="Ary Farah" userId="b4a11b600c829974" providerId="LiveId" clId="{9BBC829C-6B39-4291-844A-0596D290B3E5}" dt="2024-04-14T20:12:55.501" v="1925" actId="20577"/>
          <ac:spMkLst>
            <pc:docMk/>
            <pc:sldMk cId="1053043030" sldId="260"/>
            <ac:spMk id="23" creationId="{49E79202-9853-9BD1-F323-D80784E46604}"/>
          </ac:spMkLst>
        </pc:spChg>
        <pc:spChg chg="add mod">
          <ac:chgData name="Ary Farah" userId="b4a11b600c829974" providerId="LiveId" clId="{9BBC829C-6B39-4291-844A-0596D290B3E5}" dt="2024-04-14T20:11:32.216" v="1901" actId="1076"/>
          <ac:spMkLst>
            <pc:docMk/>
            <pc:sldMk cId="1053043030" sldId="260"/>
            <ac:spMk id="24" creationId="{9798C7F9-5B00-D379-2897-14FE6085A731}"/>
          </ac:spMkLst>
        </pc:spChg>
        <pc:spChg chg="add mod">
          <ac:chgData name="Ary Farah" userId="b4a11b600c829974" providerId="LiveId" clId="{9BBC829C-6B39-4291-844A-0596D290B3E5}" dt="2024-04-14T20:10:17.279" v="1893" actId="1076"/>
          <ac:spMkLst>
            <pc:docMk/>
            <pc:sldMk cId="1053043030" sldId="260"/>
            <ac:spMk id="25" creationId="{13BE2739-20E5-3846-4979-0C962D2AF595}"/>
          </ac:spMkLst>
        </pc:spChg>
        <pc:spChg chg="add mod">
          <ac:chgData name="Ary Farah" userId="b4a11b600c829974" providerId="LiveId" clId="{9BBC829C-6B39-4291-844A-0596D290B3E5}" dt="2024-04-14T20:10:17.279" v="1893" actId="1076"/>
          <ac:spMkLst>
            <pc:docMk/>
            <pc:sldMk cId="1053043030" sldId="260"/>
            <ac:spMk id="26" creationId="{DC2B9FD0-062D-F326-7478-152EE813EDB8}"/>
          </ac:spMkLst>
        </pc:spChg>
        <pc:spChg chg="add mod">
          <ac:chgData name="Ary Farah" userId="b4a11b600c829974" providerId="LiveId" clId="{9BBC829C-6B39-4291-844A-0596D290B3E5}" dt="2024-04-14T20:11:32.216" v="1901" actId="1076"/>
          <ac:spMkLst>
            <pc:docMk/>
            <pc:sldMk cId="1053043030" sldId="260"/>
            <ac:spMk id="27" creationId="{5863D110-B524-AAA2-0547-5A386D16C6EE}"/>
          </ac:spMkLst>
        </pc:spChg>
        <pc:spChg chg="add mod">
          <ac:chgData name="Ary Farah" userId="b4a11b600c829974" providerId="LiveId" clId="{9BBC829C-6B39-4291-844A-0596D290B3E5}" dt="2024-04-14T20:09:43.567" v="1892" actId="571"/>
          <ac:spMkLst>
            <pc:docMk/>
            <pc:sldMk cId="1053043030" sldId="260"/>
            <ac:spMk id="28" creationId="{74609F85-63DB-02B1-7460-65ED38CD87E6}"/>
          </ac:spMkLst>
        </pc:spChg>
        <pc:spChg chg="add mod">
          <ac:chgData name="Ary Farah" userId="b4a11b600c829974" providerId="LiveId" clId="{9BBC829C-6B39-4291-844A-0596D290B3E5}" dt="2024-04-14T20:10:36.180" v="1895"/>
          <ac:spMkLst>
            <pc:docMk/>
            <pc:sldMk cId="1053043030" sldId="260"/>
            <ac:spMk id="29" creationId="{ED9E5C89-2A4F-AECC-D231-C12ABAFD6D21}"/>
          </ac:spMkLst>
        </pc:spChg>
        <pc:spChg chg="add mod">
          <ac:chgData name="Ary Farah" userId="b4a11b600c829974" providerId="LiveId" clId="{9BBC829C-6B39-4291-844A-0596D290B3E5}" dt="2024-04-14T20:10:52.066" v="1897" actId="1076"/>
          <ac:spMkLst>
            <pc:docMk/>
            <pc:sldMk cId="1053043030" sldId="260"/>
            <ac:spMk id="30" creationId="{A91FE006-8A36-BAB1-7EEE-8E32751AF75E}"/>
          </ac:spMkLst>
        </pc:spChg>
        <pc:spChg chg="add mod">
          <ac:chgData name="Ary Farah" userId="b4a11b600c829974" providerId="LiveId" clId="{9BBC829C-6B39-4291-844A-0596D290B3E5}" dt="2024-04-14T20:11:06.794" v="1900" actId="1076"/>
          <ac:spMkLst>
            <pc:docMk/>
            <pc:sldMk cId="1053043030" sldId="260"/>
            <ac:spMk id="31" creationId="{B4124CE0-143E-E0E8-490B-A174CA1B9A67}"/>
          </ac:spMkLst>
        </pc:spChg>
        <pc:spChg chg="add mod">
          <ac:chgData name="Ary Farah" userId="b4a11b600c829974" providerId="LiveId" clId="{9BBC829C-6B39-4291-844A-0596D290B3E5}" dt="2024-04-14T20:11:06.794" v="1900" actId="1076"/>
          <ac:spMkLst>
            <pc:docMk/>
            <pc:sldMk cId="1053043030" sldId="260"/>
            <ac:spMk id="32" creationId="{4A3430E2-58D4-EED0-F557-2F8E1C85161A}"/>
          </ac:spMkLst>
        </pc:spChg>
        <pc:spChg chg="add mod">
          <ac:chgData name="Ary Farah" userId="b4a11b600c829974" providerId="LiveId" clId="{9BBC829C-6B39-4291-844A-0596D290B3E5}" dt="2024-04-14T20:12:22.131" v="1904" actId="1076"/>
          <ac:spMkLst>
            <pc:docMk/>
            <pc:sldMk cId="1053043030" sldId="260"/>
            <ac:spMk id="33" creationId="{9F7652E2-D847-C258-EB59-0357AF1EBDA9}"/>
          </ac:spMkLst>
        </pc:spChg>
        <pc:cxnChg chg="mod">
          <ac:chgData name="Ary Farah" userId="b4a11b600c829974" providerId="LiveId" clId="{9BBC829C-6B39-4291-844A-0596D290B3E5}" dt="2024-04-14T19:59:21.118" v="1687" actId="14100"/>
          <ac:cxnSpMkLst>
            <pc:docMk/>
            <pc:sldMk cId="1053043030" sldId="260"/>
            <ac:cxnSpMk id="10" creationId="{21DD7C9B-C914-CCC5-6FB0-230AAF618ABB}"/>
          </ac:cxnSpMkLst>
        </pc:cxnChg>
      </pc:sldChg>
    </pc:docChg>
  </pc:docChgLst>
  <pc:docChgLst>
    <pc:chgData name="Ary Farah" userId="b4a11b600c829974" providerId="LiveId" clId="{B19B937D-B674-4359-AD18-F9D7B19E68CF}"/>
    <pc:docChg chg="undo custSel addSld modSld addMainMaster delMainMaster">
      <pc:chgData name="Ary Farah" userId="b4a11b600c829974" providerId="LiveId" clId="{B19B937D-B674-4359-AD18-F9D7B19E68CF}" dt="2024-04-14T12:36:32.075" v="17" actId="478"/>
      <pc:docMkLst>
        <pc:docMk/>
      </pc:docMkLst>
      <pc:sldChg chg="addSp delSp modSp mod setBg modClrScheme chgLayout">
        <pc:chgData name="Ary Farah" userId="b4a11b600c829974" providerId="LiveId" clId="{B19B937D-B674-4359-AD18-F9D7B19E68CF}" dt="2024-04-14T12:36:20.273" v="14" actId="1076"/>
        <pc:sldMkLst>
          <pc:docMk/>
          <pc:sldMk cId="879276622" sldId="256"/>
        </pc:sldMkLst>
        <pc:spChg chg="del mod">
          <ac:chgData name="Ary Farah" userId="b4a11b600c829974" providerId="LiveId" clId="{B19B937D-B674-4359-AD18-F9D7B19E68CF}" dt="2024-04-14T12:36:08.542" v="9" actId="478"/>
          <ac:spMkLst>
            <pc:docMk/>
            <pc:sldMk cId="879276622" sldId="256"/>
            <ac:spMk id="2" creationId="{9E0762DC-A2FA-EE7D-3A04-BC657C94602E}"/>
          </ac:spMkLst>
        </pc:spChg>
        <pc:spChg chg="del mod">
          <ac:chgData name="Ary Farah" userId="b4a11b600c829974" providerId="LiveId" clId="{B19B937D-B674-4359-AD18-F9D7B19E68CF}" dt="2024-04-14T12:36:14.905" v="12" actId="478"/>
          <ac:spMkLst>
            <pc:docMk/>
            <pc:sldMk cId="879276622" sldId="256"/>
            <ac:spMk id="3" creationId="{7916ECF0-503A-4EDD-3CB8-F3B6E302BB40}"/>
          </ac:spMkLst>
        </pc:spChg>
        <pc:spChg chg="mod">
          <ac:chgData name="Ary Farah" userId="b4a11b600c829974" providerId="LiveId" clId="{B19B937D-B674-4359-AD18-F9D7B19E68CF}" dt="2024-04-14T12:36:20.273" v="14" actId="1076"/>
          <ac:spMkLst>
            <pc:docMk/>
            <pc:sldMk cId="879276622" sldId="256"/>
            <ac:spMk id="4" creationId="{2A13B32D-2450-280F-ECCA-79D7D39A949A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5" creationId="{87FDC614-472C-7C86-66DF-9E24B6E60B0F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6" creationId="{45E0BDFF-13A1-685F-5068-598FA1FA5810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2" creationId="{6CA2C65D-0168-1245-86C8-62A8A6F7B813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4" creationId="{755E9273-3717-C94C-9BFF-75E87E47C46A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6" creationId="{6E97B82E-B3D5-3546-85B1-B11041589684}"/>
          </ac:spMkLst>
        </pc:spChg>
        <pc:picChg chg="add del">
          <ac:chgData name="Ary Farah" userId="b4a11b600c829974" providerId="LiveId" clId="{B19B937D-B674-4359-AD18-F9D7B19E68CF}" dt="2024-04-14T12:36:04.045" v="6" actId="26606"/>
          <ac:picMkLst>
            <pc:docMk/>
            <pc:sldMk cId="879276622" sldId="256"/>
            <ac:picMk id="7" creationId="{40E9E64B-60FA-39E5-F368-9BAD2C8ACAFE}"/>
          </ac:picMkLst>
        </pc:picChg>
      </pc:sldChg>
      <pc:sldChg chg="delSp add mod">
        <pc:chgData name="Ary Farah" userId="b4a11b600c829974" providerId="LiveId" clId="{B19B937D-B674-4359-AD18-F9D7B19E68CF}" dt="2024-04-14T12:36:32.075" v="17" actId="478"/>
        <pc:sldMkLst>
          <pc:docMk/>
          <pc:sldMk cId="1061599785" sldId="257"/>
        </pc:sldMkLst>
        <pc:spChg chg="del">
          <ac:chgData name="Ary Farah" userId="b4a11b600c829974" providerId="LiveId" clId="{B19B937D-B674-4359-AD18-F9D7B19E68CF}" dt="2024-04-14T12:36:29.915" v="16" actId="478"/>
          <ac:spMkLst>
            <pc:docMk/>
            <pc:sldMk cId="1061599785" sldId="257"/>
            <ac:spMk id="5" creationId="{87FDC614-472C-7C86-66DF-9E24B6E60B0F}"/>
          </ac:spMkLst>
        </pc:spChg>
        <pc:spChg chg="del">
          <ac:chgData name="Ary Farah" userId="b4a11b600c829974" providerId="LiveId" clId="{B19B937D-B674-4359-AD18-F9D7B19E68CF}" dt="2024-04-14T12:36:32.075" v="17" actId="478"/>
          <ac:spMkLst>
            <pc:docMk/>
            <pc:sldMk cId="1061599785" sldId="257"/>
            <ac:spMk id="6" creationId="{45E0BDFF-13A1-685F-5068-598FA1FA5810}"/>
          </ac:spMkLst>
        </pc:spChg>
      </pc:sld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2760119278" sldId="2147483648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1962829445" sldId="214748364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262818265" sldId="214748365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780504101" sldId="214748365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80628382" sldId="214748365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572975295" sldId="214748365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13879694" sldId="214748365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051570981" sldId="214748365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567453963" sldId="214748365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97658288" sldId="214748365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694276554" sldId="214748365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602973116" sldId="2147483659"/>
          </pc:sldLayoutMkLst>
        </pc:sldLayoutChg>
      </pc:sldMaster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3524767034" sldId="2147483673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2762405637" sldId="214748366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109917159" sldId="214748366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28102477" sldId="214748366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42726966" sldId="214748366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510402287" sldId="214748366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68650857" sldId="214748366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56214642" sldId="214748366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196763065" sldId="214748366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163963611" sldId="214748367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4779767" sldId="214748367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5465211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412-600A-FD2A-C481-367134FE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5F3E-6495-4B57-2224-E06D82DD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41DF-9ABA-D138-0165-A061FA4C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2678-BD2A-17A3-8B6E-CE6672E3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E59C-54A0-2FF9-AB84-7CADEAAC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C68-0615-FC26-249E-31F7D16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608FD-A896-4BA3-EA5F-F9F52759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FB8A-A075-DB0F-BE38-CF5D543F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8EC8-B89E-D270-4BE5-046147B7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4DB9-BA05-1283-5764-27523AA1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C927-5C9D-C969-EE51-DB54F9F6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CB71-2120-2573-C414-71283BC8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1796-DBA8-3F5A-0D3B-EC33B8F2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4502-84ED-E441-826C-EFADEA6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C0C5-3A10-7701-5C0D-40196BB8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9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F96-2E16-413D-50CA-A6357D0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FC4A-2E92-CB45-5AE4-86F8DFB0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3D86-E1D3-B143-148C-3ABB457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5170-B012-1550-0DF1-6545F780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B4F9-44B2-FD17-787A-A096B61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AE7-44BA-A38B-5624-4924FDCA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AC92-FBCD-AD5F-79A1-39D2F4F9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DC1B-0F7E-53FD-22F0-D7875E6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D179-7159-D68F-26DC-AA931C7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8DB2-D4A8-2388-A3D1-514E6685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0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E549-2DB2-598F-90C3-C0EA58D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3F38-26A9-A0B9-A3D8-18DC3A97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C48C-1A2E-01A8-C3A9-E71CE13F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5D98-AF1D-6623-45C7-B57A810C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AD13E-A0AC-6939-7792-6AC3EF70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8805-19C0-CA14-9211-9D48ADC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833C-8C60-B0D3-B134-3E5CED27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431F-961C-C4DB-60BB-5583860A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468A-1160-E028-1C04-BCE14172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2FED-F635-59CA-F53B-E2BAF040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A7AE3-811A-785D-8099-0588AF2D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2F438-EF8A-001E-319D-9549B279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02DCF-8503-1CC6-2188-5A8D07E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2C57-79A5-FD41-B5F4-B3A29B9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1267-5694-22D6-94F1-A26D853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5969-2B40-2056-1AE5-62364776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71754-1D73-2B3F-2491-9D7640E1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D791-FB5C-6AB6-E149-757571F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0F38F-9FA0-37F5-109D-1F44F89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185B-5A41-B48C-BE23-4F51FCD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8DF0E-AE39-90FD-3D33-9DC891B0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CA6-BEB8-44CC-32B7-DB2182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0868-C5E6-32D5-5B64-4265C3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9B72-BC5D-FE31-F887-78FAECA3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3EE9-2784-7B4A-78DE-98DD1F3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B22A-F1C4-3F43-5E22-F119594A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7A3A-76DA-E50B-563F-D910821F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8B3-EABA-A893-E482-9BE40F9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3504-D516-FF62-F380-34C77D57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92FA-C99A-8CA8-72CB-47454074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064E-4125-782A-9B03-2B145734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6553-C24C-A0A9-1BC4-1DA21EA8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F298-B802-3CE7-3D5A-2C5A106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457EC-E787-ADCC-D06C-7F9627F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38088-B189-D284-F92C-BC53E89A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2151-FDA4-450A-F136-D1F914BA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52134-A1E7-45E3-9A09-87C22AC08D5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458F-AF89-B73C-AED4-1D5F47A7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87E2-AA68-C560-8E3C-DFF85E03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DC614-472C-7C86-66DF-9E24B6E60B0F}"/>
              </a:ext>
            </a:extLst>
          </p:cNvPr>
          <p:cNvSpPr txBox="1">
            <a:spLocks/>
          </p:cNvSpPr>
          <p:nvPr/>
        </p:nvSpPr>
        <p:spPr>
          <a:xfrm>
            <a:off x="1524000" y="2604257"/>
            <a:ext cx="9144000" cy="10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latin typeface="Bahnschrift SemiLight" panose="020B0502040204020203" pitchFamily="34" charset="0"/>
              </a:rPr>
              <a:t>Information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E0BDFF-13A1-685F-5068-598FA1FA5810}"/>
              </a:ext>
            </a:extLst>
          </p:cNvPr>
          <p:cNvSpPr txBox="1">
            <a:spLocks/>
          </p:cNvSpPr>
          <p:nvPr/>
        </p:nvSpPr>
        <p:spPr>
          <a:xfrm>
            <a:off x="4452078" y="3672045"/>
            <a:ext cx="3287843" cy="59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The 5th COBIT Enabler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DBDA1-DE88-0CFE-0646-7645F58CA3E5}"/>
              </a:ext>
            </a:extLst>
          </p:cNvPr>
          <p:cNvSpPr txBox="1">
            <a:spLocks/>
          </p:cNvSpPr>
          <p:nvPr/>
        </p:nvSpPr>
        <p:spPr>
          <a:xfrm>
            <a:off x="5274038" y="6353441"/>
            <a:ext cx="1643922" cy="34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/>
              <a:t>By</a:t>
            </a:r>
            <a:r>
              <a:rPr lang="pt-BR" sz="1800" dirty="0"/>
              <a:t> Ary Farah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0D0467-01F4-FB32-100C-191C3D348D1C}"/>
              </a:ext>
            </a:extLst>
          </p:cNvPr>
          <p:cNvSpPr txBox="1"/>
          <p:nvPr/>
        </p:nvSpPr>
        <p:spPr>
          <a:xfrm>
            <a:off x="112296" y="-731694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1F892C4-EBFF-46E7-BE63-6C5719996F6E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210C8B-3B06-6611-C0A8-737F888240DF}"/>
              </a:ext>
            </a:extLst>
          </p:cNvPr>
          <p:cNvSpPr txBox="1"/>
          <p:nvPr/>
        </p:nvSpPr>
        <p:spPr>
          <a:xfrm>
            <a:off x="1844841" y="1353563"/>
            <a:ext cx="850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Bahnschrift SemiLight" panose="020B0502040204020203" pitchFamily="34" charset="0"/>
              </a:rPr>
              <a:t>Deals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with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all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information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relevant</a:t>
            </a:r>
            <a:r>
              <a:rPr lang="pt-BR" sz="2800" dirty="0">
                <a:latin typeface="Bahnschrift SemiLight" panose="020B0502040204020203" pitchFamily="34" charset="0"/>
              </a:rPr>
              <a:t> for </a:t>
            </a:r>
            <a:r>
              <a:rPr lang="pt-BR" sz="2800" dirty="0" err="1">
                <a:latin typeface="Bahnschrift SemiLight" panose="020B0502040204020203" pitchFamily="34" charset="0"/>
              </a:rPr>
              <a:t>Enterprises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6" y="182706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F534CF-52BD-D6D4-83EB-4B3C3A1DA373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51655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202325-2EA0-465D-EA9A-5CCA0B401CFA}"/>
              </a:ext>
            </a:extLst>
          </p:cNvPr>
          <p:cNvSpPr txBox="1"/>
          <p:nvPr/>
        </p:nvSpPr>
        <p:spPr>
          <a:xfrm>
            <a:off x="376989" y="2675042"/>
            <a:ext cx="14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Bahnschrift SemiLight" panose="020B0502040204020203" pitchFamily="34" charset="0"/>
              </a:rPr>
              <a:t>Can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be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DE5428-0BCE-6DCA-486C-77860730D361}"/>
              </a:ext>
            </a:extLst>
          </p:cNvPr>
          <p:cNvSpPr txBox="1"/>
          <p:nvPr/>
        </p:nvSpPr>
        <p:spPr>
          <a:xfrm>
            <a:off x="782050" y="3489343"/>
            <a:ext cx="527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Structured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Unstructured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1CDFB2-B434-280F-C123-FA0AA2C25F40}"/>
              </a:ext>
            </a:extLst>
          </p:cNvPr>
          <p:cNvSpPr txBox="1"/>
          <p:nvPr/>
        </p:nvSpPr>
        <p:spPr>
          <a:xfrm>
            <a:off x="782050" y="4129217"/>
            <a:ext cx="478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Formalized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Informalized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99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6" y="182706"/>
            <a:ext cx="3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Cycle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F534CF-52BD-D6D4-83EB-4B3C3A1DA373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38180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78A7D7E-075A-1EFB-227D-0D2340437DBE}"/>
              </a:ext>
            </a:extLst>
          </p:cNvPr>
          <p:cNvSpPr/>
          <p:nvPr/>
        </p:nvSpPr>
        <p:spPr>
          <a:xfrm>
            <a:off x="4539204" y="1407694"/>
            <a:ext cx="3113591" cy="14357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121517"/>
                </a:solidFill>
                <a:latin typeface="Bahnschrift SemiLight" panose="020B0502040204020203" pitchFamily="34" charset="0"/>
              </a:rPr>
              <a:t>Business Processes</a:t>
            </a:r>
          </a:p>
          <a:p>
            <a:pPr algn="ctr"/>
            <a:endParaRPr lang="pt-BR" sz="2400" dirty="0">
              <a:latin typeface="Bahnschrift SemiLight" panose="020B0502040204020203" pitchFamily="34" charset="0"/>
            </a:endParaRPr>
          </a:p>
          <a:p>
            <a:pPr algn="ctr"/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1F8C50-C7B4-8575-C64C-74002A798A03}"/>
              </a:ext>
            </a:extLst>
          </p:cNvPr>
          <p:cNvSpPr/>
          <p:nvPr/>
        </p:nvSpPr>
        <p:spPr>
          <a:xfrm>
            <a:off x="5173577" y="2125578"/>
            <a:ext cx="1844843" cy="513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IT Processes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0B7F26-333A-5E82-5B82-39A04307105B}"/>
              </a:ext>
            </a:extLst>
          </p:cNvPr>
          <p:cNvSpPr/>
          <p:nvPr/>
        </p:nvSpPr>
        <p:spPr>
          <a:xfrm>
            <a:off x="2845744" y="3172327"/>
            <a:ext cx="930443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Data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E6E6CC2-F6CE-FF74-66AD-36FCC192B6C3}"/>
              </a:ext>
            </a:extLst>
          </p:cNvPr>
          <p:cNvSpPr/>
          <p:nvPr/>
        </p:nvSpPr>
        <p:spPr>
          <a:xfrm>
            <a:off x="3929929" y="4728407"/>
            <a:ext cx="1483894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Information</a:t>
            </a:r>
            <a:endParaRPr lang="pt-BR" dirty="0">
              <a:solidFill>
                <a:sysClr val="windowText" lastClr="0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76E00C2-9AC9-6564-075A-531AC834AC2D}"/>
              </a:ext>
            </a:extLst>
          </p:cNvPr>
          <p:cNvSpPr/>
          <p:nvPr/>
        </p:nvSpPr>
        <p:spPr>
          <a:xfrm>
            <a:off x="6778179" y="4728407"/>
            <a:ext cx="1483894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Knowledge</a:t>
            </a:r>
            <a:endParaRPr lang="pt-BR" dirty="0">
              <a:solidFill>
                <a:sysClr val="windowText" lastClr="0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CCEB66-EF1D-A95F-82DB-F13320499452}"/>
              </a:ext>
            </a:extLst>
          </p:cNvPr>
          <p:cNvSpPr/>
          <p:nvPr/>
        </p:nvSpPr>
        <p:spPr>
          <a:xfrm>
            <a:off x="8415815" y="3172327"/>
            <a:ext cx="930443" cy="9304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Value</a:t>
            </a:r>
            <a:endParaRPr lang="pt-BR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A99B280-2CB6-239E-A2AC-BAB1889289EF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3310966" y="2125577"/>
            <a:ext cx="1228238" cy="1046749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9384336-36BB-A02A-D75E-17CCE3C254ED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3075018" y="4338717"/>
            <a:ext cx="1090859" cy="618963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751676B-82AD-90DF-C8CA-3A9646AF78D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413823" y="5193629"/>
            <a:ext cx="1364356" cy="0"/>
          </a:xfrm>
          <a:prstGeom prst="straightConnector1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DF37EBB-6F47-C029-642D-4554B1BDD3C6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262073" y="4102770"/>
            <a:ext cx="618964" cy="1090859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CA59214-CA95-E673-FE58-9BF4391AD8D0}"/>
              </a:ext>
            </a:extLst>
          </p:cNvPr>
          <p:cNvCxnSpPr>
            <a:cxnSpLocks/>
            <a:stCxn id="17" idx="0"/>
            <a:endCxn id="9" idx="3"/>
          </p:cNvCxnSpPr>
          <p:nvPr/>
        </p:nvCxnSpPr>
        <p:spPr>
          <a:xfrm rot="16200000" flipV="1">
            <a:off x="7743542" y="2034832"/>
            <a:ext cx="1046749" cy="1228242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D790FE-18A0-EBDE-B276-817BC00EB6EC}"/>
              </a:ext>
            </a:extLst>
          </p:cNvPr>
          <p:cNvSpPr txBox="1"/>
          <p:nvPr/>
        </p:nvSpPr>
        <p:spPr>
          <a:xfrm>
            <a:off x="2197515" y="170830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Generate</a:t>
            </a:r>
            <a:r>
              <a:rPr lang="pt-BR" sz="1600" dirty="0">
                <a:latin typeface="Bahnschrift SemiLight" panose="020B0502040204020203" pitchFamily="34" charset="0"/>
              </a:rPr>
              <a:t> </a:t>
            </a:r>
            <a:r>
              <a:rPr lang="pt-BR" sz="1600" dirty="0" err="1">
                <a:latin typeface="Bahnschrift SemiLight" panose="020B0502040204020203" pitchFamily="34" charset="0"/>
              </a:rPr>
              <a:t>and</a:t>
            </a:r>
            <a:r>
              <a:rPr lang="pt-BR" sz="1600" dirty="0">
                <a:latin typeface="Bahnschrift SemiLight" panose="020B0502040204020203" pitchFamily="34" charset="0"/>
              </a:rPr>
              <a:t> </a:t>
            </a:r>
            <a:r>
              <a:rPr lang="pt-BR" sz="1600" dirty="0" err="1">
                <a:latin typeface="Bahnschrift SemiLight" panose="020B0502040204020203" pitchFamily="34" charset="0"/>
              </a:rPr>
              <a:t>Process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E23D67-1579-F026-DBAA-B3831924AD1B}"/>
              </a:ext>
            </a:extLst>
          </p:cNvPr>
          <p:cNvSpPr txBox="1"/>
          <p:nvPr/>
        </p:nvSpPr>
        <p:spPr>
          <a:xfrm>
            <a:off x="2738528" y="523981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Transform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406D73-C6B9-DE40-4103-DC2E0ADB4759}"/>
              </a:ext>
            </a:extLst>
          </p:cNvPr>
          <p:cNvSpPr txBox="1"/>
          <p:nvPr/>
        </p:nvSpPr>
        <p:spPr>
          <a:xfrm>
            <a:off x="5523568" y="523981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Transform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FA8745-6D6C-F43A-74CE-1C0502E57F59}"/>
              </a:ext>
            </a:extLst>
          </p:cNvPr>
          <p:cNvSpPr txBox="1"/>
          <p:nvPr/>
        </p:nvSpPr>
        <p:spPr>
          <a:xfrm>
            <a:off x="8482529" y="524405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Create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A58C5F-EDB0-9E69-CC8F-5021BF5B5501}"/>
              </a:ext>
            </a:extLst>
          </p:cNvPr>
          <p:cNvSpPr txBox="1"/>
          <p:nvPr/>
        </p:nvSpPr>
        <p:spPr>
          <a:xfrm>
            <a:off x="8545043" y="17083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Bahnschrift SemiLight" panose="020B0502040204020203" pitchFamily="34" charset="0"/>
              </a:rPr>
              <a:t>Drive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9A4F989-67D5-280C-CF2A-D9E253089E2A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3044438" y="5658850"/>
            <a:ext cx="1627438" cy="625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7FE9BCF-0349-CAD8-2094-FFB35AF5526B}"/>
              </a:ext>
            </a:extLst>
          </p:cNvPr>
          <p:cNvSpPr txBox="1"/>
          <p:nvPr/>
        </p:nvSpPr>
        <p:spPr>
          <a:xfrm>
            <a:off x="1930992" y="6284488"/>
            <a:ext cx="22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Scope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the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enabler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8017A71-B6C4-6499-74A1-CE876FA73D70}"/>
              </a:ext>
            </a:extLst>
          </p:cNvPr>
          <p:cNvCxnSpPr>
            <a:stCxn id="11" idx="1"/>
          </p:cNvCxnSpPr>
          <p:nvPr/>
        </p:nvCxnSpPr>
        <p:spPr>
          <a:xfrm flipH="1">
            <a:off x="2197515" y="3637549"/>
            <a:ext cx="648229" cy="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2B758FC-5F2A-05EF-D8DB-AFDF4204AA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197515" y="3657600"/>
            <a:ext cx="5322611" cy="1070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211DF4-837E-9C42-0487-DC12EDEC286D}"/>
              </a:ext>
            </a:extLst>
          </p:cNvPr>
          <p:cNvSpPr txBox="1"/>
          <p:nvPr/>
        </p:nvSpPr>
        <p:spPr>
          <a:xfrm>
            <a:off x="1157975" y="3324408"/>
            <a:ext cx="117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Can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used</a:t>
            </a:r>
            <a:r>
              <a:rPr lang="pt-BR" dirty="0">
                <a:solidFill>
                  <a:srgbClr val="FF0000"/>
                </a:solidFill>
              </a:rPr>
              <a:t> too!</a:t>
            </a:r>
          </a:p>
        </p:txBody>
      </p:sp>
    </p:spTree>
    <p:extLst>
      <p:ext uri="{BB962C8B-B14F-4D97-AF65-F5344CB8AC3E}">
        <p14:creationId xmlns:p14="http://schemas.microsoft.com/office/powerpoint/2010/main" val="1593602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67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Stakeholders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Internal</a:t>
            </a:r>
            <a:r>
              <a:rPr lang="pt-BR" sz="2400" dirty="0">
                <a:latin typeface="Bahnschrift SemiLight" panose="020B0502040204020203" pitchFamily="34" charset="0"/>
              </a:rPr>
              <a:t> / </a:t>
            </a:r>
            <a:r>
              <a:rPr lang="pt-BR" sz="2400" dirty="0" err="1">
                <a:latin typeface="Bahnschrift SemiLight" panose="020B0502040204020203" pitchFamily="34" charset="0"/>
              </a:rPr>
              <a:t>External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306729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A968E7-90E7-870C-0F78-2ED714E77B54}"/>
              </a:ext>
            </a:extLst>
          </p:cNvPr>
          <p:cNvSpPr txBox="1"/>
          <p:nvPr/>
        </p:nvSpPr>
        <p:spPr>
          <a:xfrm>
            <a:off x="498829" y="1682789"/>
            <a:ext cx="738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Producer: </a:t>
            </a:r>
            <a:r>
              <a:rPr lang="pt-BR" sz="2400" dirty="0" err="1">
                <a:latin typeface="Bahnschrift SemiLight" panose="020B0502040204020203" pitchFamily="34" charset="0"/>
              </a:rPr>
              <a:t>create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3E4D97-89F9-4623-01F0-FF385C3D4542}"/>
              </a:ext>
            </a:extLst>
          </p:cNvPr>
          <p:cNvSpPr txBox="1"/>
          <p:nvPr/>
        </p:nvSpPr>
        <p:spPr>
          <a:xfrm>
            <a:off x="498828" y="2257556"/>
            <a:ext cx="90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Custodian</a:t>
            </a:r>
            <a:r>
              <a:rPr lang="pt-BR" sz="2400" dirty="0">
                <a:latin typeface="Bahnschrift SemiLight" panose="020B0502040204020203" pitchFamily="34" charset="0"/>
              </a:rPr>
              <a:t>: store </a:t>
            </a:r>
            <a:r>
              <a:rPr lang="pt-BR" sz="2400" dirty="0" err="1">
                <a:latin typeface="Bahnschrift SemiLight" panose="020B0502040204020203" pitchFamily="34" charset="0"/>
              </a:rPr>
              <a:t>and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maintain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83C5D4-69D9-1630-F824-47103612CF34}"/>
              </a:ext>
            </a:extLst>
          </p:cNvPr>
          <p:cNvSpPr txBox="1"/>
          <p:nvPr/>
        </p:nvSpPr>
        <p:spPr>
          <a:xfrm>
            <a:off x="498829" y="2832323"/>
            <a:ext cx="916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Cosumer</a:t>
            </a:r>
            <a:r>
              <a:rPr lang="pt-BR" sz="2400" dirty="0">
                <a:latin typeface="Bahnschrift SemiLight" panose="020B0502040204020203" pitchFamily="34" charset="0"/>
              </a:rPr>
              <a:t>: use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359CF9-18FF-7E0C-5795-33719301DF78}"/>
              </a:ext>
            </a:extLst>
          </p:cNvPr>
          <p:cNvSpPr txBox="1"/>
          <p:nvPr/>
        </p:nvSpPr>
        <p:spPr>
          <a:xfrm>
            <a:off x="906243" y="3499165"/>
            <a:ext cx="948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Roles </a:t>
            </a:r>
            <a:r>
              <a:rPr lang="pt-BR" sz="2400" b="1" dirty="0" err="1"/>
              <a:t>can</a:t>
            </a:r>
            <a:r>
              <a:rPr lang="pt-BR" sz="2400" b="1" dirty="0"/>
              <a:t> </a:t>
            </a:r>
            <a:r>
              <a:rPr lang="pt-BR" sz="2400" b="1" dirty="0" err="1"/>
              <a:t>be</a:t>
            </a:r>
            <a:r>
              <a:rPr lang="pt-BR" sz="2400" b="1" dirty="0"/>
              <a:t> </a:t>
            </a:r>
            <a:r>
              <a:rPr lang="pt-BR" sz="2400" b="1" dirty="0" err="1"/>
              <a:t>defined</a:t>
            </a:r>
            <a:r>
              <a:rPr lang="pt-BR" sz="2400" b="1" dirty="0"/>
              <a:t> in </a:t>
            </a:r>
            <a:r>
              <a:rPr lang="pt-BR" sz="2400" b="1" dirty="0" err="1"/>
              <a:t>terms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Information</a:t>
            </a:r>
            <a:r>
              <a:rPr lang="pt-BR" sz="2400" b="1" dirty="0"/>
              <a:t> </a:t>
            </a:r>
            <a:r>
              <a:rPr lang="pt-BR" sz="2400" b="1" dirty="0" err="1"/>
              <a:t>life</a:t>
            </a:r>
            <a:r>
              <a:rPr lang="pt-BR" sz="2400" b="1" dirty="0"/>
              <a:t> </a:t>
            </a:r>
            <a:r>
              <a:rPr lang="pt-BR" sz="2400" b="1" dirty="0" err="1"/>
              <a:t>cycle</a:t>
            </a:r>
            <a:r>
              <a:rPr lang="pt-BR" sz="2400" b="1" dirty="0"/>
              <a:t> </a:t>
            </a:r>
            <a:r>
              <a:rPr lang="pt-BR" sz="2400" b="1" dirty="0" err="1"/>
              <a:t>phases</a:t>
            </a:r>
            <a:r>
              <a:rPr lang="pt-BR" sz="2400" b="1" dirty="0"/>
              <a:t>, e.g.: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F28309A-93C8-7A12-B113-3430FB73C923}"/>
              </a:ext>
            </a:extLst>
          </p:cNvPr>
          <p:cNvSpPr txBox="1"/>
          <p:nvPr/>
        </p:nvSpPr>
        <p:spPr>
          <a:xfrm>
            <a:off x="1334742" y="3990361"/>
            <a:ext cx="346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Planners</a:t>
            </a:r>
            <a:endParaRPr lang="pt-BR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759A1C-6A2B-53D1-4EDC-5D94206FD4D1}"/>
              </a:ext>
            </a:extLst>
          </p:cNvPr>
          <p:cNvSpPr txBox="1"/>
          <p:nvPr/>
        </p:nvSpPr>
        <p:spPr>
          <a:xfrm>
            <a:off x="1334742" y="4571301"/>
            <a:ext cx="38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Obtainers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738671-7E15-2D69-9865-99AAA314967B}"/>
              </a:ext>
            </a:extLst>
          </p:cNvPr>
          <p:cNvSpPr txBox="1"/>
          <p:nvPr/>
        </p:nvSpPr>
        <p:spPr>
          <a:xfrm>
            <a:off x="1334742" y="5133710"/>
            <a:ext cx="296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Users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1149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36958" y="-23193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122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Goals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Intrinsic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155608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2985FB-B815-0553-C483-2D866C349FC9}"/>
              </a:ext>
            </a:extLst>
          </p:cNvPr>
          <p:cNvSpPr txBox="1"/>
          <p:nvPr/>
        </p:nvSpPr>
        <p:spPr>
          <a:xfrm>
            <a:off x="6132958" y="2403455"/>
            <a:ext cx="56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latin typeface="Bahnschrift SemiLight" panose="020B0502040204020203" pitchFamily="34" charset="0"/>
              </a:rPr>
              <a:t>Contextual </a:t>
            </a:r>
            <a:r>
              <a:rPr lang="pt-BR" sz="2400" b="1" dirty="0" err="1">
                <a:latin typeface="Bahnschrift SemiLight" panose="020B0502040204020203" pitchFamily="34" charset="0"/>
              </a:rPr>
              <a:t>and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Representational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20078-A4EE-313B-02D7-181FD5513205}"/>
              </a:ext>
            </a:extLst>
          </p:cNvPr>
          <p:cNvSpPr txBox="1"/>
          <p:nvPr/>
        </p:nvSpPr>
        <p:spPr>
          <a:xfrm>
            <a:off x="498830" y="4795719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Intrinsic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04F621-AB25-BBC1-D5EA-7AE3A5A026A7}"/>
              </a:ext>
            </a:extLst>
          </p:cNvPr>
          <p:cNvSpPr txBox="1"/>
          <p:nvPr/>
        </p:nvSpPr>
        <p:spPr>
          <a:xfrm>
            <a:off x="875919" y="1611523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Accuracy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EA4E15-4516-FA3E-E586-0101D53591DB}"/>
              </a:ext>
            </a:extLst>
          </p:cNvPr>
          <p:cNvSpPr txBox="1"/>
          <p:nvPr/>
        </p:nvSpPr>
        <p:spPr>
          <a:xfrm>
            <a:off x="5462559" y="1619050"/>
            <a:ext cx="202465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Believability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544EA-597D-DFD4-937C-788588E09E08}"/>
              </a:ext>
            </a:extLst>
          </p:cNvPr>
          <p:cNvSpPr txBox="1"/>
          <p:nvPr/>
        </p:nvSpPr>
        <p:spPr>
          <a:xfrm>
            <a:off x="3169239" y="1615809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Objectivity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9699E-11E7-03DB-F6F9-2043F5945096}"/>
              </a:ext>
            </a:extLst>
          </p:cNvPr>
          <p:cNvSpPr txBox="1"/>
          <p:nvPr/>
        </p:nvSpPr>
        <p:spPr>
          <a:xfrm>
            <a:off x="8039120" y="1619050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C98A5D-5E71-3B11-3308-48C44B865644}"/>
              </a:ext>
            </a:extLst>
          </p:cNvPr>
          <p:cNvSpPr txBox="1"/>
          <p:nvPr/>
        </p:nvSpPr>
        <p:spPr>
          <a:xfrm>
            <a:off x="10047796" y="2963178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Relevancy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E79202-9853-9BD1-F323-D80784E46604}"/>
              </a:ext>
            </a:extLst>
          </p:cNvPr>
          <p:cNvSpPr txBox="1"/>
          <p:nvPr/>
        </p:nvSpPr>
        <p:spPr>
          <a:xfrm>
            <a:off x="7697627" y="2963179"/>
            <a:ext cx="1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>
                <a:latin typeface="Bahnschrift SemiLight" panose="020B0502040204020203" pitchFamily="34" charset="0"/>
              </a:rPr>
              <a:t>Completeness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98C7F9-5B00-D379-2897-14FE6085A731}"/>
              </a:ext>
            </a:extLst>
          </p:cNvPr>
          <p:cNvSpPr txBox="1"/>
          <p:nvPr/>
        </p:nvSpPr>
        <p:spPr>
          <a:xfrm>
            <a:off x="5329030" y="2963177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3BE2739-20E5-3846-4979-0C962D2AF595}"/>
              </a:ext>
            </a:extLst>
          </p:cNvPr>
          <p:cNvSpPr txBox="1"/>
          <p:nvPr/>
        </p:nvSpPr>
        <p:spPr>
          <a:xfrm>
            <a:off x="10047796" y="3461347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2B9FD0-062D-F326-7478-152EE813EDB8}"/>
              </a:ext>
            </a:extLst>
          </p:cNvPr>
          <p:cNvSpPr txBox="1"/>
          <p:nvPr/>
        </p:nvSpPr>
        <p:spPr>
          <a:xfrm>
            <a:off x="7697627" y="3461348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863D110-B524-AAA2-0547-5A386D16C6EE}"/>
              </a:ext>
            </a:extLst>
          </p:cNvPr>
          <p:cNvSpPr txBox="1"/>
          <p:nvPr/>
        </p:nvSpPr>
        <p:spPr>
          <a:xfrm>
            <a:off x="5329030" y="3461346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4124CE0-143E-E0E8-490B-A174CA1B9A67}"/>
              </a:ext>
            </a:extLst>
          </p:cNvPr>
          <p:cNvSpPr txBox="1"/>
          <p:nvPr/>
        </p:nvSpPr>
        <p:spPr>
          <a:xfrm>
            <a:off x="2978861" y="2963177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A3430E2-58D4-EED0-F557-2F8E1C85161A}"/>
              </a:ext>
            </a:extLst>
          </p:cNvPr>
          <p:cNvSpPr txBox="1"/>
          <p:nvPr/>
        </p:nvSpPr>
        <p:spPr>
          <a:xfrm>
            <a:off x="2978861" y="3461346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7652E2-D847-C258-EB59-0357AF1EBDA9}"/>
              </a:ext>
            </a:extLst>
          </p:cNvPr>
          <p:cNvSpPr txBox="1"/>
          <p:nvPr/>
        </p:nvSpPr>
        <p:spPr>
          <a:xfrm>
            <a:off x="628692" y="2950183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4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7" grpId="0"/>
      <p:bldP spid="8" grpId="0"/>
      <p:bldP spid="11" grpId="0"/>
      <p:bldP spid="12" grpId="0"/>
      <p:bldP spid="18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Bahnschrift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 Felipe Farah e Silva</dc:creator>
  <cp:lastModifiedBy>Ary Farah</cp:lastModifiedBy>
  <cp:revision>1</cp:revision>
  <dcterms:created xsi:type="dcterms:W3CDTF">2024-04-14T12:34:54Z</dcterms:created>
  <dcterms:modified xsi:type="dcterms:W3CDTF">2024-04-14T20:13:02Z</dcterms:modified>
</cp:coreProperties>
</file>