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517"/>
    <a:srgbClr val="FFC000"/>
    <a:srgbClr val="C0C0C0"/>
    <a:srgbClr val="DEA900"/>
    <a:srgbClr val="F7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154D-CC57-435B-92DE-415D6229FBD6}" v="39" dt="2024-04-22T22:25:0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B170154D-CC57-435B-92DE-415D6229FBD6}"/>
    <pc:docChg chg="undo custSel addSld delSld modSld sldOrd">
      <pc:chgData name="Ary Farah" userId="b4a11b600c829974" providerId="LiveId" clId="{B170154D-CC57-435B-92DE-415D6229FBD6}" dt="2024-04-22T22:25:13.713" v="798" actId="1076"/>
      <pc:docMkLst>
        <pc:docMk/>
      </pc:docMkLst>
      <pc:sldChg chg="addSp delSp modSp mod">
        <pc:chgData name="Ary Farah" userId="b4a11b600c829974" providerId="LiveId" clId="{B170154D-CC57-435B-92DE-415D6229FBD6}" dt="2024-04-22T22:12:34.399" v="785" actId="14100"/>
        <pc:sldMkLst>
          <pc:docMk/>
          <pc:sldMk cId="3467957271" sldId="256"/>
        </pc:sldMkLst>
        <pc:spChg chg="del">
          <ac:chgData name="Ary Farah" userId="b4a11b600c829974" providerId="LiveId" clId="{B170154D-CC57-435B-92DE-415D6229FBD6}" dt="2024-04-21T16:12:39.261" v="0" actId="478"/>
          <ac:spMkLst>
            <pc:docMk/>
            <pc:sldMk cId="3467957271" sldId="256"/>
            <ac:spMk id="2" creationId="{A51F926E-88FC-BBD4-DE7D-152D240A41BE}"/>
          </ac:spMkLst>
        </pc:spChg>
        <pc:spChg chg="del">
          <ac:chgData name="Ary Farah" userId="b4a11b600c829974" providerId="LiveId" clId="{B170154D-CC57-435B-92DE-415D6229FBD6}" dt="2024-04-21T16:12:40.817" v="1" actId="478"/>
          <ac:spMkLst>
            <pc:docMk/>
            <pc:sldMk cId="3467957271" sldId="256"/>
            <ac:spMk id="3" creationId="{D53F8277-C54A-C2D8-79F6-A756C166314B}"/>
          </ac:spMkLst>
        </pc:spChg>
        <pc:spChg chg="add mod">
          <ac:chgData name="Ary Farah" userId="b4a11b600c829974" providerId="LiveId" clId="{B170154D-CC57-435B-92DE-415D6229FBD6}" dt="2024-04-21T16:32:48.744" v="511" actId="2085"/>
          <ac:spMkLst>
            <pc:docMk/>
            <pc:sldMk cId="3467957271" sldId="256"/>
            <ac:spMk id="4" creationId="{3D2C1319-853B-68B1-F4A2-38C82D3800B8}"/>
          </ac:spMkLst>
        </pc:spChg>
        <pc:spChg chg="add mod">
          <ac:chgData name="Ary Farah" userId="b4a11b600c829974" providerId="LiveId" clId="{B170154D-CC57-435B-92DE-415D6229FBD6}" dt="2024-04-21T16:33:06.628" v="514" actId="207"/>
          <ac:spMkLst>
            <pc:docMk/>
            <pc:sldMk cId="3467957271" sldId="256"/>
            <ac:spMk id="5" creationId="{BEA73856-F0EE-B579-DBAE-ECB6C7B41121}"/>
          </ac:spMkLst>
        </pc:spChg>
        <pc:spChg chg="add mod">
          <ac:chgData name="Ary Farah" userId="b4a11b600c829974" providerId="LiveId" clId="{B170154D-CC57-435B-92DE-415D6229FBD6}" dt="2024-04-21T16:20:30.503" v="317"/>
          <ac:spMkLst>
            <pc:docMk/>
            <pc:sldMk cId="3467957271" sldId="256"/>
            <ac:spMk id="10" creationId="{876167AF-3635-4D64-5C2D-EF0F9C9D35CC}"/>
          </ac:spMkLst>
        </pc:spChg>
        <pc:spChg chg="add mod">
          <ac:chgData name="Ary Farah" userId="b4a11b600c829974" providerId="LiveId" clId="{B170154D-CC57-435B-92DE-415D6229FBD6}" dt="2024-04-22T22:12:34.399" v="785" actId="14100"/>
          <ac:spMkLst>
            <pc:docMk/>
            <pc:sldMk cId="3467957271" sldId="256"/>
            <ac:spMk id="11" creationId="{6CBBF8A3-25D6-9356-BC43-6FE51EC58082}"/>
          </ac:spMkLst>
        </pc:spChg>
        <pc:spChg chg="add del mod">
          <ac:chgData name="Ary Farah" userId="b4a11b600c829974" providerId="LiveId" clId="{B170154D-CC57-435B-92DE-415D6229FBD6}" dt="2024-04-21T16:32:55.204" v="512" actId="478"/>
          <ac:spMkLst>
            <pc:docMk/>
            <pc:sldMk cId="3467957271" sldId="256"/>
            <ac:spMk id="12" creationId="{5628CA1F-8ED6-D912-F85D-1A3457BF5704}"/>
          </ac:spMkLst>
        </pc:spChg>
        <pc:picChg chg="add del mod">
          <ac:chgData name="Ary Farah" userId="b4a11b600c829974" providerId="LiveId" clId="{B170154D-CC57-435B-92DE-415D6229FBD6}" dt="2024-04-21T16:16:58.408" v="49" actId="478"/>
          <ac:picMkLst>
            <pc:docMk/>
            <pc:sldMk cId="3467957271" sldId="256"/>
            <ac:picMk id="7" creationId="{A724AF43-2532-41E1-6ADD-F4F1BE12315A}"/>
          </ac:picMkLst>
        </pc:picChg>
        <pc:picChg chg="add del mod">
          <ac:chgData name="Ary Farah" userId="b4a11b600c829974" providerId="LiveId" clId="{B170154D-CC57-435B-92DE-415D6229FBD6}" dt="2024-04-21T16:16:55.937" v="48" actId="478"/>
          <ac:picMkLst>
            <pc:docMk/>
            <pc:sldMk cId="3467957271" sldId="256"/>
            <ac:picMk id="9" creationId="{4672E6AC-C7F0-BF8C-80AB-E95711EB9082}"/>
          </ac:picMkLst>
        </pc:picChg>
      </pc:sldChg>
      <pc:sldChg chg="addSp delSp modSp add mod modTransition">
        <pc:chgData name="Ary Farah" userId="b4a11b600c829974" providerId="LiveId" clId="{B170154D-CC57-435B-92DE-415D6229FBD6}" dt="2024-04-21T16:33:55.530" v="529" actId="20577"/>
        <pc:sldMkLst>
          <pc:docMk/>
          <pc:sldMk cId="284007638" sldId="257"/>
        </pc:sldMkLst>
        <pc:spChg chg="del">
          <ac:chgData name="Ary Farah" userId="b4a11b600c829974" providerId="LiveId" clId="{B170154D-CC57-435B-92DE-415D6229FBD6}" dt="2024-04-21T16:20:47.468" v="319" actId="478"/>
          <ac:spMkLst>
            <pc:docMk/>
            <pc:sldMk cId="284007638" sldId="257"/>
            <ac:spMk id="5" creationId="{BEA73856-F0EE-B579-DBAE-ECB6C7B41121}"/>
          </ac:spMkLst>
        </pc:spChg>
        <pc:spChg chg="add mod">
          <ac:chgData name="Ary Farah" userId="b4a11b600c829974" providerId="LiveId" clId="{B170154D-CC57-435B-92DE-415D6229FBD6}" dt="2024-04-21T16:33:55.530" v="529" actId="20577"/>
          <ac:spMkLst>
            <pc:docMk/>
            <pc:sldMk cId="284007638" sldId="257"/>
            <ac:spMk id="7" creationId="{0D2BFE0F-E589-8F47-85C9-155C1C39C448}"/>
          </ac:spMkLst>
        </pc:spChg>
        <pc:graphicFrameChg chg="add mod">
          <ac:chgData name="Ary Farah" userId="b4a11b600c829974" providerId="LiveId" clId="{B170154D-CC57-435B-92DE-415D6229FBD6}" dt="2024-04-21T16:28:02.812" v="357"/>
          <ac:graphicFrameMkLst>
            <pc:docMk/>
            <pc:sldMk cId="284007638" sldId="257"/>
            <ac:graphicFrameMk id="13" creationId="{D4753840-FCFA-A93A-0C0A-C3D55B70DBCD}"/>
          </ac:graphicFrameMkLst>
        </pc:graphicFrameChg>
        <pc:picChg chg="add del mod">
          <ac:chgData name="Ary Farah" userId="b4a11b600c829974" providerId="LiveId" clId="{B170154D-CC57-435B-92DE-415D6229FBD6}" dt="2024-04-21T16:22:42.938" v="350" actId="478"/>
          <ac:picMkLst>
            <pc:docMk/>
            <pc:sldMk cId="284007638" sldId="257"/>
            <ac:picMk id="9" creationId="{2DC1B297-041A-94D4-3B74-D6467AFB501F}"/>
          </ac:picMkLst>
        </pc:picChg>
        <pc:picChg chg="add del mod">
          <ac:chgData name="Ary Farah" userId="b4a11b600c829974" providerId="LiveId" clId="{B170154D-CC57-435B-92DE-415D6229FBD6}" dt="2024-04-21T16:23:14.635" v="355" actId="478"/>
          <ac:picMkLst>
            <pc:docMk/>
            <pc:sldMk cId="284007638" sldId="257"/>
            <ac:picMk id="12" creationId="{DD8BA69D-BD67-F1B4-697D-F666B269D3FD}"/>
          </ac:picMkLst>
        </pc:picChg>
        <pc:picChg chg="add mod">
          <ac:chgData name="Ary Farah" userId="b4a11b600c829974" providerId="LiveId" clId="{B170154D-CC57-435B-92DE-415D6229FBD6}" dt="2024-04-21T16:29:06.128" v="360" actId="1076"/>
          <ac:picMkLst>
            <pc:docMk/>
            <pc:sldMk cId="284007638" sldId="257"/>
            <ac:picMk id="15" creationId="{B53F92F5-C27C-26E6-1066-3606EA2DC984}"/>
          </ac:picMkLst>
        </pc:picChg>
        <pc:picChg chg="add mod">
          <ac:chgData name="Ary Farah" userId="b4a11b600c829974" providerId="LiveId" clId="{B170154D-CC57-435B-92DE-415D6229FBD6}" dt="2024-04-21T16:29:11.147" v="361"/>
          <ac:picMkLst>
            <pc:docMk/>
            <pc:sldMk cId="284007638" sldId="257"/>
            <ac:picMk id="16" creationId="{E20D265E-4FF1-8BCC-261F-1EB201098B48}"/>
          </ac:picMkLst>
        </pc:picChg>
        <pc:cxnChg chg="add mod">
          <ac:chgData name="Ary Farah" userId="b4a11b600c829974" providerId="LiveId" clId="{B170154D-CC57-435B-92DE-415D6229FBD6}" dt="2024-04-21T16:21:13.462" v="324" actId="208"/>
          <ac:cxnSpMkLst>
            <pc:docMk/>
            <pc:sldMk cId="284007638" sldId="257"/>
            <ac:cxnSpMk id="3" creationId="{F455E878-178C-A648-068A-666CD31B1537}"/>
          </ac:cxnSpMkLst>
        </pc:cxnChg>
      </pc:sldChg>
      <pc:sldChg chg="modSp add mod modTransition">
        <pc:chgData name="Ary Farah" userId="b4a11b600c829974" providerId="LiveId" clId="{B170154D-CC57-435B-92DE-415D6229FBD6}" dt="2024-04-21T16:41:27.601" v="634" actId="14100"/>
        <pc:sldMkLst>
          <pc:docMk/>
          <pc:sldMk cId="144444055" sldId="258"/>
        </pc:sldMkLst>
        <pc:spChg chg="mod">
          <ac:chgData name="Ary Farah" userId="b4a11b600c829974" providerId="LiveId" clId="{B170154D-CC57-435B-92DE-415D6229FBD6}" dt="2024-04-21T16:34:57.685" v="574" actId="14100"/>
          <ac:spMkLst>
            <pc:docMk/>
            <pc:sldMk cId="144444055" sldId="258"/>
            <ac:spMk id="7" creationId="{0D2BFE0F-E589-8F47-85C9-155C1C39C448}"/>
          </ac:spMkLst>
        </pc:spChg>
        <pc:picChg chg="mod">
          <ac:chgData name="Ary Farah" userId="b4a11b600c829974" providerId="LiveId" clId="{B170154D-CC57-435B-92DE-415D6229FBD6}" dt="2024-04-21T16:35:14.363" v="580" actId="1037"/>
          <ac:picMkLst>
            <pc:docMk/>
            <pc:sldMk cId="144444055" sldId="258"/>
            <ac:picMk id="15" creationId="{B53F92F5-C27C-26E6-1066-3606EA2DC984}"/>
          </ac:picMkLst>
        </pc:picChg>
        <pc:cxnChg chg="mod">
          <ac:chgData name="Ary Farah" userId="b4a11b600c829974" providerId="LiveId" clId="{B170154D-CC57-435B-92DE-415D6229FBD6}" dt="2024-04-21T16:41:27.601" v="634" actId="14100"/>
          <ac:cxnSpMkLst>
            <pc:docMk/>
            <pc:sldMk cId="144444055" sldId="258"/>
            <ac:cxnSpMk id="3" creationId="{F455E878-178C-A648-068A-666CD31B1537}"/>
          </ac:cxnSpMkLst>
        </pc:cxnChg>
      </pc:sldChg>
      <pc:sldChg chg="addSp delSp modSp add mod">
        <pc:chgData name="Ary Farah" userId="b4a11b600c829974" providerId="LiveId" clId="{B170154D-CC57-435B-92DE-415D6229FBD6}" dt="2024-04-21T16:49:33.749" v="733" actId="1076"/>
        <pc:sldMkLst>
          <pc:docMk/>
          <pc:sldMk cId="1782074975" sldId="259"/>
        </pc:sldMkLst>
        <pc:spChg chg="add del mod">
          <ac:chgData name="Ary Farah" userId="b4a11b600c829974" providerId="LiveId" clId="{B170154D-CC57-435B-92DE-415D6229FBD6}" dt="2024-04-21T16:40:23.013" v="624" actId="478"/>
          <ac:spMkLst>
            <pc:docMk/>
            <pc:sldMk cId="1782074975" sldId="259"/>
            <ac:spMk id="5" creationId="{0D2BFE0F-E589-8F47-85C9-155C1C39C448}"/>
          </ac:spMkLst>
        </pc:spChg>
        <pc:spChg chg="add del mod">
          <ac:chgData name="Ary Farah" userId="b4a11b600c829974" providerId="LiveId" clId="{B170154D-CC57-435B-92DE-415D6229FBD6}" dt="2024-04-21T16:40:17.828" v="621" actId="478"/>
          <ac:spMkLst>
            <pc:docMk/>
            <pc:sldMk cId="1782074975" sldId="259"/>
            <ac:spMk id="6" creationId="{B27A02FA-66FE-A715-8D8E-805F801BCC74}"/>
          </ac:spMkLst>
        </pc:spChg>
        <pc:spChg chg="del mod">
          <ac:chgData name="Ary Farah" userId="b4a11b600c829974" providerId="LiveId" clId="{B170154D-CC57-435B-92DE-415D6229FBD6}" dt="2024-04-21T16:39:04.591" v="597" actId="21"/>
          <ac:spMkLst>
            <pc:docMk/>
            <pc:sldMk cId="1782074975" sldId="259"/>
            <ac:spMk id="7" creationId="{0D2BFE0F-E589-8F47-85C9-155C1C39C448}"/>
          </ac:spMkLst>
        </pc:spChg>
        <pc:spChg chg="del">
          <ac:chgData name="Ary Farah" userId="b4a11b600c829974" providerId="LiveId" clId="{B170154D-CC57-435B-92DE-415D6229FBD6}" dt="2024-04-21T16:39:56.681" v="616" actId="21"/>
          <ac:spMkLst>
            <pc:docMk/>
            <pc:sldMk cId="1782074975" sldId="259"/>
            <ac:spMk id="10" creationId="{876167AF-3635-4D64-5C2D-EF0F9C9D35CC}"/>
          </ac:spMkLst>
        </pc:spChg>
        <pc:picChg chg="add mod">
          <ac:chgData name="Ary Farah" userId="b4a11b600c829974" providerId="LiveId" clId="{B170154D-CC57-435B-92DE-415D6229FBD6}" dt="2024-04-21T16:49:33.749" v="733" actId="1076"/>
          <ac:picMkLst>
            <pc:docMk/>
            <pc:sldMk cId="1782074975" sldId="259"/>
            <ac:picMk id="14" creationId="{3C0C5C0B-4E71-CC6E-1284-CD5F7E133EFD}"/>
          </ac:picMkLst>
        </pc:picChg>
        <pc:picChg chg="mod">
          <ac:chgData name="Ary Farah" userId="b4a11b600c829974" providerId="LiveId" clId="{B170154D-CC57-435B-92DE-415D6229FBD6}" dt="2024-04-21T16:39:13.106" v="607" actId="1037"/>
          <ac:picMkLst>
            <pc:docMk/>
            <pc:sldMk cId="1782074975" sldId="259"/>
            <ac:picMk id="15" creationId="{B53F92F5-C27C-26E6-1066-3606EA2DC984}"/>
          </ac:picMkLst>
        </pc:picChg>
        <pc:cxnChg chg="add del mod">
          <ac:chgData name="Ary Farah" userId="b4a11b600c829974" providerId="LiveId" clId="{B170154D-CC57-435B-92DE-415D6229FBD6}" dt="2024-04-21T16:40:26.099" v="625" actId="478"/>
          <ac:cxnSpMkLst>
            <pc:docMk/>
            <pc:sldMk cId="1782074975" sldId="259"/>
            <ac:cxnSpMk id="2" creationId="{F455E878-178C-A648-068A-666CD31B1537}"/>
          </ac:cxnSpMkLst>
        </pc:cxnChg>
        <pc:cxnChg chg="del">
          <ac:chgData name="Ary Farah" userId="b4a11b600c829974" providerId="LiveId" clId="{B170154D-CC57-435B-92DE-415D6229FBD6}" dt="2024-04-21T16:39:04.591" v="597" actId="21"/>
          <ac:cxnSpMkLst>
            <pc:docMk/>
            <pc:sldMk cId="1782074975" sldId="259"/>
            <ac:cxnSpMk id="3" creationId="{F455E878-178C-A648-068A-666CD31B1537}"/>
          </ac:cxnSpMkLst>
        </pc:cxnChg>
        <pc:cxnChg chg="add del mod">
          <ac:chgData name="Ary Farah" userId="b4a11b600c829974" providerId="LiveId" clId="{B170154D-CC57-435B-92DE-415D6229FBD6}" dt="2024-04-21T16:40:44.645" v="629" actId="478"/>
          <ac:cxnSpMkLst>
            <pc:docMk/>
            <pc:sldMk cId="1782074975" sldId="259"/>
            <ac:cxnSpMk id="8" creationId="{665C3E46-6963-DAD2-AEC9-9A308FCF7208}"/>
          </ac:cxnSpMkLst>
        </pc:cxnChg>
        <pc:cxnChg chg="add del mod">
          <ac:chgData name="Ary Farah" userId="b4a11b600c829974" providerId="LiveId" clId="{B170154D-CC57-435B-92DE-415D6229FBD6}" dt="2024-04-21T16:41:06.217" v="631" actId="478"/>
          <ac:cxnSpMkLst>
            <pc:docMk/>
            <pc:sldMk cId="1782074975" sldId="259"/>
            <ac:cxnSpMk id="11" creationId="{9CEE78F1-6B54-CE2E-BBE6-F22F4703000E}"/>
          </ac:cxnSpMkLst>
        </pc:cxnChg>
        <pc:cxnChg chg="add mod">
          <ac:chgData name="Ary Farah" userId="b4a11b600c829974" providerId="LiveId" clId="{B170154D-CC57-435B-92DE-415D6229FBD6}" dt="2024-04-21T16:41:16.979" v="633" actId="208"/>
          <ac:cxnSpMkLst>
            <pc:docMk/>
            <pc:sldMk cId="1782074975" sldId="259"/>
            <ac:cxnSpMk id="13" creationId="{B60471C4-9342-829B-7FA1-512512919678}"/>
          </ac:cxnSpMkLst>
        </pc:cxnChg>
      </pc:sldChg>
      <pc:sldChg chg="add del">
        <pc:chgData name="Ary Farah" userId="b4a11b600c829974" providerId="LiveId" clId="{B170154D-CC57-435B-92DE-415D6229FBD6}" dt="2024-04-21T16:41:49.434" v="636"/>
        <pc:sldMkLst>
          <pc:docMk/>
          <pc:sldMk cId="662213374" sldId="260"/>
        </pc:sldMkLst>
      </pc:sldChg>
      <pc:sldChg chg="addSp delSp modSp add mod ord">
        <pc:chgData name="Ary Farah" userId="b4a11b600c829974" providerId="LiveId" clId="{B170154D-CC57-435B-92DE-415D6229FBD6}" dt="2024-04-21T16:44:54.059" v="676" actId="1076"/>
        <pc:sldMkLst>
          <pc:docMk/>
          <pc:sldMk cId="1724223484" sldId="260"/>
        </pc:sldMkLst>
        <pc:spChg chg="mod">
          <ac:chgData name="Ary Farah" userId="b4a11b600c829974" providerId="LiveId" clId="{B170154D-CC57-435B-92DE-415D6229FBD6}" dt="2024-04-21T16:42:09.764" v="662" actId="14100"/>
          <ac:spMkLst>
            <pc:docMk/>
            <pc:sldMk cId="1724223484" sldId="260"/>
            <ac:spMk id="7" creationId="{0D2BFE0F-E589-8F47-85C9-155C1C39C448}"/>
          </ac:spMkLst>
        </pc:spChg>
        <pc:picChg chg="add mod">
          <ac:chgData name="Ary Farah" userId="b4a11b600c829974" providerId="LiveId" clId="{B170154D-CC57-435B-92DE-415D6229FBD6}" dt="2024-04-21T16:43:46.348" v="666" actId="1076"/>
          <ac:picMkLst>
            <pc:docMk/>
            <pc:sldMk cId="1724223484" sldId="260"/>
            <ac:picMk id="6" creationId="{7CA76A06-3FE1-5DC3-8D71-BD367AA25A9B}"/>
          </ac:picMkLst>
        </pc:picChg>
        <pc:picChg chg="add mod">
          <ac:chgData name="Ary Farah" userId="b4a11b600c829974" providerId="LiveId" clId="{B170154D-CC57-435B-92DE-415D6229FBD6}" dt="2024-04-21T16:44:54.059" v="676" actId="1076"/>
          <ac:picMkLst>
            <pc:docMk/>
            <pc:sldMk cId="1724223484" sldId="260"/>
            <ac:picMk id="8" creationId="{3BABC5F6-8B41-4753-99A5-DDA2E287D9FD}"/>
          </ac:picMkLst>
        </pc:picChg>
        <pc:picChg chg="del">
          <ac:chgData name="Ary Farah" userId="b4a11b600c829974" providerId="LiveId" clId="{B170154D-CC57-435B-92DE-415D6229FBD6}" dt="2024-04-21T16:41:57.048" v="640" actId="478"/>
          <ac:picMkLst>
            <pc:docMk/>
            <pc:sldMk cId="1724223484" sldId="260"/>
            <ac:picMk id="15" creationId="{B53F92F5-C27C-26E6-1066-3606EA2DC984}"/>
          </ac:picMkLst>
        </pc:picChg>
        <pc:cxnChg chg="mod">
          <ac:chgData name="Ary Farah" userId="b4a11b600c829974" providerId="LiveId" clId="{B170154D-CC57-435B-92DE-415D6229FBD6}" dt="2024-04-21T16:42:07.651" v="661" actId="14100"/>
          <ac:cxnSpMkLst>
            <pc:docMk/>
            <pc:sldMk cId="1724223484" sldId="260"/>
            <ac:cxnSpMk id="3" creationId="{F455E878-178C-A648-068A-666CD31B1537}"/>
          </ac:cxnSpMkLst>
        </pc:cxnChg>
      </pc:sldChg>
      <pc:sldChg chg="addSp delSp modSp add mod">
        <pc:chgData name="Ary Farah" userId="b4a11b600c829974" providerId="LiveId" clId="{B170154D-CC57-435B-92DE-415D6229FBD6}" dt="2024-04-21T16:46:05.627" v="694" actId="1076"/>
        <pc:sldMkLst>
          <pc:docMk/>
          <pc:sldMk cId="3026767813" sldId="261"/>
        </pc:sldMkLst>
        <pc:picChg chg="add mod">
          <ac:chgData name="Ary Farah" userId="b4a11b600c829974" providerId="LiveId" clId="{B170154D-CC57-435B-92DE-415D6229FBD6}" dt="2024-04-21T16:44:22.533" v="673" actId="1076"/>
          <ac:picMkLst>
            <pc:docMk/>
            <pc:sldMk cId="3026767813" sldId="261"/>
            <ac:picMk id="5" creationId="{4F54DAE8-BD37-4A40-23AA-92C17F5F2598}"/>
          </ac:picMkLst>
        </pc:picChg>
        <pc:picChg chg="del">
          <ac:chgData name="Ary Farah" userId="b4a11b600c829974" providerId="LiveId" clId="{B170154D-CC57-435B-92DE-415D6229FBD6}" dt="2024-04-21T16:44:16.348" v="670" actId="478"/>
          <ac:picMkLst>
            <pc:docMk/>
            <pc:sldMk cId="3026767813" sldId="261"/>
            <ac:picMk id="6" creationId="{7CA76A06-3FE1-5DC3-8D71-BD367AA25A9B}"/>
          </ac:picMkLst>
        </pc:picChg>
        <pc:picChg chg="add mod">
          <ac:chgData name="Ary Farah" userId="b4a11b600c829974" providerId="LiveId" clId="{B170154D-CC57-435B-92DE-415D6229FBD6}" dt="2024-04-21T16:45:18.216" v="682" actId="1076"/>
          <ac:picMkLst>
            <pc:docMk/>
            <pc:sldMk cId="3026767813" sldId="261"/>
            <ac:picMk id="8" creationId="{9D993A4A-4961-02FC-EAFD-6914851D4EEA}"/>
          </ac:picMkLst>
        </pc:picChg>
        <pc:picChg chg="add mod">
          <ac:chgData name="Ary Farah" userId="b4a11b600c829974" providerId="LiveId" clId="{B170154D-CC57-435B-92DE-415D6229FBD6}" dt="2024-04-21T16:46:05.627" v="694" actId="1076"/>
          <ac:picMkLst>
            <pc:docMk/>
            <pc:sldMk cId="3026767813" sldId="261"/>
            <ac:picMk id="11" creationId="{4EA17EC7-67CF-4F68-1B5F-E4F96FBD4AE6}"/>
          </ac:picMkLst>
        </pc:picChg>
      </pc:sldChg>
      <pc:sldChg chg="addSp delSp modSp add mod">
        <pc:chgData name="Ary Farah" userId="b4a11b600c829974" providerId="LiveId" clId="{B170154D-CC57-435B-92DE-415D6229FBD6}" dt="2024-04-21T16:48:13.572" v="727" actId="1076"/>
        <pc:sldMkLst>
          <pc:docMk/>
          <pc:sldMk cId="2158021507" sldId="262"/>
        </pc:sldMkLst>
        <pc:picChg chg="add mod">
          <ac:chgData name="Ary Farah" userId="b4a11b600c829974" providerId="LiveId" clId="{B170154D-CC57-435B-92DE-415D6229FBD6}" dt="2024-04-21T16:46:22.697" v="698" actId="1076"/>
          <ac:picMkLst>
            <pc:docMk/>
            <pc:sldMk cId="2158021507" sldId="262"/>
            <ac:picMk id="2" creationId="{B0A7F143-C59D-8D06-89BE-B4CB7F334C8E}"/>
          </ac:picMkLst>
        </pc:picChg>
        <pc:picChg chg="del mod">
          <ac:chgData name="Ary Farah" userId="b4a11b600c829974" providerId="LiveId" clId="{B170154D-CC57-435B-92DE-415D6229FBD6}" dt="2024-04-21T16:47:17.385" v="708" actId="478"/>
          <ac:picMkLst>
            <pc:docMk/>
            <pc:sldMk cId="2158021507" sldId="262"/>
            <ac:picMk id="6" creationId="{7CA76A06-3FE1-5DC3-8D71-BD367AA25A9B}"/>
          </ac:picMkLst>
        </pc:picChg>
        <pc:picChg chg="add del mod">
          <ac:chgData name="Ary Farah" userId="b4a11b600c829974" providerId="LiveId" clId="{B170154D-CC57-435B-92DE-415D6229FBD6}" dt="2024-04-21T16:48:10.516" v="726" actId="478"/>
          <ac:picMkLst>
            <pc:docMk/>
            <pc:sldMk cId="2158021507" sldId="262"/>
            <ac:picMk id="8" creationId="{215EBB9F-AABC-FAC0-C3C1-39CB9B5BF8B4}"/>
          </ac:picMkLst>
        </pc:picChg>
        <pc:picChg chg="add mod">
          <ac:chgData name="Ary Farah" userId="b4a11b600c829974" providerId="LiveId" clId="{B170154D-CC57-435B-92DE-415D6229FBD6}" dt="2024-04-21T16:47:29.683" v="715" actId="1076"/>
          <ac:picMkLst>
            <pc:docMk/>
            <pc:sldMk cId="2158021507" sldId="262"/>
            <ac:picMk id="9" creationId="{514AD52F-7BB5-2E47-EF17-A8E2338D7666}"/>
          </ac:picMkLst>
        </pc:picChg>
        <pc:picChg chg="add mod">
          <ac:chgData name="Ary Farah" userId="b4a11b600c829974" providerId="LiveId" clId="{B170154D-CC57-435B-92DE-415D6229FBD6}" dt="2024-04-21T16:48:13.572" v="727" actId="1076"/>
          <ac:picMkLst>
            <pc:docMk/>
            <pc:sldMk cId="2158021507" sldId="262"/>
            <ac:picMk id="11" creationId="{F76E254E-D884-6FD6-0898-0D0C9B09C0B6}"/>
          </ac:picMkLst>
        </pc:picChg>
      </pc:sldChg>
      <pc:sldChg chg="addSp delSp modSp add mod">
        <pc:chgData name="Ary Farah" userId="b4a11b600c829974" providerId="LiveId" clId="{B170154D-CC57-435B-92DE-415D6229FBD6}" dt="2024-04-21T16:48:02.233" v="723" actId="1076"/>
        <pc:sldMkLst>
          <pc:docMk/>
          <pc:sldMk cId="2648814686" sldId="263"/>
        </pc:sldMkLst>
        <pc:picChg chg="add mod">
          <ac:chgData name="Ary Farah" userId="b4a11b600c829974" providerId="LiveId" clId="{B170154D-CC57-435B-92DE-415D6229FBD6}" dt="2024-04-21T16:48:02.233" v="723" actId="1076"/>
          <ac:picMkLst>
            <pc:docMk/>
            <pc:sldMk cId="2648814686" sldId="263"/>
            <ac:picMk id="2" creationId="{919038D5-4B07-B9DC-2AEB-F3DC564B69E7}"/>
          </ac:picMkLst>
        </pc:picChg>
        <pc:picChg chg="add mod">
          <ac:chgData name="Ary Farah" userId="b4a11b600c829974" providerId="LiveId" clId="{B170154D-CC57-435B-92DE-415D6229FBD6}" dt="2024-04-21T16:47:53.218" v="721" actId="1076"/>
          <ac:picMkLst>
            <pc:docMk/>
            <pc:sldMk cId="2648814686" sldId="263"/>
            <ac:picMk id="5" creationId="{6E71D7B5-3427-4AF1-7FB8-8EFD69B2A355}"/>
          </ac:picMkLst>
        </pc:picChg>
        <pc:picChg chg="del">
          <ac:chgData name="Ary Farah" userId="b4a11b600c829974" providerId="LiveId" clId="{B170154D-CC57-435B-92DE-415D6229FBD6}" dt="2024-04-21T16:47:39.981" v="716" actId="478"/>
          <ac:picMkLst>
            <pc:docMk/>
            <pc:sldMk cId="2648814686" sldId="263"/>
            <ac:picMk id="6" creationId="{7CA76A06-3FE1-5DC3-8D71-BD367AA25A9B}"/>
          </ac:picMkLst>
        </pc:picChg>
      </pc:sldChg>
      <pc:sldChg chg="addSp delSp modSp add mod">
        <pc:chgData name="Ary Farah" userId="b4a11b600c829974" providerId="LiveId" clId="{B170154D-CC57-435B-92DE-415D6229FBD6}" dt="2024-04-21T16:52:12.869" v="759" actId="1076"/>
        <pc:sldMkLst>
          <pc:docMk/>
          <pc:sldMk cId="933690093" sldId="264"/>
        </pc:sldMkLst>
        <pc:spChg chg="mod">
          <ac:chgData name="Ary Farah" userId="b4a11b600c829974" providerId="LiveId" clId="{B170154D-CC57-435B-92DE-415D6229FBD6}" dt="2024-04-21T16:51:13.499" v="753" actId="14100"/>
          <ac:spMkLst>
            <pc:docMk/>
            <pc:sldMk cId="933690093" sldId="264"/>
            <ac:spMk id="7" creationId="{0D2BFE0F-E589-8F47-85C9-155C1C39C448}"/>
          </ac:spMkLst>
        </pc:spChg>
        <pc:picChg chg="mod">
          <ac:chgData name="Ary Farah" userId="b4a11b600c829974" providerId="LiveId" clId="{B170154D-CC57-435B-92DE-415D6229FBD6}" dt="2024-04-21T16:50:01.114" v="735" actId="1076"/>
          <ac:picMkLst>
            <pc:docMk/>
            <pc:sldMk cId="933690093" sldId="264"/>
            <ac:picMk id="2" creationId="{919038D5-4B07-B9DC-2AEB-F3DC564B69E7}"/>
          </ac:picMkLst>
        </pc:picChg>
        <pc:picChg chg="del">
          <ac:chgData name="Ary Farah" userId="b4a11b600c829974" providerId="LiveId" clId="{B170154D-CC57-435B-92DE-415D6229FBD6}" dt="2024-04-21T16:49:55.759" v="734" actId="478"/>
          <ac:picMkLst>
            <pc:docMk/>
            <pc:sldMk cId="933690093" sldId="264"/>
            <ac:picMk id="5" creationId="{6E71D7B5-3427-4AF1-7FB8-8EFD69B2A355}"/>
          </ac:picMkLst>
        </pc:picChg>
        <pc:picChg chg="add mod">
          <ac:chgData name="Ary Farah" userId="b4a11b600c829974" providerId="LiveId" clId="{B170154D-CC57-435B-92DE-415D6229FBD6}" dt="2024-04-21T16:52:12.869" v="759" actId="1076"/>
          <ac:picMkLst>
            <pc:docMk/>
            <pc:sldMk cId="933690093" sldId="264"/>
            <ac:picMk id="11" creationId="{9070A346-049A-1038-6CA7-24540F7C28EC}"/>
          </ac:picMkLst>
        </pc:picChg>
        <pc:cxnChg chg="mod">
          <ac:chgData name="Ary Farah" userId="b4a11b600c829974" providerId="LiveId" clId="{B170154D-CC57-435B-92DE-415D6229FBD6}" dt="2024-04-21T16:51:19.731" v="755" actId="14100"/>
          <ac:cxnSpMkLst>
            <pc:docMk/>
            <pc:sldMk cId="933690093" sldId="264"/>
            <ac:cxnSpMk id="3" creationId="{F455E878-178C-A648-068A-666CD31B1537}"/>
          </ac:cxnSpMkLst>
        </pc:cxnChg>
      </pc:sldChg>
      <pc:sldChg chg="add del">
        <pc:chgData name="Ary Farah" userId="b4a11b600c829974" providerId="LiveId" clId="{B170154D-CC57-435B-92DE-415D6229FBD6}" dt="2024-04-22T22:22:23.360" v="786" actId="47"/>
        <pc:sldMkLst>
          <pc:docMk/>
          <pc:sldMk cId="3138421132" sldId="265"/>
        </pc:sldMkLst>
      </pc:sldChg>
      <pc:sldChg chg="addSp delSp modSp add mod">
        <pc:chgData name="Ary Farah" userId="b4a11b600c829974" providerId="LiveId" clId="{B170154D-CC57-435B-92DE-415D6229FBD6}" dt="2024-04-22T22:25:13.713" v="798" actId="1076"/>
        <pc:sldMkLst>
          <pc:docMk/>
          <pc:sldMk cId="2442214672" sldId="266"/>
        </pc:sldMkLst>
        <pc:spChg chg="mod">
          <ac:chgData name="Ary Farah" userId="b4a11b600c829974" providerId="LiveId" clId="{B170154D-CC57-435B-92DE-415D6229FBD6}" dt="2024-04-21T16:54:10.973" v="777" actId="14100"/>
          <ac:spMkLst>
            <pc:docMk/>
            <pc:sldMk cId="2442214672" sldId="266"/>
            <ac:spMk id="7" creationId="{0D2BFE0F-E589-8F47-85C9-155C1C39C448}"/>
          </ac:spMkLst>
        </pc:spChg>
        <pc:picChg chg="del">
          <ac:chgData name="Ary Farah" userId="b4a11b600c829974" providerId="LiveId" clId="{B170154D-CC57-435B-92DE-415D6229FBD6}" dt="2024-04-21T16:54:21.484" v="780" actId="478"/>
          <ac:picMkLst>
            <pc:docMk/>
            <pc:sldMk cId="2442214672" sldId="266"/>
            <ac:picMk id="2" creationId="{919038D5-4B07-B9DC-2AEB-F3DC564B69E7}"/>
          </ac:picMkLst>
        </pc:picChg>
        <pc:picChg chg="add del mod">
          <ac:chgData name="Ary Farah" userId="b4a11b600c829974" providerId="LiveId" clId="{B170154D-CC57-435B-92DE-415D6229FBD6}" dt="2024-04-22T22:23:52.281" v="793" actId="478"/>
          <ac:picMkLst>
            <pc:docMk/>
            <pc:sldMk cId="2442214672" sldId="266"/>
            <ac:picMk id="5" creationId="{46B3A6EA-A5A8-4EA8-D619-355764EE5595}"/>
          </ac:picMkLst>
        </pc:picChg>
        <pc:picChg chg="add mod">
          <ac:chgData name="Ary Farah" userId="b4a11b600c829974" providerId="LiveId" clId="{B170154D-CC57-435B-92DE-415D6229FBD6}" dt="2024-04-22T22:25:13.713" v="798" actId="1076"/>
          <ac:picMkLst>
            <pc:docMk/>
            <pc:sldMk cId="2442214672" sldId="266"/>
            <ac:picMk id="8" creationId="{9DBEB25C-2CE2-CE74-A04A-B2BAC5860946}"/>
          </ac:picMkLst>
        </pc:picChg>
        <pc:picChg chg="del">
          <ac:chgData name="Ary Farah" userId="b4a11b600c829974" providerId="LiveId" clId="{B170154D-CC57-435B-92DE-415D6229FBD6}" dt="2024-04-21T16:54:19.916" v="779" actId="478"/>
          <ac:picMkLst>
            <pc:docMk/>
            <pc:sldMk cId="2442214672" sldId="266"/>
            <ac:picMk id="11" creationId="{9070A346-049A-1038-6CA7-24540F7C28EC}"/>
          </ac:picMkLst>
        </pc:picChg>
        <pc:cxnChg chg="mod">
          <ac:chgData name="Ary Farah" userId="b4a11b600c829974" providerId="LiveId" clId="{B170154D-CC57-435B-92DE-415D6229FBD6}" dt="2024-04-21T16:54:13.969" v="778" actId="14100"/>
          <ac:cxnSpMkLst>
            <pc:docMk/>
            <pc:sldMk cId="2442214672" sldId="266"/>
            <ac:cxnSpMk id="3" creationId="{F455E878-178C-A648-068A-666CD31B15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2B15-76D3-4D46-7CD1-7574639EB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5F0F4-199E-155B-A060-870F2707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538D-0865-CA96-BE67-A3CC644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0877-05FE-F928-B065-F299704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C98E-D96C-D0CC-983E-4487DBCD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3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8CAA-F6C9-1E7C-12CB-A0B2480C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2D9A-1326-7FE6-EC52-362DBBA0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4C5D-8C3A-FD9A-6C96-2EDAC37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A9FF-8555-9EB7-F76C-B9C4EF73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959B-7E85-7819-86BB-59C54E33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A33D-46BE-A318-684A-4D7C4DA0F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88ADA-AC40-4EEE-FADF-2C8332E2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BA66-A9C9-097A-91EA-A40D7E34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DE5F-E28A-704C-7ECB-63DCCD7C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AC26-7C6F-5ED6-744C-71AA388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111B-4744-4D4D-555F-5D96777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9EC1-40BD-D22A-C31F-FD864C60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207F-2519-217C-6657-362C4768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DF01-69DA-BED5-A85C-D243D350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4510-6215-13B1-72A9-5B87AF5A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89A-DFE3-D9B7-0A56-4128F634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69D8-EC06-A2D2-567D-829E5F8E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D748-FC1F-844F-A1C1-8B62809B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27BF-8713-F4C6-D3F0-8CA8F225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7FC5-BD75-8CA9-DB12-92F29F6B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C4F-4B5B-A287-84E2-DBF4B704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9C52-DD2E-CFB0-F27E-18EF3A7F6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6B1CC-A7DD-8D77-A419-95F74262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412C-706C-EF15-A7D5-E3DF9BE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C4B4-E470-ABB6-15BD-2C48BEB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06A2-4FB8-589C-BB9D-6CDA0234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ECD7-A492-96ED-BB29-3367D1A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9CA4-32DF-998C-FA4F-308FD52F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65D0F-96D0-58D9-543B-BCFC27F3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C0779-9CB9-5A0F-CA1A-B33F1D08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74879-8B90-49B1-7E8A-E5E0C4747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55315-A89D-B9CF-3853-45BA234B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33007-EDF3-7630-C474-5D3C933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3747B-A12B-489A-6864-4FDD7D98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6E7-7B6A-2AD7-23B2-CBB89274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4E54F-03C4-A280-201D-325F3C7F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24E8-7605-157E-7448-F551917F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03BCE-702E-BC15-23FD-7CA6D704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7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14A0D-47B0-20DC-3AD5-AC0AFFB9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37CA5-A477-555F-6540-4C3A707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6C52-8BDF-59B0-5EAC-E4CA1EB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03C3-4F70-A3AF-FFC1-0A31BC3D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6B31-CD9A-A43E-D44F-4611EF20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D327-4C9F-35D0-DD3C-E0F6AC46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6278-24CD-7417-0E38-F40280C6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54DB7-0061-1116-8830-F8099707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F70A-C59A-E8E6-F3A0-03CE9E7C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E17C-DD26-771F-E92E-BBC6AF53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23D7F-07B2-26AD-5523-F10AD9B9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5134B-19B2-67CB-FD4A-95379855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CC07-D90B-D902-AEDB-5A4FB160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FFA1-00DB-0081-F3AD-B3F4C0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43514-4635-6496-2FD0-8E3BFBC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63BA0-B264-E1F5-C6E1-C849AC4B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DD28-A79C-453E-8827-54D6F01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5C8C-569F-2491-20CA-0F6F8FB8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6F295-6161-427D-933B-3DCE6233E65E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47E8-7FDD-CF1F-A55D-19BFA976E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18F6-DC2F-A754-065F-573CAF56B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6B0B1-0EBC-4C7D-AC86-610A6A6ABBE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73856-F0EE-B579-DBAE-ECB6C7B41121}"/>
              </a:ext>
            </a:extLst>
          </p:cNvPr>
          <p:cNvSpPr txBox="1"/>
          <p:nvPr/>
        </p:nvSpPr>
        <p:spPr>
          <a:xfrm>
            <a:off x="2513351" y="2497976"/>
            <a:ext cx="71652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121517"/>
                </a:solidFill>
                <a:latin typeface="Harlow Solid Italic" panose="04030604020F02020D02" pitchFamily="82" charset="0"/>
              </a:rPr>
              <a:t>Auto</a:t>
            </a:r>
            <a:r>
              <a:rPr lang="pt-BR" sz="11500" dirty="0">
                <a:solidFill>
                  <a:srgbClr val="FFC000"/>
                </a:solidFill>
                <a:latin typeface="Harlow Solid Italic" panose="04030604020F02020D02" pitchFamily="82" charset="0"/>
              </a:rPr>
              <a:t>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BF8A3-25D6-9356-BC43-6FE51EC58082}"/>
              </a:ext>
            </a:extLst>
          </p:cNvPr>
          <p:cNvSpPr txBox="1"/>
          <p:nvPr/>
        </p:nvSpPr>
        <p:spPr>
          <a:xfrm>
            <a:off x="2816901" y="6519445"/>
            <a:ext cx="670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Adriano Vale      Ary Farah      Ícaro Kuchanovicz      Mariana Sprada      Vinicius Dorneles</a:t>
            </a:r>
          </a:p>
        </p:txBody>
      </p:sp>
    </p:spTree>
    <p:extLst>
      <p:ext uri="{BB962C8B-B14F-4D97-AF65-F5344CB8AC3E}">
        <p14:creationId xmlns:p14="http://schemas.microsoft.com/office/powerpoint/2010/main" val="346795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3006671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85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Implementação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BEB25C-2CE2-CE74-A04A-B2BAC586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49" y="2672149"/>
            <a:ext cx="1513702" cy="15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1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3013023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0" y="30699"/>
            <a:ext cx="235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Canvas PBB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F92F5-C27C-26E6-1066-3606EA2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25" y="791638"/>
            <a:ext cx="8319150" cy="54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4002374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0" y="30699"/>
            <a:ext cx="371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Personas / Features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F92F5-C27C-26E6-1066-3606EA2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520" y="869430"/>
            <a:ext cx="15610560" cy="103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F92F5-C27C-26E6-1066-3606EA2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3510" y="-4613018"/>
            <a:ext cx="15610560" cy="10301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8474439" y="6011773"/>
            <a:ext cx="36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latin typeface="Bahnschrift Light" panose="020B0502040204020203" pitchFamily="34" charset="0"/>
              </a:rPr>
              <a:t>PBIs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471C4-9342-829B-7FA1-512512919678}"/>
              </a:ext>
            </a:extLst>
          </p:cNvPr>
          <p:cNvCxnSpPr/>
          <p:nvPr/>
        </p:nvCxnSpPr>
        <p:spPr>
          <a:xfrm flipH="1">
            <a:off x="10628026" y="6534993"/>
            <a:ext cx="1563974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0C5C0B-4E71-CC6E-1284-CD5F7E13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231" y="788098"/>
            <a:ext cx="6916868" cy="5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4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76A06-3FE1-5DC3-8D71-BD367AA2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66" y="788098"/>
            <a:ext cx="6916868" cy="5497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BC5F6-8B41-4753-99A5-DDA2E287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422" y="646974"/>
            <a:ext cx="6155960" cy="60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DAE8-BD37-4A40-23AA-92C17F5F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20" y="646974"/>
            <a:ext cx="6155960" cy="6026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93A4A-4961-02FC-EAFD-6914851D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93798" y="788943"/>
            <a:ext cx="6916868" cy="5497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17EC7-67CF-4F68-1B5F-E4F96FBD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999" y="782427"/>
            <a:ext cx="7322788" cy="57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7F143-C59D-8D06-89BE-B4CB7F33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06" y="782427"/>
            <a:ext cx="7322788" cy="5755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AD52F-7BB5-2E47-EF17-A8E2338D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36712" y="646974"/>
            <a:ext cx="6155960" cy="6026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6E254E-D884-6FD6-0898-0D0C9B09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752" y="782427"/>
            <a:ext cx="6846873" cy="57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038D5-4B07-B9DC-2AEB-F3DC564B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63" y="782427"/>
            <a:ext cx="6846873" cy="577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1D7B5-3427-4AF1-7FB8-8EFD69B2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9988" y="782427"/>
            <a:ext cx="7322788" cy="57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3628103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407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Modelo Relacional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038D5-4B07-B9DC-2AEB-F3DC564B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1308" y="782427"/>
            <a:ext cx="6846873" cy="577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70A346-049A-1038-6CA7-24540F7C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56" y="972632"/>
            <a:ext cx="3780087" cy="53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9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Bahnschrift Light</vt:lpstr>
      <vt:lpstr>Harlow Solid 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 Felipe Farah e Silva</dc:creator>
  <cp:lastModifiedBy>Ary Felipe Farah e Silva</cp:lastModifiedBy>
  <cp:revision>1</cp:revision>
  <dcterms:created xsi:type="dcterms:W3CDTF">2024-04-21T16:09:42Z</dcterms:created>
  <dcterms:modified xsi:type="dcterms:W3CDTF">2024-04-22T22:25:18Z</dcterms:modified>
</cp:coreProperties>
</file>