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88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y Farah" userId="b4a11b600c829974" providerId="LiveId" clId="{A1195795-A862-4B09-B3B8-6B4BCECB95AE}"/>
    <pc:docChg chg="undo custSel modSld">
      <pc:chgData name="Ary Farah" userId="b4a11b600c829974" providerId="LiveId" clId="{A1195795-A862-4B09-B3B8-6B4BCECB95AE}" dt="2024-03-24T16:19:11.743" v="43" actId="1582"/>
      <pc:docMkLst>
        <pc:docMk/>
      </pc:docMkLst>
      <pc:sldChg chg="addSp delSp modSp mod">
        <pc:chgData name="Ary Farah" userId="b4a11b600c829974" providerId="LiveId" clId="{A1195795-A862-4B09-B3B8-6B4BCECB95AE}" dt="2024-03-24T16:19:11.743" v="43" actId="1582"/>
        <pc:sldMkLst>
          <pc:docMk/>
          <pc:sldMk cId="402454906" sldId="261"/>
        </pc:sldMkLst>
        <pc:picChg chg="del">
          <ac:chgData name="Ary Farah" userId="b4a11b600c829974" providerId="LiveId" clId="{A1195795-A862-4B09-B3B8-6B4BCECB95AE}" dt="2024-03-24T16:19:00.048" v="40" actId="478"/>
          <ac:picMkLst>
            <pc:docMk/>
            <pc:sldMk cId="402454906" sldId="261"/>
            <ac:picMk id="2" creationId="{AB1D3B3D-AC3E-C158-474D-9738C200AE28}"/>
          </ac:picMkLst>
        </pc:picChg>
        <pc:picChg chg="add mod">
          <ac:chgData name="Ary Farah" userId="b4a11b600c829974" providerId="LiveId" clId="{A1195795-A862-4B09-B3B8-6B4BCECB95AE}" dt="2024-03-24T16:19:11.743" v="43" actId="1582"/>
          <ac:picMkLst>
            <pc:docMk/>
            <pc:sldMk cId="402454906" sldId="261"/>
            <ac:picMk id="4" creationId="{73A0A39E-D04F-B8C0-6422-0D1036371C73}"/>
          </ac:picMkLst>
        </pc:picChg>
      </pc:sldChg>
      <pc:sldChg chg="addSp modSp mod">
        <pc:chgData name="Ary Farah" userId="b4a11b600c829974" providerId="LiveId" clId="{A1195795-A862-4B09-B3B8-6B4BCECB95AE}" dt="2024-03-24T16:09:38.789" v="37" actId="1076"/>
        <pc:sldMkLst>
          <pc:docMk/>
          <pc:sldMk cId="3078296799" sldId="263"/>
        </pc:sldMkLst>
        <pc:picChg chg="mod">
          <ac:chgData name="Ary Farah" userId="b4a11b600c829974" providerId="LiveId" clId="{A1195795-A862-4B09-B3B8-6B4BCECB95AE}" dt="2024-03-24T16:07:53.722" v="22" actId="1076"/>
          <ac:picMkLst>
            <pc:docMk/>
            <pc:sldMk cId="3078296799" sldId="263"/>
            <ac:picMk id="8" creationId="{495C651A-2325-20EF-4BD4-D837800FB41B}"/>
          </ac:picMkLst>
        </pc:picChg>
        <pc:picChg chg="add mod">
          <ac:chgData name="Ary Farah" userId="b4a11b600c829974" providerId="LiveId" clId="{A1195795-A862-4B09-B3B8-6B4BCECB95AE}" dt="2024-03-24T16:09:37.919" v="36" actId="1076"/>
          <ac:picMkLst>
            <pc:docMk/>
            <pc:sldMk cId="3078296799" sldId="263"/>
            <ac:picMk id="10" creationId="{F6806E25-D21D-5BC9-8FD3-4B124DDA45B3}"/>
          </ac:picMkLst>
        </pc:picChg>
        <pc:picChg chg="add mod">
          <ac:chgData name="Ary Farah" userId="b4a11b600c829974" providerId="LiveId" clId="{A1195795-A862-4B09-B3B8-6B4BCECB95AE}" dt="2024-03-24T16:09:38.789" v="37" actId="1076"/>
          <ac:picMkLst>
            <pc:docMk/>
            <pc:sldMk cId="3078296799" sldId="263"/>
            <ac:picMk id="12" creationId="{01546255-0F43-C11F-2867-971A350AC1E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94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22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414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‹#›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3441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716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632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676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526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01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37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02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79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86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7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02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01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95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477F272-5102-41AE-9590-F3FA2629C121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9D7372B-5589-45CA-8A12-CF4F312AF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116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4D17BB5B-781C-299F-B86F-82C4F5395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116" y="2174557"/>
            <a:ext cx="10777447" cy="1244283"/>
          </a:xfrm>
        </p:spPr>
        <p:txBody>
          <a:bodyPr>
            <a:normAutofit/>
          </a:bodyPr>
          <a:lstStyle/>
          <a:p>
            <a:r>
              <a:rPr lang="pt-BR" sz="7200" dirty="0">
                <a:latin typeface="Amasis MT Pro Black" panose="02040A04050005020304" pitchFamily="18" charset="0"/>
              </a:rPr>
              <a:t>Concepção do Produto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A113D5-C99A-C252-3DF2-FA7CEB2AD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85680" y="5014278"/>
            <a:ext cx="2164080" cy="1655762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pt-BR" sz="2000" dirty="0"/>
              <a:t>Adriano Vale</a:t>
            </a:r>
          </a:p>
          <a:p>
            <a:pPr algn="r"/>
            <a:r>
              <a:rPr lang="pt-BR" sz="2000" dirty="0"/>
              <a:t>Ary Farah</a:t>
            </a:r>
          </a:p>
          <a:p>
            <a:pPr algn="r"/>
            <a:r>
              <a:rPr lang="pt-BR" sz="2000" dirty="0"/>
              <a:t>Ícaro </a:t>
            </a:r>
            <a:r>
              <a:rPr lang="pt-BR" sz="2000" dirty="0" err="1"/>
              <a:t>Kuchanovicz</a:t>
            </a:r>
            <a:endParaRPr lang="pt-BR" sz="2000" dirty="0"/>
          </a:p>
          <a:p>
            <a:pPr algn="r"/>
            <a:r>
              <a:rPr lang="pt-BR" sz="2000" dirty="0"/>
              <a:t>Mariana </a:t>
            </a:r>
            <a:r>
              <a:rPr lang="pt-BR" sz="2000" dirty="0" err="1"/>
              <a:t>Sprada</a:t>
            </a:r>
            <a:endParaRPr lang="pt-BR" sz="2000" dirty="0"/>
          </a:p>
          <a:p>
            <a:pPr algn="r"/>
            <a:r>
              <a:rPr lang="pt-BR" sz="2000" dirty="0"/>
              <a:t>Vinicius Dornelles</a:t>
            </a:r>
          </a:p>
        </p:txBody>
      </p:sp>
      <p:sp>
        <p:nvSpPr>
          <p:cNvPr id="11" name="Título 9">
            <a:extLst>
              <a:ext uri="{FF2B5EF4-FFF2-40B4-BE49-F238E27FC236}">
                <a16:creationId xmlns:a16="http://schemas.microsoft.com/office/drawing/2014/main" id="{B084E3F8-7605-09F7-E47E-CAA2F5AF8F46}"/>
              </a:ext>
            </a:extLst>
          </p:cNvPr>
          <p:cNvSpPr txBox="1">
            <a:spLocks/>
          </p:cNvSpPr>
          <p:nvPr/>
        </p:nvSpPr>
        <p:spPr>
          <a:xfrm>
            <a:off x="646315" y="2133917"/>
            <a:ext cx="10777447" cy="124428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7200" dirty="0">
                <a:solidFill>
                  <a:srgbClr val="FFC000"/>
                </a:solidFill>
                <a:latin typeface="Amasis MT Pro Black" panose="02040A04050005020304" pitchFamily="18" charset="0"/>
              </a:rPr>
              <a:t>Concepção do Produto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23538CC-83D6-C091-4867-B987EE9A9E83}"/>
              </a:ext>
            </a:extLst>
          </p:cNvPr>
          <p:cNvSpPr txBox="1"/>
          <p:nvPr/>
        </p:nvSpPr>
        <p:spPr>
          <a:xfrm>
            <a:off x="142240" y="6300708"/>
            <a:ext cx="595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Ferramentas utilizadas: </a:t>
            </a:r>
            <a:r>
              <a:rPr lang="pt-BR" dirty="0">
                <a:solidFill>
                  <a:srgbClr val="FFC000"/>
                </a:solidFill>
              </a:rPr>
              <a:t>Miro </a:t>
            </a:r>
            <a:r>
              <a:rPr lang="pt-BR" dirty="0"/>
              <a:t>e</a:t>
            </a:r>
            <a:r>
              <a:rPr lang="pt-BR" dirty="0">
                <a:solidFill>
                  <a:srgbClr val="FFC000"/>
                </a:solidFill>
              </a:rPr>
              <a:t> </a:t>
            </a:r>
            <a:r>
              <a:rPr lang="pt-BR" dirty="0" err="1">
                <a:solidFill>
                  <a:srgbClr val="FFC000"/>
                </a:solidFill>
              </a:rPr>
              <a:t>Canva</a:t>
            </a:r>
            <a:endParaRPr lang="pt-B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246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5E45E-400B-5736-841C-937CB386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683877" cy="970450"/>
          </a:xfrm>
        </p:spPr>
        <p:txBody>
          <a:bodyPr/>
          <a:lstStyle/>
          <a:p>
            <a:r>
              <a:rPr lang="pt-BR" dirty="0"/>
              <a:t>Nome do Produto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68BBCB1E-E449-C31E-8D54-B2F0726FF87F}"/>
              </a:ext>
            </a:extLst>
          </p:cNvPr>
          <p:cNvCxnSpPr>
            <a:cxnSpLocks/>
          </p:cNvCxnSpPr>
          <p:nvPr/>
        </p:nvCxnSpPr>
        <p:spPr>
          <a:xfrm>
            <a:off x="0" y="879010"/>
            <a:ext cx="541528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" name="Imagem 11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6FF7978D-DB4E-D2EE-B2D2-8F8DD9418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5" y="1218706"/>
            <a:ext cx="5830604" cy="2969676"/>
          </a:xfrm>
          <a:prstGeom prst="rect">
            <a:avLst/>
          </a:prstGeom>
        </p:spPr>
      </p:pic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F9A30EFD-7A19-4A22-16F5-B15967EFB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840" y="3429000"/>
            <a:ext cx="6121491" cy="319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58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DCABD48-76E8-B96F-0C5D-B198AB530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852487"/>
            <a:ext cx="8620125" cy="5153025"/>
          </a:xfrm>
          <a:prstGeom prst="rect">
            <a:avLst/>
          </a:prstGeom>
          <a:solidFill>
            <a:schemeClr val="accent2"/>
          </a:solidFill>
          <a:ln w="1905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86150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A0A39E-D04F-B8C0-6422-0D1036371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766762"/>
            <a:ext cx="8896350" cy="5324475"/>
          </a:xfrm>
          <a:prstGeom prst="rect">
            <a:avLst/>
          </a:prstGeom>
          <a:ln w="12700">
            <a:solidFill>
              <a:srgbClr val="FFCC00"/>
            </a:solidFill>
          </a:ln>
        </p:spPr>
      </p:pic>
    </p:spTree>
    <p:extLst>
      <p:ext uri="{BB962C8B-B14F-4D97-AF65-F5344CB8AC3E}">
        <p14:creationId xmlns:p14="http://schemas.microsoft.com/office/powerpoint/2010/main" val="402454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95C651A-2325-20EF-4BD4-D837800FB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706" y="1092986"/>
            <a:ext cx="8292587" cy="5478854"/>
          </a:xfrm>
          <a:prstGeom prst="rect">
            <a:avLst/>
          </a:prstGeom>
          <a:solidFill>
            <a:srgbClr val="FFCC00"/>
          </a:solidFill>
          <a:ln w="12700">
            <a:solidFill>
              <a:srgbClr val="FFCC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806E25-D21D-5BC9-8FD3-4B124DDA4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706" y="286160"/>
            <a:ext cx="5607541" cy="743168"/>
          </a:xfrm>
          <a:prstGeom prst="rect">
            <a:avLst/>
          </a:prstGeom>
          <a:ln>
            <a:solidFill>
              <a:srgbClr val="FFCC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546255-0F43-C11F-2867-971A350AC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971" y="286160"/>
            <a:ext cx="2003322" cy="743168"/>
          </a:xfrm>
          <a:prstGeom prst="rect">
            <a:avLst/>
          </a:prstGeom>
          <a:ln>
            <a:solidFill>
              <a:srgbClr val="FFCC00"/>
            </a:solidFill>
          </a:ln>
        </p:spPr>
      </p:pic>
    </p:spTree>
    <p:extLst>
      <p:ext uri="{BB962C8B-B14F-4D97-AF65-F5344CB8AC3E}">
        <p14:creationId xmlns:p14="http://schemas.microsoft.com/office/powerpoint/2010/main" val="3078296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C679E5-40A7-2F5A-1497-0C2A104FD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300162"/>
            <a:ext cx="11363325" cy="4257675"/>
          </a:xfrm>
          <a:prstGeom prst="rect">
            <a:avLst/>
          </a:prstGeom>
          <a:ln>
            <a:solidFill>
              <a:srgbClr val="FFCC00"/>
            </a:solidFill>
          </a:ln>
        </p:spPr>
      </p:pic>
    </p:spTree>
    <p:extLst>
      <p:ext uri="{BB962C8B-B14F-4D97-AF65-F5344CB8AC3E}">
        <p14:creationId xmlns:p14="http://schemas.microsoft.com/office/powerpoint/2010/main" val="630222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A1FF9CD-781E-F290-2725-8932A8953F23}"/>
              </a:ext>
            </a:extLst>
          </p:cNvPr>
          <p:cNvSpPr txBox="1"/>
          <p:nvPr/>
        </p:nvSpPr>
        <p:spPr>
          <a:xfrm>
            <a:off x="2311400" y="3429000"/>
            <a:ext cx="7569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65000"/>
                  </a:schemeClr>
                </a:solidFill>
              </a:rPr>
              <a:t>https://miro.com/welcomeonboard/d0lTYk9rcUh2dlRHUFIwZU83cXYyamNaR3ZLcTQ0OVVGdkI0SkJpNmh3VDZocGRvd0dZbFREYWZPNnc3RTZGbHwzNDU4NzY0NTUxNzk5MzIzMzAxfDI=?share_link_id=610796373991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CA500CA-0EC7-9872-8CA3-43883DB86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640" y="2202180"/>
            <a:ext cx="5547360" cy="970450"/>
          </a:xfrm>
        </p:spPr>
        <p:txBody>
          <a:bodyPr>
            <a:normAutofit/>
          </a:bodyPr>
          <a:lstStyle/>
          <a:p>
            <a:r>
              <a:rPr lang="pt-BR" sz="4700" dirty="0">
                <a:latin typeface="Amasis MT Pro Black" panose="02040A04050005020304" pitchFamily="18" charset="0"/>
              </a:rPr>
              <a:t>Veja nosso Miro!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D13FF87-2D88-7D99-CB5B-7DAF159909B0}"/>
              </a:ext>
            </a:extLst>
          </p:cNvPr>
          <p:cNvSpPr txBox="1">
            <a:spLocks/>
          </p:cNvSpPr>
          <p:nvPr/>
        </p:nvSpPr>
        <p:spPr>
          <a:xfrm>
            <a:off x="3454400" y="2171700"/>
            <a:ext cx="5283200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800" dirty="0">
                <a:solidFill>
                  <a:srgbClr val="FFC000"/>
                </a:solidFill>
                <a:latin typeface="Amasis MT Pro Black" panose="02040A04050005020304" pitchFamily="18" charset="0"/>
              </a:rPr>
              <a:t>Veja nosso Miro!</a:t>
            </a:r>
          </a:p>
        </p:txBody>
      </p:sp>
    </p:spTree>
    <p:extLst>
      <p:ext uri="{BB962C8B-B14F-4D97-AF65-F5344CB8AC3E}">
        <p14:creationId xmlns:p14="http://schemas.microsoft.com/office/powerpoint/2010/main" val="2817501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85</TotalTime>
  <Words>50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Amasis MT Pro Black</vt:lpstr>
      <vt:lpstr>Calisto MT</vt:lpstr>
      <vt:lpstr>Wingdings 2</vt:lpstr>
      <vt:lpstr>Ardósia</vt:lpstr>
      <vt:lpstr>Concepção do Produto</vt:lpstr>
      <vt:lpstr>Nome do Produto</vt:lpstr>
      <vt:lpstr>PowerPoint Presentation</vt:lpstr>
      <vt:lpstr>PowerPoint Presentation</vt:lpstr>
      <vt:lpstr>PowerPoint Presentation</vt:lpstr>
      <vt:lpstr>PowerPoint Presentation</vt:lpstr>
      <vt:lpstr>Veja nosso Miro!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Ary Farah</dc:creator>
  <cp:lastModifiedBy>Ary Felipe Farah e Silva</cp:lastModifiedBy>
  <cp:revision>2</cp:revision>
  <dcterms:created xsi:type="dcterms:W3CDTF">2024-02-27T00:48:23Z</dcterms:created>
  <dcterms:modified xsi:type="dcterms:W3CDTF">2024-03-24T16:19:20Z</dcterms:modified>
</cp:coreProperties>
</file>