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517"/>
    <a:srgbClr val="FFC000"/>
    <a:srgbClr val="C0C0C0"/>
    <a:srgbClr val="DEA900"/>
    <a:srgbClr val="F7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70154D-CC57-435B-92DE-415D6229FBD6}" v="39" dt="2024-04-22T22:25:07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2B15-76D3-4D46-7CD1-7574639EB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5F0F4-199E-155B-A060-870F2707D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0538D-0865-CA96-BE67-A3CC644D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F295-6161-427D-933B-3DCE6233E65E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20877-05FE-F928-B065-F2997040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BC98E-D96C-D0CC-983E-4487DBCD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0B1-0EBC-4C7D-AC86-610A6A6AB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73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8CAA-F6C9-1E7C-12CB-A0B2480C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B2D9A-1326-7FE6-EC52-362DBBA05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4C5D-8C3A-FD9A-6C96-2EDAC379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F295-6161-427D-933B-3DCE6233E65E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8A9FF-8555-9EB7-F76C-B9C4EF73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D959B-7E85-7819-86BB-59C54E33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0B1-0EBC-4C7D-AC86-610A6A6AB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60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7A33D-46BE-A318-684A-4D7C4DA0F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88ADA-AC40-4EEE-FADF-2C8332E25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8BA66-A9C9-097A-91EA-A40D7E34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F295-6161-427D-933B-3DCE6233E65E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0DE5F-E28A-704C-7ECB-63DCCD7C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AC26-7C6F-5ED6-744C-71AA3884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0B1-0EBC-4C7D-AC86-610A6A6AB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70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111B-4744-4D4D-555F-5D967779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9EC1-40BD-D22A-C31F-FD864C60A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207F-2519-217C-6657-362C4768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F295-6161-427D-933B-3DCE6233E65E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0DF01-69DA-BED5-A85C-D243D350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84510-6215-13B1-72A9-5B87AF5A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0B1-0EBC-4C7D-AC86-610A6A6AB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33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289A-DFE3-D9B7-0A56-4128F634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769D8-EC06-A2D2-567D-829E5F8E8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5D748-FC1F-844F-A1C1-8B62809B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F295-6161-427D-933B-3DCE6233E65E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427BF-8713-F4C6-D3F0-8CA8F225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37FC5-BD75-8CA9-DB12-92F29F6B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0B1-0EBC-4C7D-AC86-610A6A6AB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74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8C4F-4B5B-A287-84E2-DBF4B704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49C52-DD2E-CFB0-F27E-18EF3A7F6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6B1CC-A7DD-8D77-A419-95F74262C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C412C-706C-EF15-A7D5-E3DF9BE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F295-6161-427D-933B-3DCE6233E65E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2C4B4-E470-ABB6-15BD-2C48BEB6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E06A2-4FB8-589C-BB9D-6CDA0234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0B1-0EBC-4C7D-AC86-610A6A6AB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0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ECD7-A492-96ED-BB29-3367D1AA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59CA4-32DF-998C-FA4F-308FD52F4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65D0F-96D0-58D9-543B-BCFC27F38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C0779-9CB9-5A0F-CA1A-B33F1D08D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74879-8B90-49B1-7E8A-E5E0C4747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55315-A89D-B9CF-3853-45BA234B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F295-6161-427D-933B-3DCE6233E65E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33007-EDF3-7630-C474-5D3C9330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3747B-A12B-489A-6864-4FDD7D98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0B1-0EBC-4C7D-AC86-610A6A6AB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44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26E7-7B6A-2AD7-23B2-CBB89274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4E54F-03C4-A280-201D-325F3C7F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F295-6161-427D-933B-3DCE6233E65E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424E8-7605-157E-7448-F551917F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03BCE-702E-BC15-23FD-7CA6D704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0B1-0EBC-4C7D-AC86-610A6A6AB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07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14A0D-47B0-20DC-3AD5-AC0AFFB9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F295-6161-427D-933B-3DCE6233E65E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37CA5-A477-555F-6540-4C3A707A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86C52-8BDF-59B0-5EAC-E4CA1EB9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0B1-0EBC-4C7D-AC86-610A6A6AB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26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03C3-4F70-A3AF-FFC1-0A31BC3D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6B31-CD9A-A43E-D44F-4611EF201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8D327-4C9F-35D0-DD3C-E0F6AC46C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E6278-24CD-7417-0E38-F40280C6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F295-6161-427D-933B-3DCE6233E65E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54DB7-0061-1116-8830-F8099707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4F70A-C59A-E8E6-F3A0-03CE9E7C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0B1-0EBC-4C7D-AC86-610A6A6AB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E17C-DD26-771F-E92E-BBC6AF53B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23D7F-07B2-26AD-5523-F10AD9B99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5134B-19B2-67CB-FD4A-953798554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5CC07-D90B-D902-AEDB-5A4FB160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6F295-6161-427D-933B-3DCE6233E65E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3FFA1-00DB-0081-F3AD-B3F4C0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43514-4635-6496-2FD0-8E3BFBC5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B0B1-0EBC-4C7D-AC86-610A6A6AB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19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63BA0-B264-E1F5-C6E1-C849AC4B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6DD28-A79C-453E-8827-54D6F01BA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B5C8C-569F-2491-20CA-0F6F8FB84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96F295-6161-427D-933B-3DCE6233E65E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047E8-7FDD-CF1F-A55D-19BFA976E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18F6-DC2F-A754-065F-573CAF56B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6B0B1-0EBC-4C7D-AC86-610A6A6ABB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96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C1319-853B-68B1-F4A2-38C82D3800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73856-F0EE-B579-DBAE-ECB6C7B41121}"/>
              </a:ext>
            </a:extLst>
          </p:cNvPr>
          <p:cNvSpPr txBox="1"/>
          <p:nvPr/>
        </p:nvSpPr>
        <p:spPr>
          <a:xfrm>
            <a:off x="2513351" y="2497976"/>
            <a:ext cx="71652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>
                <a:solidFill>
                  <a:srgbClr val="121517"/>
                </a:solidFill>
                <a:latin typeface="Harlow Solid Italic" panose="04030604020F02020D02" pitchFamily="82" charset="0"/>
              </a:rPr>
              <a:t>Auto</a:t>
            </a:r>
            <a:r>
              <a:rPr lang="pt-BR" sz="11500" dirty="0">
                <a:solidFill>
                  <a:srgbClr val="FFC000"/>
                </a:solidFill>
                <a:latin typeface="Harlow Solid Italic" panose="04030604020F02020D02" pitchFamily="82" charset="0"/>
              </a:rPr>
              <a:t>Choice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167AF-3635-4D64-5C2D-EF0F9C9D35C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BF8A3-25D6-9356-BC43-6FE51EC58082}"/>
              </a:ext>
            </a:extLst>
          </p:cNvPr>
          <p:cNvSpPr txBox="1"/>
          <p:nvPr/>
        </p:nvSpPr>
        <p:spPr>
          <a:xfrm>
            <a:off x="2816901" y="6519445"/>
            <a:ext cx="6701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Adriano Vale      Ary Farah      Ícaro Kuchanovicz      Mariana Sprada      Vinicius Dorneles</a:t>
            </a:r>
          </a:p>
        </p:txBody>
      </p:sp>
    </p:spTree>
    <p:extLst>
      <p:ext uri="{BB962C8B-B14F-4D97-AF65-F5344CB8AC3E}">
        <p14:creationId xmlns:p14="http://schemas.microsoft.com/office/powerpoint/2010/main" val="346795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C1319-853B-68B1-F4A2-38C82D3800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167AF-3635-4D64-5C2D-EF0F9C9D35C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55E878-178C-A648-068A-666CD31B1537}"/>
              </a:ext>
            </a:extLst>
          </p:cNvPr>
          <p:cNvCxnSpPr>
            <a:cxnSpLocks/>
          </p:cNvCxnSpPr>
          <p:nvPr/>
        </p:nvCxnSpPr>
        <p:spPr>
          <a:xfrm>
            <a:off x="0" y="584616"/>
            <a:ext cx="3006671" cy="0"/>
          </a:xfrm>
          <a:prstGeom prst="line">
            <a:avLst/>
          </a:prstGeom>
          <a:ln>
            <a:solidFill>
              <a:srgbClr val="12151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2BFE0F-E589-8F47-85C9-155C1C39C448}"/>
              </a:ext>
            </a:extLst>
          </p:cNvPr>
          <p:cNvSpPr txBox="1"/>
          <p:nvPr/>
        </p:nvSpPr>
        <p:spPr>
          <a:xfrm>
            <a:off x="1" y="30699"/>
            <a:ext cx="2851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" panose="020B0502040204020203" pitchFamily="34" charset="0"/>
              </a:rPr>
              <a:t>  Implementação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DBEB25C-2CE2-CE74-A04A-B2BAC5860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149" y="2672149"/>
            <a:ext cx="1513702" cy="151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14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C1319-853B-68B1-F4A2-38C82D3800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167AF-3635-4D64-5C2D-EF0F9C9D35C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55E878-178C-A648-068A-666CD31B1537}"/>
              </a:ext>
            </a:extLst>
          </p:cNvPr>
          <p:cNvCxnSpPr>
            <a:cxnSpLocks/>
          </p:cNvCxnSpPr>
          <p:nvPr/>
        </p:nvCxnSpPr>
        <p:spPr>
          <a:xfrm>
            <a:off x="0" y="584616"/>
            <a:ext cx="3013023" cy="0"/>
          </a:xfrm>
          <a:prstGeom prst="line">
            <a:avLst/>
          </a:prstGeom>
          <a:ln>
            <a:solidFill>
              <a:srgbClr val="12151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2BFE0F-E589-8F47-85C9-155C1C39C448}"/>
              </a:ext>
            </a:extLst>
          </p:cNvPr>
          <p:cNvSpPr txBox="1"/>
          <p:nvPr/>
        </p:nvSpPr>
        <p:spPr>
          <a:xfrm>
            <a:off x="0" y="30699"/>
            <a:ext cx="235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" panose="020B0502040204020203" pitchFamily="34" charset="0"/>
              </a:rPr>
              <a:t>  Canvas PBB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3F92F5-C27C-26E6-1066-3606EA2D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425" y="791638"/>
            <a:ext cx="8319150" cy="54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7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C1319-853B-68B1-F4A2-38C82D3800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167AF-3635-4D64-5C2D-EF0F9C9D35C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55E878-178C-A648-068A-666CD31B1537}"/>
              </a:ext>
            </a:extLst>
          </p:cNvPr>
          <p:cNvCxnSpPr>
            <a:cxnSpLocks/>
          </p:cNvCxnSpPr>
          <p:nvPr/>
        </p:nvCxnSpPr>
        <p:spPr>
          <a:xfrm>
            <a:off x="0" y="584616"/>
            <a:ext cx="4002374" cy="0"/>
          </a:xfrm>
          <a:prstGeom prst="line">
            <a:avLst/>
          </a:prstGeom>
          <a:ln>
            <a:solidFill>
              <a:srgbClr val="12151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2BFE0F-E589-8F47-85C9-155C1C39C448}"/>
              </a:ext>
            </a:extLst>
          </p:cNvPr>
          <p:cNvSpPr txBox="1"/>
          <p:nvPr/>
        </p:nvSpPr>
        <p:spPr>
          <a:xfrm>
            <a:off x="0" y="30699"/>
            <a:ext cx="3717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" panose="020B0502040204020203" pitchFamily="34" charset="0"/>
              </a:rPr>
              <a:t>  Personas / Features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3F92F5-C27C-26E6-1066-3606EA2D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520" y="869430"/>
            <a:ext cx="15610560" cy="1030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C1319-853B-68B1-F4A2-38C82D3800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3F92F5-C27C-26E6-1066-3606EA2D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3510" y="-4613018"/>
            <a:ext cx="15610560" cy="10301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2BFE0F-E589-8F47-85C9-155C1C39C448}"/>
              </a:ext>
            </a:extLst>
          </p:cNvPr>
          <p:cNvSpPr txBox="1"/>
          <p:nvPr/>
        </p:nvSpPr>
        <p:spPr>
          <a:xfrm>
            <a:off x="8474439" y="6011773"/>
            <a:ext cx="3642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>
                <a:latin typeface="Bahnschrift Light" panose="020B0502040204020203" pitchFamily="34" charset="0"/>
              </a:rPr>
              <a:t>PBIs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0471C4-9342-829B-7FA1-512512919678}"/>
              </a:ext>
            </a:extLst>
          </p:cNvPr>
          <p:cNvCxnSpPr/>
          <p:nvPr/>
        </p:nvCxnSpPr>
        <p:spPr>
          <a:xfrm flipH="1">
            <a:off x="10628026" y="6534993"/>
            <a:ext cx="1563974" cy="0"/>
          </a:xfrm>
          <a:prstGeom prst="line">
            <a:avLst/>
          </a:prstGeom>
          <a:ln>
            <a:solidFill>
              <a:srgbClr val="12151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C0C5C0B-4E71-CC6E-1284-CD5F7E133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9231" y="788098"/>
            <a:ext cx="6916868" cy="549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74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C1319-853B-68B1-F4A2-38C82D3800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167AF-3635-4D64-5C2D-EF0F9C9D35C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55E878-178C-A648-068A-666CD31B1537}"/>
              </a:ext>
            </a:extLst>
          </p:cNvPr>
          <p:cNvCxnSpPr>
            <a:cxnSpLocks/>
          </p:cNvCxnSpPr>
          <p:nvPr/>
        </p:nvCxnSpPr>
        <p:spPr>
          <a:xfrm>
            <a:off x="0" y="584616"/>
            <a:ext cx="2563318" cy="0"/>
          </a:xfrm>
          <a:prstGeom prst="line">
            <a:avLst/>
          </a:prstGeom>
          <a:ln>
            <a:solidFill>
              <a:srgbClr val="12151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2BFE0F-E589-8F47-85C9-155C1C39C448}"/>
              </a:ext>
            </a:extLst>
          </p:cNvPr>
          <p:cNvSpPr txBox="1"/>
          <p:nvPr/>
        </p:nvSpPr>
        <p:spPr>
          <a:xfrm>
            <a:off x="1" y="30699"/>
            <a:ext cx="2398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" panose="020B0502040204020203" pitchFamily="34" charset="0"/>
              </a:rPr>
              <a:t>  User Stories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76A06-3FE1-5DC3-8D71-BD367AA25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66" y="788098"/>
            <a:ext cx="6916868" cy="54970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ABC5F6-8B41-4753-99A5-DDA2E287D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9422" y="646974"/>
            <a:ext cx="6155960" cy="602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23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C1319-853B-68B1-F4A2-38C82D3800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167AF-3635-4D64-5C2D-EF0F9C9D35C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55E878-178C-A648-068A-666CD31B1537}"/>
              </a:ext>
            </a:extLst>
          </p:cNvPr>
          <p:cNvCxnSpPr>
            <a:cxnSpLocks/>
          </p:cNvCxnSpPr>
          <p:nvPr/>
        </p:nvCxnSpPr>
        <p:spPr>
          <a:xfrm>
            <a:off x="0" y="584616"/>
            <a:ext cx="2563318" cy="0"/>
          </a:xfrm>
          <a:prstGeom prst="line">
            <a:avLst/>
          </a:prstGeom>
          <a:ln>
            <a:solidFill>
              <a:srgbClr val="12151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2BFE0F-E589-8F47-85C9-155C1C39C448}"/>
              </a:ext>
            </a:extLst>
          </p:cNvPr>
          <p:cNvSpPr txBox="1"/>
          <p:nvPr/>
        </p:nvSpPr>
        <p:spPr>
          <a:xfrm>
            <a:off x="1" y="30699"/>
            <a:ext cx="2398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" panose="020B0502040204020203" pitchFamily="34" charset="0"/>
              </a:rPr>
              <a:t>  User Stories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4DAE8-BD37-4A40-23AA-92C17F5F2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020" y="646974"/>
            <a:ext cx="6155960" cy="6026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993A4A-4961-02FC-EAFD-6914851D4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93798" y="788943"/>
            <a:ext cx="6916868" cy="5497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A17EC7-67CF-4F68-1B5F-E4F96FBD4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0999" y="782427"/>
            <a:ext cx="7322788" cy="575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67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C1319-853B-68B1-F4A2-38C82D3800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167AF-3635-4D64-5C2D-EF0F9C9D35C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55E878-178C-A648-068A-666CD31B1537}"/>
              </a:ext>
            </a:extLst>
          </p:cNvPr>
          <p:cNvCxnSpPr>
            <a:cxnSpLocks/>
          </p:cNvCxnSpPr>
          <p:nvPr/>
        </p:nvCxnSpPr>
        <p:spPr>
          <a:xfrm>
            <a:off x="0" y="584616"/>
            <a:ext cx="2563318" cy="0"/>
          </a:xfrm>
          <a:prstGeom prst="line">
            <a:avLst/>
          </a:prstGeom>
          <a:ln>
            <a:solidFill>
              <a:srgbClr val="12151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2BFE0F-E589-8F47-85C9-155C1C39C448}"/>
              </a:ext>
            </a:extLst>
          </p:cNvPr>
          <p:cNvSpPr txBox="1"/>
          <p:nvPr/>
        </p:nvSpPr>
        <p:spPr>
          <a:xfrm>
            <a:off x="1" y="30699"/>
            <a:ext cx="2398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" panose="020B0502040204020203" pitchFamily="34" charset="0"/>
              </a:rPr>
              <a:t>  User Stories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A7F143-C59D-8D06-89BE-B4CB7F334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606" y="782427"/>
            <a:ext cx="7322788" cy="5755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4AD52F-7BB5-2E47-EF17-A8E2338D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36712" y="646974"/>
            <a:ext cx="6155960" cy="6026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6E254E-D884-6FD6-0898-0D0C9B09C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2752" y="782427"/>
            <a:ext cx="6846873" cy="57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21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C1319-853B-68B1-F4A2-38C82D3800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167AF-3635-4D64-5C2D-EF0F9C9D35C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55E878-178C-A648-068A-666CD31B1537}"/>
              </a:ext>
            </a:extLst>
          </p:cNvPr>
          <p:cNvCxnSpPr>
            <a:cxnSpLocks/>
          </p:cNvCxnSpPr>
          <p:nvPr/>
        </p:nvCxnSpPr>
        <p:spPr>
          <a:xfrm>
            <a:off x="0" y="584616"/>
            <a:ext cx="2563318" cy="0"/>
          </a:xfrm>
          <a:prstGeom prst="line">
            <a:avLst/>
          </a:prstGeom>
          <a:ln>
            <a:solidFill>
              <a:srgbClr val="12151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2BFE0F-E589-8F47-85C9-155C1C39C448}"/>
              </a:ext>
            </a:extLst>
          </p:cNvPr>
          <p:cNvSpPr txBox="1"/>
          <p:nvPr/>
        </p:nvSpPr>
        <p:spPr>
          <a:xfrm>
            <a:off x="1" y="30699"/>
            <a:ext cx="2398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" panose="020B0502040204020203" pitchFamily="34" charset="0"/>
              </a:rPr>
              <a:t>  User Stories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9038D5-4B07-B9DC-2AEB-F3DC564B6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563" y="782427"/>
            <a:ext cx="6846873" cy="577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71D7B5-3427-4AF1-7FB8-8EFD69B2A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779988" y="782427"/>
            <a:ext cx="7322788" cy="575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14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C1319-853B-68B1-F4A2-38C82D3800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167AF-3635-4D64-5C2D-EF0F9C9D35C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55E878-178C-A648-068A-666CD31B1537}"/>
              </a:ext>
            </a:extLst>
          </p:cNvPr>
          <p:cNvCxnSpPr>
            <a:cxnSpLocks/>
          </p:cNvCxnSpPr>
          <p:nvPr/>
        </p:nvCxnSpPr>
        <p:spPr>
          <a:xfrm>
            <a:off x="0" y="584616"/>
            <a:ext cx="3628103" cy="0"/>
          </a:xfrm>
          <a:prstGeom prst="line">
            <a:avLst/>
          </a:prstGeom>
          <a:ln>
            <a:solidFill>
              <a:srgbClr val="12151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2BFE0F-E589-8F47-85C9-155C1C39C448}"/>
              </a:ext>
            </a:extLst>
          </p:cNvPr>
          <p:cNvSpPr txBox="1"/>
          <p:nvPr/>
        </p:nvSpPr>
        <p:spPr>
          <a:xfrm>
            <a:off x="1" y="30699"/>
            <a:ext cx="4070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ahnschrift Light" panose="020B0502040204020203" pitchFamily="34" charset="0"/>
              </a:rPr>
              <a:t>  Modelo Relacional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9038D5-4B07-B9DC-2AEB-F3DC564B6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51308" y="782427"/>
            <a:ext cx="6846873" cy="5777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70A346-049A-1038-6CA7-24540F7C2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956" y="972632"/>
            <a:ext cx="3780087" cy="53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90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Bahnschrift Light</vt:lpstr>
      <vt:lpstr>Harlow Solid Italic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 Felipe Farah e Silva</dc:creator>
  <cp:lastModifiedBy>Ary Felipe Farah e Silva</cp:lastModifiedBy>
  <cp:revision>2</cp:revision>
  <dcterms:created xsi:type="dcterms:W3CDTF">2024-04-21T16:09:42Z</dcterms:created>
  <dcterms:modified xsi:type="dcterms:W3CDTF">2024-04-23T13:17:09Z</dcterms:modified>
</cp:coreProperties>
</file>