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4CDC6-D267-4050-A6C5-9FEAD15B4CA4}" v="13" dt="2023-10-17T13:52:56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 Farah" userId="b4a11b600c829974" providerId="LiveId" clId="{0144CDC6-D267-4050-A6C5-9FEAD15B4CA4}"/>
    <pc:docChg chg="undo redo custSel addSld modSld">
      <pc:chgData name="Ary Farah" userId="b4a11b600c829974" providerId="LiveId" clId="{0144CDC6-D267-4050-A6C5-9FEAD15B4CA4}" dt="2023-10-17T14:05:25.457" v="1851" actId="20577"/>
      <pc:docMkLst>
        <pc:docMk/>
      </pc:docMkLst>
      <pc:sldChg chg="addSp modSp mod">
        <pc:chgData name="Ary Farah" userId="b4a11b600c829974" providerId="LiveId" clId="{0144CDC6-D267-4050-A6C5-9FEAD15B4CA4}" dt="2023-10-17T13:08:32.120" v="336" actId="1076"/>
        <pc:sldMkLst>
          <pc:docMk/>
          <pc:sldMk cId="3835540356" sldId="256"/>
        </pc:sldMkLst>
        <pc:spChg chg="mod">
          <ac:chgData name="Ary Farah" userId="b4a11b600c829974" providerId="LiveId" clId="{0144CDC6-D267-4050-A6C5-9FEAD15B4CA4}" dt="2023-10-17T13:08:13.675" v="335" actId="207"/>
          <ac:spMkLst>
            <pc:docMk/>
            <pc:sldMk cId="3835540356" sldId="256"/>
            <ac:spMk id="2" creationId="{6D1F44E2-0D96-FA9E-A815-23A6C2C80856}"/>
          </ac:spMkLst>
        </pc:spChg>
        <pc:spChg chg="mod">
          <ac:chgData name="Ary Farah" userId="b4a11b600c829974" providerId="LiveId" clId="{0144CDC6-D267-4050-A6C5-9FEAD15B4CA4}" dt="2023-10-17T12:34:20.743" v="101" actId="1076"/>
          <ac:spMkLst>
            <pc:docMk/>
            <pc:sldMk cId="3835540356" sldId="256"/>
            <ac:spMk id="3" creationId="{E096ACA1-4BA8-558D-6652-B5F96D9B3BF4}"/>
          </ac:spMkLst>
        </pc:spChg>
        <pc:picChg chg="add mod">
          <ac:chgData name="Ary Farah" userId="b4a11b600c829974" providerId="LiveId" clId="{0144CDC6-D267-4050-A6C5-9FEAD15B4CA4}" dt="2023-10-17T13:08:32.120" v="336" actId="1076"/>
          <ac:picMkLst>
            <pc:docMk/>
            <pc:sldMk cId="3835540356" sldId="256"/>
            <ac:picMk id="5" creationId="{CEC2CA36-E874-6FFA-76C0-42A5E6950CD5}"/>
          </ac:picMkLst>
        </pc:picChg>
      </pc:sldChg>
      <pc:sldChg chg="addSp delSp modSp new mod">
        <pc:chgData name="Ary Farah" userId="b4a11b600c829974" providerId="LiveId" clId="{0144CDC6-D267-4050-A6C5-9FEAD15B4CA4}" dt="2023-10-17T14:01:12.414" v="1650" actId="20577"/>
        <pc:sldMkLst>
          <pc:docMk/>
          <pc:sldMk cId="2597869707" sldId="257"/>
        </pc:sldMkLst>
        <pc:spChg chg="del mod">
          <ac:chgData name="Ary Farah" userId="b4a11b600c829974" providerId="LiveId" clId="{0144CDC6-D267-4050-A6C5-9FEAD15B4CA4}" dt="2023-10-17T12:46:55.929" v="119" actId="478"/>
          <ac:spMkLst>
            <pc:docMk/>
            <pc:sldMk cId="2597869707" sldId="257"/>
            <ac:spMk id="2" creationId="{BED4D618-45F7-E826-D715-B306EF626AEA}"/>
          </ac:spMkLst>
        </pc:spChg>
        <pc:spChg chg="del">
          <ac:chgData name="Ary Farah" userId="b4a11b600c829974" providerId="LiveId" clId="{0144CDC6-D267-4050-A6C5-9FEAD15B4CA4}" dt="2023-10-17T12:46:57.403" v="120" actId="478"/>
          <ac:spMkLst>
            <pc:docMk/>
            <pc:sldMk cId="2597869707" sldId="257"/>
            <ac:spMk id="3" creationId="{7344D20D-3A54-8A2A-75C7-C2DADDD600CB}"/>
          </ac:spMkLst>
        </pc:spChg>
        <pc:spChg chg="add del mod">
          <ac:chgData name="Ary Farah" userId="b4a11b600c829974" providerId="LiveId" clId="{0144CDC6-D267-4050-A6C5-9FEAD15B4CA4}" dt="2023-10-17T12:47:23.120" v="128"/>
          <ac:spMkLst>
            <pc:docMk/>
            <pc:sldMk cId="2597869707" sldId="257"/>
            <ac:spMk id="4" creationId="{F3AD7B37-7A64-B6C9-DA92-9B70641C17DA}"/>
          </ac:spMkLst>
        </pc:spChg>
        <pc:spChg chg="add mod">
          <ac:chgData name="Ary Farah" userId="b4a11b600c829974" providerId="LiveId" clId="{0144CDC6-D267-4050-A6C5-9FEAD15B4CA4}" dt="2023-10-17T13:49:28.154" v="1312" actId="20577"/>
          <ac:spMkLst>
            <pc:docMk/>
            <pc:sldMk cId="2597869707" sldId="257"/>
            <ac:spMk id="5" creationId="{613E3306-E948-E641-A067-EAB6C2462BED}"/>
          </ac:spMkLst>
        </pc:spChg>
        <pc:spChg chg="add mod">
          <ac:chgData name="Ary Farah" userId="b4a11b600c829974" providerId="LiveId" clId="{0144CDC6-D267-4050-A6C5-9FEAD15B4CA4}" dt="2023-10-17T12:54:56.050" v="249" actId="1076"/>
          <ac:spMkLst>
            <pc:docMk/>
            <pc:sldMk cId="2597869707" sldId="257"/>
            <ac:spMk id="8" creationId="{0518ED23-0834-27EF-035C-E97B61F92802}"/>
          </ac:spMkLst>
        </pc:spChg>
        <pc:spChg chg="add mod ord">
          <ac:chgData name="Ary Farah" userId="b4a11b600c829974" providerId="LiveId" clId="{0144CDC6-D267-4050-A6C5-9FEAD15B4CA4}" dt="2023-10-17T12:57:05.106" v="274" actId="14100"/>
          <ac:spMkLst>
            <pc:docMk/>
            <pc:sldMk cId="2597869707" sldId="257"/>
            <ac:spMk id="9" creationId="{46425BCB-F157-8BCF-9F32-E962D9CF9794}"/>
          </ac:spMkLst>
        </pc:spChg>
        <pc:spChg chg="add mod">
          <ac:chgData name="Ary Farah" userId="b4a11b600c829974" providerId="LiveId" clId="{0144CDC6-D267-4050-A6C5-9FEAD15B4CA4}" dt="2023-10-17T13:06:54.659" v="328" actId="1076"/>
          <ac:spMkLst>
            <pc:docMk/>
            <pc:sldMk cId="2597869707" sldId="257"/>
            <ac:spMk id="10" creationId="{A6B33FA1-CC0D-511E-9B22-58C6A5B65848}"/>
          </ac:spMkLst>
        </pc:spChg>
        <pc:spChg chg="add mod">
          <ac:chgData name="Ary Farah" userId="b4a11b600c829974" providerId="LiveId" clId="{0144CDC6-D267-4050-A6C5-9FEAD15B4CA4}" dt="2023-10-17T12:56:39.503" v="268" actId="14100"/>
          <ac:spMkLst>
            <pc:docMk/>
            <pc:sldMk cId="2597869707" sldId="257"/>
            <ac:spMk id="11" creationId="{DDD5369C-B29E-1DC3-42F1-01A1DC0C8CEA}"/>
          </ac:spMkLst>
        </pc:spChg>
        <pc:spChg chg="add mod">
          <ac:chgData name="Ary Farah" userId="b4a11b600c829974" providerId="LiveId" clId="{0144CDC6-D267-4050-A6C5-9FEAD15B4CA4}" dt="2023-10-17T13:52:18.727" v="1322" actId="20577"/>
          <ac:spMkLst>
            <pc:docMk/>
            <pc:sldMk cId="2597869707" sldId="257"/>
            <ac:spMk id="12" creationId="{427DEB5C-2529-08E3-A1E6-FD0A9EB81115}"/>
          </ac:spMkLst>
        </pc:spChg>
        <pc:spChg chg="add mod">
          <ac:chgData name="Ary Farah" userId="b4a11b600c829974" providerId="LiveId" clId="{0144CDC6-D267-4050-A6C5-9FEAD15B4CA4}" dt="2023-10-17T13:06:45.196" v="326" actId="1076"/>
          <ac:spMkLst>
            <pc:docMk/>
            <pc:sldMk cId="2597869707" sldId="257"/>
            <ac:spMk id="13" creationId="{5C2CFCB3-411D-2BF9-FE80-A4786B739B8B}"/>
          </ac:spMkLst>
        </pc:spChg>
        <pc:spChg chg="add mod">
          <ac:chgData name="Ary Farah" userId="b4a11b600c829974" providerId="LiveId" clId="{0144CDC6-D267-4050-A6C5-9FEAD15B4CA4}" dt="2023-10-17T14:01:12.414" v="1650" actId="20577"/>
          <ac:spMkLst>
            <pc:docMk/>
            <pc:sldMk cId="2597869707" sldId="257"/>
            <ac:spMk id="14" creationId="{672E2F61-1E1A-46A0-927D-14C6BCDA1B6C}"/>
          </ac:spMkLst>
        </pc:spChg>
        <pc:spChg chg="add del mod">
          <ac:chgData name="Ary Farah" userId="b4a11b600c829974" providerId="LiveId" clId="{0144CDC6-D267-4050-A6C5-9FEAD15B4CA4}" dt="2023-10-17T13:52:06.492" v="1316"/>
          <ac:spMkLst>
            <pc:docMk/>
            <pc:sldMk cId="2597869707" sldId="257"/>
            <ac:spMk id="15" creationId="{E95E9345-6A23-59B9-28A3-30F05E9F372A}"/>
          </ac:spMkLst>
        </pc:spChg>
        <pc:spChg chg="add mod">
          <ac:chgData name="Ary Farah" userId="b4a11b600c829974" providerId="LiveId" clId="{0144CDC6-D267-4050-A6C5-9FEAD15B4CA4}" dt="2023-10-17T13:54:08.453" v="1470" actId="207"/>
          <ac:spMkLst>
            <pc:docMk/>
            <pc:sldMk cId="2597869707" sldId="257"/>
            <ac:spMk id="16" creationId="{0F1F60DD-8B07-3A14-F33B-EC61307A3C22}"/>
          </ac:spMkLst>
        </pc:spChg>
        <pc:picChg chg="add mod">
          <ac:chgData name="Ary Farah" userId="b4a11b600c829974" providerId="LiveId" clId="{0144CDC6-D267-4050-A6C5-9FEAD15B4CA4}" dt="2023-10-17T12:55:05.063" v="251" actId="1076"/>
          <ac:picMkLst>
            <pc:docMk/>
            <pc:sldMk cId="2597869707" sldId="257"/>
            <ac:picMk id="7" creationId="{CA561675-6475-52E1-8D07-EA11D8ED9404}"/>
          </ac:picMkLst>
        </pc:picChg>
      </pc:sldChg>
      <pc:sldChg chg="addSp modSp add mod">
        <pc:chgData name="Ary Farah" userId="b4a11b600c829974" providerId="LiveId" clId="{0144CDC6-D267-4050-A6C5-9FEAD15B4CA4}" dt="2023-10-17T13:30:40.854" v="518" actId="1076"/>
        <pc:sldMkLst>
          <pc:docMk/>
          <pc:sldMk cId="320382047" sldId="258"/>
        </pc:sldMkLst>
        <pc:spChg chg="add mod">
          <ac:chgData name="Ary Farah" userId="b4a11b600c829974" providerId="LiveId" clId="{0144CDC6-D267-4050-A6C5-9FEAD15B4CA4}" dt="2023-10-17T13:30:40.854" v="518" actId="1076"/>
          <ac:spMkLst>
            <pc:docMk/>
            <pc:sldMk cId="320382047" sldId="258"/>
            <ac:spMk id="4" creationId="{47A578F2-E622-E868-4809-E72E54FF205D}"/>
          </ac:spMkLst>
        </pc:spChg>
        <pc:spChg chg="mod">
          <ac:chgData name="Ary Farah" userId="b4a11b600c829974" providerId="LiveId" clId="{0144CDC6-D267-4050-A6C5-9FEAD15B4CA4}" dt="2023-10-17T13:16:41.764" v="404" actId="1076"/>
          <ac:spMkLst>
            <pc:docMk/>
            <pc:sldMk cId="320382047" sldId="258"/>
            <ac:spMk id="5" creationId="{613E3306-E948-E641-A067-EAB6C2462BED}"/>
          </ac:spMkLst>
        </pc:spChg>
        <pc:spChg chg="mod">
          <ac:chgData name="Ary Farah" userId="b4a11b600c829974" providerId="LiveId" clId="{0144CDC6-D267-4050-A6C5-9FEAD15B4CA4}" dt="2023-10-17T13:16:18.861" v="401" actId="1076"/>
          <ac:spMkLst>
            <pc:docMk/>
            <pc:sldMk cId="320382047" sldId="258"/>
            <ac:spMk id="9" creationId="{46425BCB-F157-8BCF-9F32-E962D9CF9794}"/>
          </ac:spMkLst>
        </pc:spChg>
        <pc:spChg chg="mod">
          <ac:chgData name="Ary Farah" userId="b4a11b600c829974" providerId="LiveId" clId="{0144CDC6-D267-4050-A6C5-9FEAD15B4CA4}" dt="2023-10-17T13:29:54.204" v="509" actId="1076"/>
          <ac:spMkLst>
            <pc:docMk/>
            <pc:sldMk cId="320382047" sldId="258"/>
            <ac:spMk id="12" creationId="{427DEB5C-2529-08E3-A1E6-FD0A9EB81115}"/>
          </ac:spMkLst>
        </pc:spChg>
        <pc:spChg chg="mod">
          <ac:chgData name="Ary Farah" userId="b4a11b600c829974" providerId="LiveId" clId="{0144CDC6-D267-4050-A6C5-9FEAD15B4CA4}" dt="2023-10-17T13:18:49.120" v="475" actId="20577"/>
          <ac:spMkLst>
            <pc:docMk/>
            <pc:sldMk cId="320382047" sldId="258"/>
            <ac:spMk id="13" creationId="{5C2CFCB3-411D-2BF9-FE80-A4786B739B8B}"/>
          </ac:spMkLst>
        </pc:spChg>
        <pc:spChg chg="mod">
          <ac:chgData name="Ary Farah" userId="b4a11b600c829974" providerId="LiveId" clId="{0144CDC6-D267-4050-A6C5-9FEAD15B4CA4}" dt="2023-10-17T13:22:24.578" v="496" actId="1076"/>
          <ac:spMkLst>
            <pc:docMk/>
            <pc:sldMk cId="320382047" sldId="258"/>
            <ac:spMk id="14" creationId="{672E2F61-1E1A-46A0-927D-14C6BCDA1B6C}"/>
          </ac:spMkLst>
        </pc:spChg>
        <pc:picChg chg="add mod">
          <ac:chgData name="Ary Farah" userId="b4a11b600c829974" providerId="LiveId" clId="{0144CDC6-D267-4050-A6C5-9FEAD15B4CA4}" dt="2023-10-17T13:15:34.523" v="364" actId="14100"/>
          <ac:picMkLst>
            <pc:docMk/>
            <pc:sldMk cId="320382047" sldId="258"/>
            <ac:picMk id="3" creationId="{3383FC10-5CE1-94BB-3FB7-E281B8BA2B07}"/>
          </ac:picMkLst>
        </pc:picChg>
      </pc:sldChg>
      <pc:sldChg chg="addSp delSp modSp new mod">
        <pc:chgData name="Ary Farah" userId="b4a11b600c829974" providerId="LiveId" clId="{0144CDC6-D267-4050-A6C5-9FEAD15B4CA4}" dt="2023-10-17T14:05:25.457" v="1851" actId="20577"/>
        <pc:sldMkLst>
          <pc:docMk/>
          <pc:sldMk cId="692097716" sldId="259"/>
        </pc:sldMkLst>
        <pc:spChg chg="add del mod">
          <ac:chgData name="Ary Farah" userId="b4a11b600c829974" providerId="LiveId" clId="{0144CDC6-D267-4050-A6C5-9FEAD15B4CA4}" dt="2023-10-17T13:55:30.752" v="1472" actId="1076"/>
          <ac:spMkLst>
            <pc:docMk/>
            <pc:sldMk cId="692097716" sldId="259"/>
            <ac:spMk id="2" creationId="{48A877CD-7BC5-DD88-8EA5-F889D013DA82}"/>
          </ac:spMkLst>
        </pc:spChg>
        <pc:spChg chg="mod">
          <ac:chgData name="Ary Farah" userId="b4a11b600c829974" providerId="LiveId" clId="{0144CDC6-D267-4050-A6C5-9FEAD15B4CA4}" dt="2023-10-17T14:05:25.457" v="1851" actId="20577"/>
          <ac:spMkLst>
            <pc:docMk/>
            <pc:sldMk cId="692097716" sldId="259"/>
            <ac:spMk id="3" creationId="{C622D8C3-CBC9-4D5B-6E60-3241C732E59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3314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73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563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8503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395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0789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276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66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8593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7130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75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46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53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644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13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146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24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43E1EE6-F57C-4AD2-B0E5-B9295C7287F8}" type="datetimeFigureOut">
              <a:rPr lang="pt-BR" smtClean="0"/>
              <a:t>17/10/2023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C1C4553-BFAF-40E7-B8D7-C7A9301DB8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4604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F44E2-0D96-FA9E-A815-23A6C2C80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20" y="856861"/>
            <a:ext cx="9548359" cy="2572139"/>
          </a:xfrm>
        </p:spPr>
        <p:txBody>
          <a:bodyPr/>
          <a:lstStyle/>
          <a:p>
            <a:r>
              <a:rPr lang="pt-BR" sz="5400" dirty="0">
                <a:solidFill>
                  <a:schemeClr val="tx1">
                    <a:lumMod val="85000"/>
                  </a:schemeClr>
                </a:solidFill>
              </a:rPr>
              <a:t>Educação de qualidade</a:t>
            </a:r>
            <a:br>
              <a:rPr lang="pt-BR" dirty="0"/>
            </a:b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96ACA1-4BA8-558D-6652-B5F96D9B3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60261" y="5080518"/>
            <a:ext cx="2531739" cy="1777482"/>
          </a:xfrm>
        </p:spPr>
        <p:txBody>
          <a:bodyPr>
            <a:normAutofit/>
          </a:bodyPr>
          <a:lstStyle/>
          <a:p>
            <a:pPr algn="l"/>
            <a:r>
              <a:rPr lang="pt-BR" sz="1600" dirty="0"/>
              <a:t>Adriano Vale</a:t>
            </a:r>
          </a:p>
          <a:p>
            <a:pPr algn="l"/>
            <a:r>
              <a:rPr lang="pt-BR" sz="1600" dirty="0"/>
              <a:t>Ary Farah</a:t>
            </a:r>
          </a:p>
          <a:p>
            <a:pPr algn="l"/>
            <a:r>
              <a:rPr lang="pt-BR" sz="1600" dirty="0"/>
              <a:t>Caroline Assis</a:t>
            </a:r>
          </a:p>
          <a:p>
            <a:pPr algn="l"/>
            <a:r>
              <a:rPr lang="pt-BR" sz="1600" dirty="0"/>
              <a:t>Ícaro </a:t>
            </a:r>
            <a:r>
              <a:rPr lang="pt-BR" sz="1600" dirty="0" err="1"/>
              <a:t>Kuchanovicz</a:t>
            </a:r>
            <a:endParaRPr lang="pt-BR" sz="1600" dirty="0"/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CEC2CA36-E874-6FFA-76C0-42A5E6950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820" y="3490134"/>
            <a:ext cx="1725504" cy="247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4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6425BCB-F157-8BCF-9F32-E962D9CF9794}"/>
              </a:ext>
            </a:extLst>
          </p:cNvPr>
          <p:cNvSpPr/>
          <p:nvPr/>
        </p:nvSpPr>
        <p:spPr>
          <a:xfrm>
            <a:off x="3200059" y="757918"/>
            <a:ext cx="2911152" cy="269499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3E3306-E948-E641-A067-EAB6C2462BED}"/>
              </a:ext>
            </a:extLst>
          </p:cNvPr>
          <p:cNvSpPr txBox="1"/>
          <p:nvPr/>
        </p:nvSpPr>
        <p:spPr>
          <a:xfrm>
            <a:off x="3615261" y="830993"/>
            <a:ext cx="2133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6F6F6F"/>
                </a:solidFill>
              </a:rPr>
              <a:t>Nichollas</a:t>
            </a:r>
            <a:r>
              <a:rPr lang="pt-BR" sz="1400" dirty="0">
                <a:solidFill>
                  <a:srgbClr val="6F6F6F"/>
                </a:solidFill>
              </a:rPr>
              <a:t> Wonderland</a:t>
            </a:r>
          </a:p>
          <a:p>
            <a:endParaRPr lang="pt-BR" dirty="0">
              <a:solidFill>
                <a:srgbClr val="6F6F6F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A561675-6475-52E1-8D07-EA11D8ED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261" y="1144567"/>
            <a:ext cx="2133643" cy="213364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518ED23-0834-27EF-035C-E97B61F92802}"/>
              </a:ext>
            </a:extLst>
          </p:cNvPr>
          <p:cNvSpPr/>
          <p:nvPr/>
        </p:nvSpPr>
        <p:spPr>
          <a:xfrm>
            <a:off x="3094993" y="655281"/>
            <a:ext cx="6002014" cy="55474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B33FA1-CC0D-511E-9B22-58C6A5B65848}"/>
              </a:ext>
            </a:extLst>
          </p:cNvPr>
          <p:cNvSpPr/>
          <p:nvPr/>
        </p:nvSpPr>
        <p:spPr>
          <a:xfrm>
            <a:off x="3200059" y="3452910"/>
            <a:ext cx="2911152" cy="267011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D5369C-B29E-1DC3-42F1-01A1DC0C8CEA}"/>
              </a:ext>
            </a:extLst>
          </p:cNvPr>
          <p:cNvSpPr/>
          <p:nvPr/>
        </p:nvSpPr>
        <p:spPr>
          <a:xfrm>
            <a:off x="6111211" y="751697"/>
            <a:ext cx="2901821" cy="270121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7DEB5C-2529-08E3-A1E6-FD0A9EB81115}"/>
              </a:ext>
            </a:extLst>
          </p:cNvPr>
          <p:cNvSpPr/>
          <p:nvPr/>
        </p:nvSpPr>
        <p:spPr>
          <a:xfrm>
            <a:off x="6111211" y="3452910"/>
            <a:ext cx="2901821" cy="267011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C2CFCB3-411D-2BF9-FE80-A4786B739B8B}"/>
              </a:ext>
            </a:extLst>
          </p:cNvPr>
          <p:cNvSpPr txBox="1"/>
          <p:nvPr/>
        </p:nvSpPr>
        <p:spPr>
          <a:xfrm>
            <a:off x="6413572" y="1440583"/>
            <a:ext cx="2297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F6F6F"/>
                </a:solidFill>
              </a:rPr>
              <a:t>Idade: 19 anos</a:t>
            </a:r>
          </a:p>
          <a:p>
            <a:r>
              <a:rPr lang="pt-BR" sz="2000" dirty="0">
                <a:solidFill>
                  <a:srgbClr val="6F6F6F"/>
                </a:solidFill>
              </a:rPr>
              <a:t>Sexo: Masculino Estudante de Engenharia Civil.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2E2F61-1E1A-46A0-927D-14C6BCDA1B6C}"/>
              </a:ext>
            </a:extLst>
          </p:cNvPr>
          <p:cNvSpPr txBox="1"/>
          <p:nvPr/>
        </p:nvSpPr>
        <p:spPr>
          <a:xfrm>
            <a:off x="3278604" y="3505217"/>
            <a:ext cx="28069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6F6F6F"/>
                </a:solidFill>
              </a:rPr>
              <a:t>- Não tem acesso à materiais diversificados, além dos utilizados em sala.  - Deseja entrar em contato com outros grupos de estudo compartilhar e ampliar conhecimento.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F1F60DD-8B07-3A14-F33B-EC61307A3C22}"/>
              </a:ext>
            </a:extLst>
          </p:cNvPr>
          <p:cNvSpPr txBox="1"/>
          <p:nvPr/>
        </p:nvSpPr>
        <p:spPr>
          <a:xfrm>
            <a:off x="6298163" y="3549326"/>
            <a:ext cx="2547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6F6F6F"/>
                </a:solidFill>
              </a:rPr>
              <a:t>- Ter acesso a diversos materiais complementares relacionados a seu curso</a:t>
            </a:r>
          </a:p>
          <a:p>
            <a:r>
              <a:rPr lang="pt-BR" dirty="0">
                <a:solidFill>
                  <a:srgbClr val="6F6F6F"/>
                </a:solidFill>
              </a:rPr>
              <a:t>- Ter uma forma de contato entre os alunos</a:t>
            </a:r>
          </a:p>
        </p:txBody>
      </p:sp>
    </p:spTree>
    <p:extLst>
      <p:ext uri="{BB962C8B-B14F-4D97-AF65-F5344CB8AC3E}">
        <p14:creationId xmlns:p14="http://schemas.microsoft.com/office/powerpoint/2010/main" val="259786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6425BCB-F157-8BCF-9F32-E962D9CF9794}"/>
              </a:ext>
            </a:extLst>
          </p:cNvPr>
          <p:cNvSpPr/>
          <p:nvPr/>
        </p:nvSpPr>
        <p:spPr>
          <a:xfrm>
            <a:off x="3200059" y="757918"/>
            <a:ext cx="2911152" cy="269499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13E3306-E948-E641-A067-EAB6C2462BED}"/>
              </a:ext>
            </a:extLst>
          </p:cNvPr>
          <p:cNvSpPr txBox="1"/>
          <p:nvPr/>
        </p:nvSpPr>
        <p:spPr>
          <a:xfrm>
            <a:off x="3916313" y="855808"/>
            <a:ext cx="1563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err="1">
                <a:solidFill>
                  <a:srgbClr val="6F6F6F"/>
                </a:solidFill>
              </a:rPr>
              <a:t>Angela</a:t>
            </a:r>
            <a:r>
              <a:rPr lang="pt-BR" sz="1400" dirty="0">
                <a:solidFill>
                  <a:srgbClr val="6F6F6F"/>
                </a:solidFill>
              </a:rPr>
              <a:t> </a:t>
            </a:r>
            <a:r>
              <a:rPr lang="pt-BR" sz="1400" dirty="0" err="1">
                <a:solidFill>
                  <a:srgbClr val="6F6F6F"/>
                </a:solidFill>
              </a:rPr>
              <a:t>Langae</a:t>
            </a:r>
            <a:endParaRPr lang="pt-BR" sz="1400" dirty="0">
              <a:solidFill>
                <a:srgbClr val="6F6F6F"/>
              </a:solidFill>
            </a:endParaRPr>
          </a:p>
          <a:p>
            <a:endParaRPr lang="pt-BR" dirty="0">
              <a:solidFill>
                <a:srgbClr val="6F6F6F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A561675-6475-52E1-8D07-EA11D8ED9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5261" y="1144567"/>
            <a:ext cx="2133643" cy="2133643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518ED23-0834-27EF-035C-E97B61F92802}"/>
              </a:ext>
            </a:extLst>
          </p:cNvPr>
          <p:cNvSpPr/>
          <p:nvPr/>
        </p:nvSpPr>
        <p:spPr>
          <a:xfrm>
            <a:off x="3094993" y="655281"/>
            <a:ext cx="6002014" cy="554743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B33FA1-CC0D-511E-9B22-58C6A5B65848}"/>
              </a:ext>
            </a:extLst>
          </p:cNvPr>
          <p:cNvSpPr/>
          <p:nvPr/>
        </p:nvSpPr>
        <p:spPr>
          <a:xfrm>
            <a:off x="3200059" y="3452910"/>
            <a:ext cx="2911152" cy="267011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DD5369C-B29E-1DC3-42F1-01A1DC0C8CEA}"/>
              </a:ext>
            </a:extLst>
          </p:cNvPr>
          <p:cNvSpPr/>
          <p:nvPr/>
        </p:nvSpPr>
        <p:spPr>
          <a:xfrm>
            <a:off x="6111211" y="751697"/>
            <a:ext cx="2901821" cy="2701213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427DEB5C-2529-08E3-A1E6-FD0A9EB81115}"/>
              </a:ext>
            </a:extLst>
          </p:cNvPr>
          <p:cNvSpPr/>
          <p:nvPr/>
        </p:nvSpPr>
        <p:spPr>
          <a:xfrm>
            <a:off x="6111211" y="3452910"/>
            <a:ext cx="2901821" cy="267011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C2CFCB3-411D-2BF9-FE80-A4786B739B8B}"/>
              </a:ext>
            </a:extLst>
          </p:cNvPr>
          <p:cNvSpPr txBox="1"/>
          <p:nvPr/>
        </p:nvSpPr>
        <p:spPr>
          <a:xfrm>
            <a:off x="6413572" y="1440583"/>
            <a:ext cx="2297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F6F6F"/>
                </a:solidFill>
              </a:rPr>
              <a:t>Idade: 23 anos</a:t>
            </a:r>
          </a:p>
          <a:p>
            <a:r>
              <a:rPr lang="pt-BR" sz="2000" dirty="0">
                <a:solidFill>
                  <a:srgbClr val="6F6F6F"/>
                </a:solidFill>
              </a:rPr>
              <a:t>Sexo: Feminino</a:t>
            </a:r>
          </a:p>
          <a:p>
            <a:r>
              <a:rPr lang="pt-BR" sz="2000" dirty="0">
                <a:solidFill>
                  <a:srgbClr val="6F6F6F"/>
                </a:solidFill>
              </a:rPr>
              <a:t>Professora de Direito.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72E2F61-1E1A-46A0-927D-14C6BCDA1B6C}"/>
              </a:ext>
            </a:extLst>
          </p:cNvPr>
          <p:cNvSpPr txBox="1"/>
          <p:nvPr/>
        </p:nvSpPr>
        <p:spPr>
          <a:xfrm>
            <a:off x="3330098" y="3772302"/>
            <a:ext cx="2702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6F6F6F"/>
                </a:solidFill>
              </a:rPr>
              <a:t>- Não tem acesso aos conteúdos de direito civil de outros professores</a:t>
            </a:r>
          </a:p>
          <a:p>
            <a:r>
              <a:rPr lang="pt-BR" dirty="0">
                <a:solidFill>
                  <a:srgbClr val="6F6F6F"/>
                </a:solidFill>
              </a:rPr>
              <a:t>- Não tem acesso a técnicas de ensino mais eficazes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83FC10-5CE1-94BB-3FB7-E281B8BA2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260" y="1144568"/>
            <a:ext cx="2132434" cy="213757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7A578F2-E622-E868-4809-E72E54FF205D}"/>
              </a:ext>
            </a:extLst>
          </p:cNvPr>
          <p:cNvSpPr txBox="1"/>
          <p:nvPr/>
        </p:nvSpPr>
        <p:spPr>
          <a:xfrm>
            <a:off x="6262391" y="3818468"/>
            <a:ext cx="27599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solidFill>
                  <a:srgbClr val="6F6F6F"/>
                </a:solidFill>
              </a:rPr>
              <a:t>- Pesquisar sobre assuntos do seu trabalho</a:t>
            </a:r>
          </a:p>
          <a:p>
            <a:r>
              <a:rPr lang="pt-BR" sz="2000" dirty="0">
                <a:solidFill>
                  <a:srgbClr val="6F6F6F"/>
                </a:solidFill>
              </a:rPr>
              <a:t>- Compartilhar conhecimentos dos demais interessados</a:t>
            </a:r>
          </a:p>
        </p:txBody>
      </p:sp>
    </p:spTree>
    <p:extLst>
      <p:ext uri="{BB962C8B-B14F-4D97-AF65-F5344CB8AC3E}">
        <p14:creationId xmlns:p14="http://schemas.microsoft.com/office/powerpoint/2010/main" val="320382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A877CD-7BC5-DD88-8EA5-F889D013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70114"/>
            <a:ext cx="9905998" cy="696686"/>
          </a:xfrm>
        </p:spPr>
        <p:txBody>
          <a:bodyPr>
            <a:normAutofit/>
          </a:bodyPr>
          <a:lstStyle/>
          <a:p>
            <a:r>
              <a:rPr lang="pt-BR" sz="3600" dirty="0"/>
              <a:t>CONSEQUÊNCIAS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22D8C3-CBC9-4D5B-6E60-3241C732E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1220755"/>
            <a:ext cx="9905998" cy="5180045"/>
          </a:xfrm>
        </p:spPr>
        <p:txBody>
          <a:bodyPr>
            <a:normAutofit/>
          </a:bodyPr>
          <a:lstStyle/>
          <a:p>
            <a:r>
              <a:rPr lang="pt-BR" dirty="0"/>
              <a:t>o site deve conter uma área para postagem de conteúdos e materiais utilizados pelos professores</a:t>
            </a:r>
          </a:p>
          <a:p>
            <a:r>
              <a:rPr lang="pt-BR" dirty="0"/>
              <a:t>Área dedicada à busca de novos conteúdos para poderem serem utilizados em aula</a:t>
            </a:r>
          </a:p>
          <a:p>
            <a:r>
              <a:rPr lang="pt-BR" dirty="0"/>
              <a:t>deve poder ser acessada tanto pelos educadores quanto pelos alunos.</a:t>
            </a:r>
          </a:p>
          <a:p>
            <a:r>
              <a:rPr lang="pt-BR" dirty="0"/>
              <a:t>O site deve também conter um fórum para os alunos publicarem dicas, resumos, dúvidas, entre outros. Esses conteúdos devem ser verificados por professores antes de serem postados.</a:t>
            </a:r>
          </a:p>
          <a:p>
            <a:r>
              <a:rPr lang="pt-BR" dirty="0"/>
              <a:t>O site deve disponibilizar uma área para os alunos criarem ou </a:t>
            </a:r>
            <a:r>
              <a:rPr lang="pt-BR"/>
              <a:t>entrarem em grupos de estudo, para poderem </a:t>
            </a:r>
            <a:r>
              <a:rPr lang="pt-BR" dirty="0"/>
              <a:t>compartilhar e </a:t>
            </a:r>
            <a:r>
              <a:rPr lang="pt-BR"/>
              <a:t>adquirir conhecimento.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097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110</TotalTime>
  <Words>221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Malha</vt:lpstr>
      <vt:lpstr>Educação de qualidade </vt:lpstr>
      <vt:lpstr>Apresentação do PowerPoint</vt:lpstr>
      <vt:lpstr>Apresentação do PowerPoint</vt:lpstr>
      <vt:lpstr>CONSEQUÊNCIAS DO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Ary Farah</dc:creator>
  <cp:lastModifiedBy>Ary Farah</cp:lastModifiedBy>
  <cp:revision>1</cp:revision>
  <dcterms:created xsi:type="dcterms:W3CDTF">2023-10-17T12:14:46Z</dcterms:created>
  <dcterms:modified xsi:type="dcterms:W3CDTF">2023-10-17T14:05:28Z</dcterms:modified>
</cp:coreProperties>
</file>