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8B61A-E088-4583-8A81-A50DBAB1015F}" v="62" dt="2024-02-27T01:30:24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F3C8B61A-E088-4583-8A81-A50DBAB1015F}"/>
    <pc:docChg chg="undo redo custSel addSld delSld modSld">
      <pc:chgData name="Ary Farah" userId="b4a11b600c829974" providerId="LiveId" clId="{F3C8B61A-E088-4583-8A81-A50DBAB1015F}" dt="2024-02-27T01:44:56.017" v="746" actId="207"/>
      <pc:docMkLst>
        <pc:docMk/>
      </pc:docMkLst>
      <pc:sldChg chg="addSp delSp modSp mod modTransition">
        <pc:chgData name="Ary Farah" userId="b4a11b600c829974" providerId="LiveId" clId="{F3C8B61A-E088-4583-8A81-A50DBAB1015F}" dt="2024-02-27T01:44:56.017" v="746" actId="207"/>
        <pc:sldMkLst>
          <pc:docMk/>
          <pc:sldMk cId="2192246471" sldId="256"/>
        </pc:sldMkLst>
        <pc:spChg chg="del mod">
          <ac:chgData name="Ary Farah" userId="b4a11b600c829974" providerId="LiveId" clId="{F3C8B61A-E088-4583-8A81-A50DBAB1015F}" dt="2024-02-27T01:08:33.094" v="244" actId="478"/>
          <ac:spMkLst>
            <pc:docMk/>
            <pc:sldMk cId="2192246471" sldId="256"/>
            <ac:spMk id="2" creationId="{953F7EA2-169A-3F3A-9133-30CDA1237D5C}"/>
          </ac:spMkLst>
        </pc:spChg>
        <pc:spChg chg="mod">
          <ac:chgData name="Ary Farah" userId="b4a11b600c829974" providerId="LiveId" clId="{F3C8B61A-E088-4583-8A81-A50DBAB1015F}" dt="2024-02-27T01:10:39.999" v="373" actId="1076"/>
          <ac:spMkLst>
            <pc:docMk/>
            <pc:sldMk cId="2192246471" sldId="256"/>
            <ac:spMk id="3" creationId="{15A113D5-C99A-C252-3DF2-FA7CEB2AD3D4}"/>
          </ac:spMkLst>
        </pc:spChg>
        <pc:spChg chg="add del mod">
          <ac:chgData name="Ary Farah" userId="b4a11b600c829974" providerId="LiveId" clId="{F3C8B61A-E088-4583-8A81-A50DBAB1015F}" dt="2024-02-27T01:08:33.094" v="244" actId="478"/>
          <ac:spMkLst>
            <pc:docMk/>
            <pc:sldMk cId="2192246471" sldId="256"/>
            <ac:spMk id="4" creationId="{683F693A-6A00-F61B-D9F6-5B2C101954C4}"/>
          </ac:spMkLst>
        </pc:spChg>
        <pc:spChg chg="add mod">
          <ac:chgData name="Ary Farah" userId="b4a11b600c829974" providerId="LiveId" clId="{F3C8B61A-E088-4583-8A81-A50DBAB1015F}" dt="2024-02-27T01:21:25.050" v="558" actId="1038"/>
          <ac:spMkLst>
            <pc:docMk/>
            <pc:sldMk cId="2192246471" sldId="256"/>
            <ac:spMk id="10" creationId="{4D17BB5B-781C-299F-B86F-82C4F53953DD}"/>
          </ac:spMkLst>
        </pc:spChg>
        <pc:spChg chg="add mod">
          <ac:chgData name="Ary Farah" userId="b4a11b600c829974" providerId="LiveId" clId="{F3C8B61A-E088-4583-8A81-A50DBAB1015F}" dt="2024-02-27T01:21:10.011" v="547" actId="207"/>
          <ac:spMkLst>
            <pc:docMk/>
            <pc:sldMk cId="2192246471" sldId="256"/>
            <ac:spMk id="11" creationId="{B084E3F8-7605-09F7-E47E-CAA2F5AF8F46}"/>
          </ac:spMkLst>
        </pc:spChg>
        <pc:spChg chg="add mod">
          <ac:chgData name="Ary Farah" userId="b4a11b600c829974" providerId="LiveId" clId="{F3C8B61A-E088-4583-8A81-A50DBAB1015F}" dt="2024-02-27T01:44:56.017" v="746" actId="207"/>
          <ac:spMkLst>
            <pc:docMk/>
            <pc:sldMk cId="2192246471" sldId="256"/>
            <ac:spMk id="12" creationId="{423538CC-83D6-C091-4867-B987EE9A9E83}"/>
          </ac:spMkLst>
        </pc:spChg>
        <pc:picChg chg="add del mod">
          <ac:chgData name="Ary Farah" userId="b4a11b600c829974" providerId="LiveId" clId="{F3C8B61A-E088-4583-8A81-A50DBAB1015F}" dt="2024-02-27T00:53:20.998" v="52" actId="478"/>
          <ac:picMkLst>
            <pc:docMk/>
            <pc:sldMk cId="2192246471" sldId="256"/>
            <ac:picMk id="6" creationId="{ABE2F2AB-0420-5520-A5A4-BEDE0E31F9CB}"/>
          </ac:picMkLst>
        </pc:picChg>
        <pc:picChg chg="add del mod">
          <ac:chgData name="Ary Farah" userId="b4a11b600c829974" providerId="LiveId" clId="{F3C8B61A-E088-4583-8A81-A50DBAB1015F}" dt="2024-02-27T01:08:33.094" v="244" actId="478"/>
          <ac:picMkLst>
            <pc:docMk/>
            <pc:sldMk cId="2192246471" sldId="256"/>
            <ac:picMk id="8" creationId="{7B75AA03-AA5B-7D87-4323-DB852930200B}"/>
          </ac:picMkLst>
        </pc:picChg>
      </pc:sldChg>
      <pc:sldChg chg="new del">
        <pc:chgData name="Ary Farah" userId="b4a11b600c829974" providerId="LiveId" clId="{F3C8B61A-E088-4583-8A81-A50DBAB1015F}" dt="2024-02-27T01:01:41.523" v="163" actId="680"/>
        <pc:sldMkLst>
          <pc:docMk/>
          <pc:sldMk cId="981284376" sldId="257"/>
        </pc:sldMkLst>
      </pc:sldChg>
      <pc:sldChg chg="add del">
        <pc:chgData name="Ary Farah" userId="b4a11b600c829974" providerId="LiveId" clId="{F3C8B61A-E088-4583-8A81-A50DBAB1015F}" dt="2024-02-27T01:11:45.207" v="425" actId="47"/>
        <pc:sldMkLst>
          <pc:docMk/>
          <pc:sldMk cId="1963259091" sldId="257"/>
        </pc:sldMkLst>
      </pc:sldChg>
      <pc:sldChg chg="addSp delSp modSp new mod modTransition">
        <pc:chgData name="Ary Farah" userId="b4a11b600c829974" providerId="LiveId" clId="{F3C8B61A-E088-4583-8A81-A50DBAB1015F}" dt="2024-02-27T01:30:04.747" v="716"/>
        <pc:sldMkLst>
          <pc:docMk/>
          <pc:sldMk cId="3669458264" sldId="257"/>
        </pc:sldMkLst>
        <pc:spChg chg="mod">
          <ac:chgData name="Ary Farah" userId="b4a11b600c829974" providerId="LiveId" clId="{F3C8B61A-E088-4583-8A81-A50DBAB1015F}" dt="2024-02-27T01:12:19.063" v="450" actId="20577"/>
          <ac:spMkLst>
            <pc:docMk/>
            <pc:sldMk cId="3669458264" sldId="257"/>
            <ac:spMk id="2" creationId="{2CE5E45E-400B-5736-841C-937CB386076D}"/>
          </ac:spMkLst>
        </pc:spChg>
        <pc:spChg chg="del">
          <ac:chgData name="Ary Farah" userId="b4a11b600c829974" providerId="LiveId" clId="{F3C8B61A-E088-4583-8A81-A50DBAB1015F}" dt="2024-02-27T01:12:01.697" v="446" actId="478"/>
          <ac:spMkLst>
            <pc:docMk/>
            <pc:sldMk cId="3669458264" sldId="257"/>
            <ac:spMk id="3" creationId="{7DD1394C-F6AF-E538-6236-4806D0FEC7BE}"/>
          </ac:spMkLst>
        </pc:spChg>
        <pc:picChg chg="add mod ord">
          <ac:chgData name="Ary Farah" userId="b4a11b600c829974" providerId="LiveId" clId="{F3C8B61A-E088-4583-8A81-A50DBAB1015F}" dt="2024-02-27T01:17:40.497" v="514" actId="1076"/>
          <ac:picMkLst>
            <pc:docMk/>
            <pc:sldMk cId="3669458264" sldId="257"/>
            <ac:picMk id="8" creationId="{F9A30EFD-7A19-4A22-16F5-B15967EFB491}"/>
          </ac:picMkLst>
        </pc:picChg>
        <pc:picChg chg="add del mod">
          <ac:chgData name="Ary Farah" userId="b4a11b600c829974" providerId="LiveId" clId="{F3C8B61A-E088-4583-8A81-A50DBAB1015F}" dt="2024-02-27T01:14:26.925" v="481" actId="478"/>
          <ac:picMkLst>
            <pc:docMk/>
            <pc:sldMk cId="3669458264" sldId="257"/>
            <ac:picMk id="10" creationId="{D55B52A6-1ACD-E27D-182C-CB5D0D83D57D}"/>
          </ac:picMkLst>
        </pc:picChg>
        <pc:picChg chg="add mod ord">
          <ac:chgData name="Ary Farah" userId="b4a11b600c829974" providerId="LiveId" clId="{F3C8B61A-E088-4583-8A81-A50DBAB1015F}" dt="2024-02-27T01:17:39.523" v="513" actId="1076"/>
          <ac:picMkLst>
            <pc:docMk/>
            <pc:sldMk cId="3669458264" sldId="257"/>
            <ac:picMk id="12" creationId="{6FF7978D-DB4E-D2EE-B2D2-8F8DD94189AC}"/>
          </ac:picMkLst>
        </pc:picChg>
        <pc:cxnChg chg="add mod">
          <ac:chgData name="Ary Farah" userId="b4a11b600c829974" providerId="LiveId" clId="{F3C8B61A-E088-4583-8A81-A50DBAB1015F}" dt="2024-02-27T01:12:24.626" v="452" actId="13822"/>
          <ac:cxnSpMkLst>
            <pc:docMk/>
            <pc:sldMk cId="3669458264" sldId="257"/>
            <ac:cxnSpMk id="5" creationId="{68BBCB1E-E449-C31E-8D54-B2F0726FF87F}"/>
          </ac:cxnSpMkLst>
        </pc:cxnChg>
      </pc:sldChg>
      <pc:sldChg chg="addSp delSp modSp add mod modTransition">
        <pc:chgData name="Ary Farah" userId="b4a11b600c829974" providerId="LiveId" clId="{F3C8B61A-E088-4583-8A81-A50DBAB1015F}" dt="2024-02-27T01:36:00.767" v="735" actId="1582"/>
        <pc:sldMkLst>
          <pc:docMk/>
          <pc:sldMk cId="2286150769" sldId="258"/>
        </pc:sldMkLst>
        <pc:spChg chg="del mod">
          <ac:chgData name="Ary Farah" userId="b4a11b600c829974" providerId="LiveId" clId="{F3C8B61A-E088-4583-8A81-A50DBAB1015F}" dt="2024-02-27T01:22:35.327" v="569" actId="478"/>
          <ac:spMkLst>
            <pc:docMk/>
            <pc:sldMk cId="2286150769" sldId="258"/>
            <ac:spMk id="2" creationId="{2CE5E45E-400B-5736-841C-937CB386076D}"/>
          </ac:spMkLst>
        </pc:spChg>
        <pc:picChg chg="add mod">
          <ac:chgData name="Ary Farah" userId="b4a11b600c829974" providerId="LiveId" clId="{F3C8B61A-E088-4583-8A81-A50DBAB1015F}" dt="2024-02-27T01:36:00.767" v="735" actId="1582"/>
          <ac:picMkLst>
            <pc:docMk/>
            <pc:sldMk cId="2286150769" sldId="258"/>
            <ac:picMk id="4" creationId="{EDCABD48-76E8-B96F-0C5D-B198AB5305EC}"/>
          </ac:picMkLst>
        </pc:picChg>
        <pc:cxnChg chg="del mod">
          <ac:chgData name="Ary Farah" userId="b4a11b600c829974" providerId="LiveId" clId="{F3C8B61A-E088-4583-8A81-A50DBAB1015F}" dt="2024-02-27T01:23:11.775" v="574" actId="478"/>
          <ac:cxnSpMkLst>
            <pc:docMk/>
            <pc:sldMk cId="2286150769" sldId="258"/>
            <ac:cxnSpMk id="5" creationId="{68BBCB1E-E449-C31E-8D54-B2F0726FF87F}"/>
          </ac:cxnSpMkLst>
        </pc:cxnChg>
      </pc:sldChg>
      <pc:sldChg chg="addSp delSp modSp add del mod">
        <pc:chgData name="Ary Farah" userId="b4a11b600c829974" providerId="LiveId" clId="{F3C8B61A-E088-4583-8A81-A50DBAB1015F}" dt="2024-02-27T01:29:58.227" v="715" actId="47"/>
        <pc:sldMkLst>
          <pc:docMk/>
          <pc:sldMk cId="341250312" sldId="259"/>
        </pc:sldMkLst>
        <pc:spChg chg="del">
          <ac:chgData name="Ary Farah" userId="b4a11b600c829974" providerId="LiveId" clId="{F3C8B61A-E088-4583-8A81-A50DBAB1015F}" dt="2024-02-27T01:29:29.414" v="705" actId="478"/>
          <ac:spMkLst>
            <pc:docMk/>
            <pc:sldMk cId="341250312" sldId="259"/>
            <ac:spMk id="2" creationId="{2CE5E45E-400B-5736-841C-937CB386076D}"/>
          </ac:spMkLst>
        </pc:spChg>
        <pc:spChg chg="add mod">
          <ac:chgData name="Ary Farah" userId="b4a11b600c829974" providerId="LiveId" clId="{F3C8B61A-E088-4583-8A81-A50DBAB1015F}" dt="2024-02-27T01:25:09.757" v="627"/>
          <ac:spMkLst>
            <pc:docMk/>
            <pc:sldMk cId="341250312" sldId="259"/>
            <ac:spMk id="3" creationId="{1F11FC44-86DC-D385-BC8F-B25D55953549}"/>
          </ac:spMkLst>
        </pc:spChg>
        <pc:spChg chg="add del mod">
          <ac:chgData name="Ary Farah" userId="b4a11b600c829974" providerId="LiveId" clId="{F3C8B61A-E088-4583-8A81-A50DBAB1015F}" dt="2024-02-27T01:29:34.108" v="706" actId="478"/>
          <ac:spMkLst>
            <pc:docMk/>
            <pc:sldMk cId="341250312" sldId="259"/>
            <ac:spMk id="8" creationId="{82CF646C-E011-0D4D-97D1-561735A5DC2C}"/>
          </ac:spMkLst>
        </pc:spChg>
        <pc:picChg chg="add del mod">
          <ac:chgData name="Ary Farah" userId="b4a11b600c829974" providerId="LiveId" clId="{F3C8B61A-E088-4583-8A81-A50DBAB1015F}" dt="2024-02-27T01:29:45.138" v="709" actId="478"/>
          <ac:picMkLst>
            <pc:docMk/>
            <pc:sldMk cId="341250312" sldId="259"/>
            <ac:picMk id="6" creationId="{3500CCE7-E555-F10F-631A-155CE54FF82B}"/>
          </ac:picMkLst>
        </pc:picChg>
        <pc:cxnChg chg="del">
          <ac:chgData name="Ary Farah" userId="b4a11b600c829974" providerId="LiveId" clId="{F3C8B61A-E088-4583-8A81-A50DBAB1015F}" dt="2024-02-27T01:29:27.620" v="704" actId="478"/>
          <ac:cxnSpMkLst>
            <pc:docMk/>
            <pc:sldMk cId="341250312" sldId="259"/>
            <ac:cxnSpMk id="5" creationId="{68BBCB1E-E449-C31E-8D54-B2F0726FF87F}"/>
          </ac:cxnSpMkLst>
        </pc:cxnChg>
      </pc:sldChg>
      <pc:sldChg chg="addSp delSp modSp new mod modTransition">
        <pc:chgData name="Ary Farah" userId="b4a11b600c829974" providerId="LiveId" clId="{F3C8B61A-E088-4583-8A81-A50DBAB1015F}" dt="2024-02-27T01:30:15.281" v="720"/>
        <pc:sldMkLst>
          <pc:docMk/>
          <pc:sldMk cId="2817501756" sldId="260"/>
        </pc:sldMkLst>
        <pc:spChg chg="del">
          <ac:chgData name="Ary Farah" userId="b4a11b600c829974" providerId="LiveId" clId="{F3C8B61A-E088-4583-8A81-A50DBAB1015F}" dt="2024-02-27T01:24:52.704" v="622" actId="478"/>
          <ac:spMkLst>
            <pc:docMk/>
            <pc:sldMk cId="2817501756" sldId="260"/>
            <ac:spMk id="2" creationId="{2708FACB-E0EA-F5E3-1648-DE8DF5AFE844}"/>
          </ac:spMkLst>
        </pc:spChg>
        <pc:spChg chg="del">
          <ac:chgData name="Ary Farah" userId="b4a11b600c829974" providerId="LiveId" clId="{F3C8B61A-E088-4583-8A81-A50DBAB1015F}" dt="2024-02-27T01:24:51.410" v="621" actId="478"/>
          <ac:spMkLst>
            <pc:docMk/>
            <pc:sldMk cId="2817501756" sldId="260"/>
            <ac:spMk id="3" creationId="{FA2F202F-FB65-3FE9-A0B4-4DE57BF2C93D}"/>
          </ac:spMkLst>
        </pc:spChg>
        <pc:spChg chg="add mod">
          <ac:chgData name="Ary Farah" userId="b4a11b600c829974" providerId="LiveId" clId="{F3C8B61A-E088-4583-8A81-A50DBAB1015F}" dt="2024-02-27T01:26:49.166" v="701" actId="1076"/>
          <ac:spMkLst>
            <pc:docMk/>
            <pc:sldMk cId="2817501756" sldId="260"/>
            <ac:spMk id="5" creationId="{3A1FF9CD-781E-F290-2725-8932A8953F23}"/>
          </ac:spMkLst>
        </pc:spChg>
        <pc:spChg chg="add mod">
          <ac:chgData name="Ary Farah" userId="b4a11b600c829974" providerId="LiveId" clId="{F3C8B61A-E088-4583-8A81-A50DBAB1015F}" dt="2024-02-27T01:26:52.414" v="702" actId="1076"/>
          <ac:spMkLst>
            <pc:docMk/>
            <pc:sldMk cId="2817501756" sldId="260"/>
            <ac:spMk id="6" creationId="{1CA500CA-0EC7-9872-8CA3-43883DB86B09}"/>
          </ac:spMkLst>
        </pc:spChg>
        <pc:spChg chg="add mod">
          <ac:chgData name="Ary Farah" userId="b4a11b600c829974" providerId="LiveId" clId="{F3C8B61A-E088-4583-8A81-A50DBAB1015F}" dt="2024-02-27T01:26:52.414" v="702" actId="1076"/>
          <ac:spMkLst>
            <pc:docMk/>
            <pc:sldMk cId="2817501756" sldId="260"/>
            <ac:spMk id="7" creationId="{6D13FF87-2D88-7D99-CB5B-7DAF159909B0}"/>
          </ac:spMkLst>
        </pc:spChg>
      </pc:sldChg>
      <pc:sldChg chg="addSp delSp modSp add mod modTransition">
        <pc:chgData name="Ary Farah" userId="b4a11b600c829974" providerId="LiveId" clId="{F3C8B61A-E088-4583-8A81-A50DBAB1015F}" dt="2024-02-27T01:35:53.944" v="733" actId="208"/>
        <pc:sldMkLst>
          <pc:docMk/>
          <pc:sldMk cId="402454906" sldId="261"/>
        </pc:sldMkLst>
        <pc:picChg chg="add mod ord">
          <ac:chgData name="Ary Farah" userId="b4a11b600c829974" providerId="LiveId" clId="{F3C8B61A-E088-4583-8A81-A50DBAB1015F}" dt="2024-02-27T01:35:53.944" v="733" actId="208"/>
          <ac:picMkLst>
            <pc:docMk/>
            <pc:sldMk cId="402454906" sldId="261"/>
            <ac:picMk id="2" creationId="{AB1D3B3D-AC3E-C158-474D-9738C200AE28}"/>
          </ac:picMkLst>
        </pc:picChg>
        <pc:picChg chg="del">
          <ac:chgData name="Ary Farah" userId="b4a11b600c829974" providerId="LiveId" clId="{F3C8B61A-E088-4583-8A81-A50DBAB1015F}" dt="2024-02-27T01:29:56.078" v="714" actId="478"/>
          <ac:picMkLst>
            <pc:docMk/>
            <pc:sldMk cId="402454906" sldId="261"/>
            <ac:picMk id="4" creationId="{EDCABD48-76E8-B96F-0C5D-B198AB5305EC}"/>
          </ac:picMkLst>
        </pc:picChg>
      </pc:sldChg>
      <pc:sldChg chg="addSp delSp modSp add mod">
        <pc:chgData name="Ary Farah" userId="b4a11b600c829974" providerId="LiveId" clId="{F3C8B61A-E088-4583-8A81-A50DBAB1015F}" dt="2024-02-27T01:35:43.925" v="731" actId="1582"/>
        <pc:sldMkLst>
          <pc:docMk/>
          <pc:sldMk cId="630222952" sldId="262"/>
        </pc:sldMkLst>
        <pc:picChg chg="del">
          <ac:chgData name="Ary Farah" userId="b4a11b600c829974" providerId="LiveId" clId="{F3C8B61A-E088-4583-8A81-A50DBAB1015F}" dt="2024-02-27T01:35:31.770" v="729" actId="478"/>
          <ac:picMkLst>
            <pc:docMk/>
            <pc:sldMk cId="630222952" sldId="262"/>
            <ac:picMk id="2" creationId="{AB1D3B3D-AC3E-C158-474D-9738C200AE28}"/>
          </ac:picMkLst>
        </pc:picChg>
        <pc:picChg chg="add mod ord">
          <ac:chgData name="Ary Farah" userId="b4a11b600c829974" providerId="LiveId" clId="{F3C8B61A-E088-4583-8A81-A50DBAB1015F}" dt="2024-02-27T01:35:43.925" v="731" actId="1582"/>
          <ac:picMkLst>
            <pc:docMk/>
            <pc:sldMk cId="630222952" sldId="262"/>
            <ac:picMk id="4" creationId="{C212C43C-275F-A3CF-94F3-9A4B7A052A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94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22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41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44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71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3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7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26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0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3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02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86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7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02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477F272-5102-41AE-9590-F3FA2629C121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16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D17BB5B-781C-299F-B86F-82C4F5395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116" y="2174557"/>
            <a:ext cx="10777447" cy="1244283"/>
          </a:xfrm>
        </p:spPr>
        <p:txBody>
          <a:bodyPr>
            <a:normAutofit/>
          </a:bodyPr>
          <a:lstStyle/>
          <a:p>
            <a:r>
              <a:rPr lang="pt-BR" sz="7200" dirty="0">
                <a:latin typeface="Amasis MT Pro Black" panose="02040A04050005020304" pitchFamily="18" charset="0"/>
              </a:rPr>
              <a:t>Concepção do Produto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113D5-C99A-C252-3DF2-FA7CEB2AD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5680" y="5014278"/>
            <a:ext cx="2164080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pt-BR" sz="2000" dirty="0"/>
              <a:t>Adriano Vale</a:t>
            </a:r>
          </a:p>
          <a:p>
            <a:pPr algn="r"/>
            <a:r>
              <a:rPr lang="pt-BR" sz="2000" dirty="0"/>
              <a:t>Ary Farah</a:t>
            </a:r>
          </a:p>
          <a:p>
            <a:pPr algn="r"/>
            <a:r>
              <a:rPr lang="pt-BR" sz="2000" dirty="0"/>
              <a:t>Ícaro </a:t>
            </a:r>
            <a:r>
              <a:rPr lang="pt-BR" sz="2000" dirty="0" err="1"/>
              <a:t>Kuchanovicz</a:t>
            </a:r>
            <a:endParaRPr lang="pt-BR" sz="2000" dirty="0"/>
          </a:p>
          <a:p>
            <a:pPr algn="r"/>
            <a:r>
              <a:rPr lang="pt-BR" sz="2000" dirty="0"/>
              <a:t>Mariana </a:t>
            </a:r>
            <a:r>
              <a:rPr lang="pt-BR" sz="2000" dirty="0" err="1"/>
              <a:t>Sprada</a:t>
            </a:r>
            <a:endParaRPr lang="pt-BR" sz="2000" dirty="0"/>
          </a:p>
          <a:p>
            <a:pPr algn="r"/>
            <a:r>
              <a:rPr lang="pt-BR" sz="2000" dirty="0"/>
              <a:t>Vinicius Dornelles</a:t>
            </a:r>
          </a:p>
        </p:txBody>
      </p:sp>
      <p:sp>
        <p:nvSpPr>
          <p:cNvPr id="11" name="Título 9">
            <a:extLst>
              <a:ext uri="{FF2B5EF4-FFF2-40B4-BE49-F238E27FC236}">
                <a16:creationId xmlns:a16="http://schemas.microsoft.com/office/drawing/2014/main" id="{B084E3F8-7605-09F7-E47E-CAA2F5AF8F46}"/>
              </a:ext>
            </a:extLst>
          </p:cNvPr>
          <p:cNvSpPr txBox="1">
            <a:spLocks/>
          </p:cNvSpPr>
          <p:nvPr/>
        </p:nvSpPr>
        <p:spPr>
          <a:xfrm>
            <a:off x="646315" y="2133917"/>
            <a:ext cx="10777447" cy="12442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7200" dirty="0">
                <a:solidFill>
                  <a:srgbClr val="FFC000"/>
                </a:solidFill>
                <a:latin typeface="Amasis MT Pro Black" panose="02040A04050005020304" pitchFamily="18" charset="0"/>
              </a:rPr>
              <a:t>Concepção do Produto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3538CC-83D6-C091-4867-B987EE9A9E83}"/>
              </a:ext>
            </a:extLst>
          </p:cNvPr>
          <p:cNvSpPr txBox="1"/>
          <p:nvPr/>
        </p:nvSpPr>
        <p:spPr>
          <a:xfrm>
            <a:off x="142240" y="6300708"/>
            <a:ext cx="595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Ferramentas utilizadas: </a:t>
            </a:r>
            <a:r>
              <a:rPr lang="pt-BR" dirty="0">
                <a:solidFill>
                  <a:srgbClr val="FFC000"/>
                </a:solidFill>
              </a:rPr>
              <a:t>Miro </a:t>
            </a:r>
            <a:r>
              <a:rPr lang="pt-BR" dirty="0"/>
              <a:t>e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err="1">
                <a:solidFill>
                  <a:srgbClr val="FFC000"/>
                </a:solidFill>
              </a:rPr>
              <a:t>Canva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4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5E45E-400B-5736-841C-937CB386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83877" cy="970450"/>
          </a:xfrm>
        </p:spPr>
        <p:txBody>
          <a:bodyPr/>
          <a:lstStyle/>
          <a:p>
            <a:r>
              <a:rPr lang="pt-BR" dirty="0"/>
              <a:t>Nome do Produto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8BBCB1E-E449-C31E-8D54-B2F0726FF87F}"/>
              </a:ext>
            </a:extLst>
          </p:cNvPr>
          <p:cNvCxnSpPr>
            <a:cxnSpLocks/>
          </p:cNvCxnSpPr>
          <p:nvPr/>
        </p:nvCxnSpPr>
        <p:spPr>
          <a:xfrm>
            <a:off x="0" y="879010"/>
            <a:ext cx="54152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Imagem 1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6FF7978D-DB4E-D2EE-B2D2-8F8DD9418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5" y="1218706"/>
            <a:ext cx="5830604" cy="2969676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F9A30EFD-7A19-4A22-16F5-B15967EFB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3429000"/>
            <a:ext cx="6121491" cy="31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5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CABD48-76E8-B96F-0C5D-B198AB53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852487"/>
            <a:ext cx="8620125" cy="5153025"/>
          </a:xfrm>
          <a:prstGeom prst="rect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615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1D3B3D-AC3E-C158-474D-9738C200A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852487"/>
            <a:ext cx="8635702" cy="5153025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0245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212C43C-275F-A3CF-94F3-9A4B7A05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39" y="852487"/>
            <a:ext cx="9334500" cy="523875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63022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1FF9CD-781E-F290-2725-8932A8953F23}"/>
              </a:ext>
            </a:extLst>
          </p:cNvPr>
          <p:cNvSpPr txBox="1"/>
          <p:nvPr/>
        </p:nvSpPr>
        <p:spPr>
          <a:xfrm>
            <a:off x="2311400" y="3429000"/>
            <a:ext cx="756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</a:schemeClr>
                </a:solidFill>
              </a:rPr>
              <a:t>https://miro.com/welcomeonboard/d0lTYk9rcUh2dlRHUFIwZU83cXYyamNaR3ZLcTQ0OVVGdkI0SkJpNmh3VDZocGRvd0dZbFREYWZPNnc3RTZGbHwzNDU4NzY0NTUxNzk5MzIzMzAxfDI=?share_link_id=610796373991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A500CA-0EC7-9872-8CA3-43883DB8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40" y="2202180"/>
            <a:ext cx="5547360" cy="970450"/>
          </a:xfrm>
        </p:spPr>
        <p:txBody>
          <a:bodyPr>
            <a:normAutofit/>
          </a:bodyPr>
          <a:lstStyle/>
          <a:p>
            <a:r>
              <a:rPr lang="pt-BR" sz="4700" dirty="0">
                <a:latin typeface="Amasis MT Pro Black" panose="02040A04050005020304" pitchFamily="18" charset="0"/>
              </a:rPr>
              <a:t>Veja nosso Miro!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D13FF87-2D88-7D99-CB5B-7DAF159909B0}"/>
              </a:ext>
            </a:extLst>
          </p:cNvPr>
          <p:cNvSpPr txBox="1">
            <a:spLocks/>
          </p:cNvSpPr>
          <p:nvPr/>
        </p:nvSpPr>
        <p:spPr>
          <a:xfrm>
            <a:off x="3454400" y="2171700"/>
            <a:ext cx="52832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>
                <a:solidFill>
                  <a:srgbClr val="FFC000"/>
                </a:solidFill>
                <a:latin typeface="Amasis MT Pro Black" panose="02040A04050005020304" pitchFamily="18" charset="0"/>
              </a:rPr>
              <a:t>Veja nosso Miro!</a:t>
            </a:r>
          </a:p>
        </p:txBody>
      </p:sp>
    </p:spTree>
    <p:extLst>
      <p:ext uri="{BB962C8B-B14F-4D97-AF65-F5344CB8AC3E}">
        <p14:creationId xmlns:p14="http://schemas.microsoft.com/office/powerpoint/2010/main" val="281750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47</TotalTime>
  <Words>50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Amasis MT Pro Black</vt:lpstr>
      <vt:lpstr>Calisto MT</vt:lpstr>
      <vt:lpstr>Wingdings 2</vt:lpstr>
      <vt:lpstr>Ardósia</vt:lpstr>
      <vt:lpstr>Concepção do Produto</vt:lpstr>
      <vt:lpstr>Nome do Produto</vt:lpstr>
      <vt:lpstr>Apresentação do PowerPoint</vt:lpstr>
      <vt:lpstr>Apresentação do PowerPoint</vt:lpstr>
      <vt:lpstr>Apresentação do PowerPoint</vt:lpstr>
      <vt:lpstr>Veja nosso Miro!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Ary Farah</dc:creator>
  <cp:lastModifiedBy>Ary Farah</cp:lastModifiedBy>
  <cp:revision>1</cp:revision>
  <dcterms:created xsi:type="dcterms:W3CDTF">2024-02-27T00:48:23Z</dcterms:created>
  <dcterms:modified xsi:type="dcterms:W3CDTF">2024-02-27T01:45:00Z</dcterms:modified>
</cp:coreProperties>
</file>