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3B6B0-3009-45F8-8262-4527ADA09D4D}" v="15" dt="2024-02-28T14:44:11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8803B6B0-3009-45F8-8262-4527ADA09D4D}"/>
    <pc:docChg chg="undo custSel addSld modSld sldOrd">
      <pc:chgData name="Ary Farah" userId="b4a11b600c829974" providerId="LiveId" clId="{8803B6B0-3009-45F8-8262-4527ADA09D4D}" dt="2024-02-28T14:46:46.110" v="858" actId="207"/>
      <pc:docMkLst>
        <pc:docMk/>
      </pc:docMkLst>
      <pc:sldChg chg="addSp modSp mod modTransition">
        <pc:chgData name="Ary Farah" userId="b4a11b600c829974" providerId="LiveId" clId="{8803B6B0-3009-45F8-8262-4527ADA09D4D}" dt="2024-02-28T14:40:28.974" v="660"/>
        <pc:sldMkLst>
          <pc:docMk/>
          <pc:sldMk cId="1142153241" sldId="256"/>
        </pc:sldMkLst>
        <pc:spChg chg="mod">
          <ac:chgData name="Ary Farah" userId="b4a11b600c829974" providerId="LiveId" clId="{8803B6B0-3009-45F8-8262-4527ADA09D4D}" dt="2024-02-28T14:28:18.904" v="21" actId="2711"/>
          <ac:spMkLst>
            <pc:docMk/>
            <pc:sldMk cId="1142153241" sldId="256"/>
            <ac:spMk id="2" creationId="{CA22A78D-440B-D341-656D-60401AD9269F}"/>
          </ac:spMkLst>
        </pc:spChg>
        <pc:spChg chg="mod">
          <ac:chgData name="Ary Farah" userId="b4a11b600c829974" providerId="LiveId" clId="{8803B6B0-3009-45F8-8262-4527ADA09D4D}" dt="2024-02-28T14:29:56.565" v="148" actId="1076"/>
          <ac:spMkLst>
            <pc:docMk/>
            <pc:sldMk cId="1142153241" sldId="256"/>
            <ac:spMk id="3" creationId="{D532D94E-9B5B-DB42-78F5-FBCC846B3E22}"/>
          </ac:spMkLst>
        </pc:spChg>
        <pc:spChg chg="add mod">
          <ac:chgData name="Ary Farah" userId="b4a11b600c829974" providerId="LiveId" clId="{8803B6B0-3009-45F8-8262-4527ADA09D4D}" dt="2024-02-28T14:28:55.309" v="32" actId="1036"/>
          <ac:spMkLst>
            <pc:docMk/>
            <pc:sldMk cId="1142153241" sldId="256"/>
            <ac:spMk id="4" creationId="{3D7B9201-AA84-1763-B649-70FB2995EA15}"/>
          </ac:spMkLst>
        </pc:spChg>
      </pc:sldChg>
      <pc:sldChg chg="addSp delSp modSp add mod modTransition">
        <pc:chgData name="Ary Farah" userId="b4a11b600c829974" providerId="LiveId" clId="{8803B6B0-3009-45F8-8262-4527ADA09D4D}" dt="2024-02-28T14:40:29.975" v="661"/>
        <pc:sldMkLst>
          <pc:docMk/>
          <pc:sldMk cId="3871717388" sldId="257"/>
        </pc:sldMkLst>
        <pc:spChg chg="mod">
          <ac:chgData name="Ary Farah" userId="b4a11b600c829974" providerId="LiveId" clId="{8803B6B0-3009-45F8-8262-4527ADA09D4D}" dt="2024-02-28T14:31:54.328" v="195" actId="20577"/>
          <ac:spMkLst>
            <pc:docMk/>
            <pc:sldMk cId="3871717388" sldId="257"/>
            <ac:spMk id="2" creationId="{CA22A78D-440B-D341-656D-60401AD9269F}"/>
          </ac:spMkLst>
        </pc:spChg>
        <pc:spChg chg="del">
          <ac:chgData name="Ary Farah" userId="b4a11b600c829974" providerId="LiveId" clId="{8803B6B0-3009-45F8-8262-4527ADA09D4D}" dt="2024-02-28T14:31:58.672" v="196" actId="478"/>
          <ac:spMkLst>
            <pc:docMk/>
            <pc:sldMk cId="3871717388" sldId="257"/>
            <ac:spMk id="3" creationId="{D532D94E-9B5B-DB42-78F5-FBCC846B3E22}"/>
          </ac:spMkLst>
        </pc:spChg>
        <pc:spChg chg="mod">
          <ac:chgData name="Ary Farah" userId="b4a11b600c829974" providerId="LiveId" clId="{8803B6B0-3009-45F8-8262-4527ADA09D4D}" dt="2024-02-28T14:31:02.920" v="170" actId="1076"/>
          <ac:spMkLst>
            <pc:docMk/>
            <pc:sldMk cId="3871717388" sldId="257"/>
            <ac:spMk id="4" creationId="{3D7B9201-AA84-1763-B649-70FB2995EA15}"/>
          </ac:spMkLst>
        </pc:spChg>
        <pc:spChg chg="add del mod">
          <ac:chgData name="Ary Farah" userId="b4a11b600c829974" providerId="LiveId" clId="{8803B6B0-3009-45F8-8262-4527ADA09D4D}" dt="2024-02-28T14:32:00.984" v="197" actId="478"/>
          <ac:spMkLst>
            <pc:docMk/>
            <pc:sldMk cId="3871717388" sldId="257"/>
            <ac:spMk id="8" creationId="{6BC0A142-6430-8612-8524-973F8F8E6A3B}"/>
          </ac:spMkLst>
        </pc:spChg>
        <pc:spChg chg="add del">
          <ac:chgData name="Ary Farah" userId="b4a11b600c829974" providerId="LiveId" clId="{8803B6B0-3009-45F8-8262-4527ADA09D4D}" dt="2024-02-28T14:32:04.535" v="199" actId="22"/>
          <ac:spMkLst>
            <pc:docMk/>
            <pc:sldMk cId="3871717388" sldId="257"/>
            <ac:spMk id="10" creationId="{BE4A81C2-FF22-7554-F8F6-D57E18F84558}"/>
          </ac:spMkLst>
        </pc:spChg>
        <pc:cxnChg chg="add mod">
          <ac:chgData name="Ary Farah" userId="b4a11b600c829974" providerId="LiveId" clId="{8803B6B0-3009-45F8-8262-4527ADA09D4D}" dt="2024-02-28T14:33:53.849" v="255" actId="14100"/>
          <ac:cxnSpMkLst>
            <pc:docMk/>
            <pc:sldMk cId="3871717388" sldId="257"/>
            <ac:cxnSpMk id="6" creationId="{FED340A9-8789-DEC9-FC0D-EB4B2768C890}"/>
          </ac:cxnSpMkLst>
        </pc:cxnChg>
      </pc:sldChg>
      <pc:sldChg chg="addSp delSp modSp add mod modTransition">
        <pc:chgData name="Ary Farah" userId="b4a11b600c829974" providerId="LiveId" clId="{8803B6B0-3009-45F8-8262-4527ADA09D4D}" dt="2024-02-28T14:40:31.205" v="662"/>
        <pc:sldMkLst>
          <pc:docMk/>
          <pc:sldMk cId="4179046882" sldId="258"/>
        </pc:sldMkLst>
        <pc:spChg chg="del mod">
          <ac:chgData name="Ary Farah" userId="b4a11b600c829974" providerId="LiveId" clId="{8803B6B0-3009-45F8-8262-4527ADA09D4D}" dt="2024-02-28T14:34:10.147" v="257" actId="478"/>
          <ac:spMkLst>
            <pc:docMk/>
            <pc:sldMk cId="4179046882" sldId="258"/>
            <ac:spMk id="2" creationId="{CA22A78D-440B-D341-656D-60401AD9269F}"/>
          </ac:spMkLst>
        </pc:spChg>
        <pc:spChg chg="mod">
          <ac:chgData name="Ary Farah" userId="b4a11b600c829974" providerId="LiveId" clId="{8803B6B0-3009-45F8-8262-4527ADA09D4D}" dt="2024-02-28T14:33:42.719" v="253" actId="1076"/>
          <ac:spMkLst>
            <pc:docMk/>
            <pc:sldMk cId="4179046882" sldId="258"/>
            <ac:spMk id="4" creationId="{3D7B9201-AA84-1763-B649-70FB2995EA15}"/>
          </ac:spMkLst>
        </pc:spChg>
        <pc:spChg chg="add del mod">
          <ac:chgData name="Ary Farah" userId="b4a11b600c829974" providerId="LiveId" clId="{8803B6B0-3009-45F8-8262-4527ADA09D4D}" dt="2024-02-28T14:39:21.670" v="602" actId="478"/>
          <ac:spMkLst>
            <pc:docMk/>
            <pc:sldMk cId="4179046882" sldId="258"/>
            <ac:spMk id="5" creationId="{E6F9B783-5CB6-2700-D247-FD6E8F0766BA}"/>
          </ac:spMkLst>
        </pc:spChg>
        <pc:spChg chg="add mod">
          <ac:chgData name="Ary Farah" userId="b4a11b600c829974" providerId="LiveId" clId="{8803B6B0-3009-45F8-8262-4527ADA09D4D}" dt="2024-02-28T14:39:18.531" v="601" actId="2711"/>
          <ac:spMkLst>
            <pc:docMk/>
            <pc:sldMk cId="4179046882" sldId="258"/>
            <ac:spMk id="7" creationId="{B5AC4B90-D603-6229-7A77-5DEDA1DE16AC}"/>
          </ac:spMkLst>
        </pc:spChg>
        <pc:spChg chg="add del">
          <ac:chgData name="Ary Farah" userId="b4a11b600c829974" providerId="LiveId" clId="{8803B6B0-3009-45F8-8262-4527ADA09D4D}" dt="2024-02-28T14:39:26.346" v="604" actId="22"/>
          <ac:spMkLst>
            <pc:docMk/>
            <pc:sldMk cId="4179046882" sldId="258"/>
            <ac:spMk id="9" creationId="{6136CAB3-C1FC-3426-F86B-00CC99EF66F8}"/>
          </ac:spMkLst>
        </pc:spChg>
        <pc:cxnChg chg="mod">
          <ac:chgData name="Ary Farah" userId="b4a11b600c829974" providerId="LiveId" clId="{8803B6B0-3009-45F8-8262-4527ADA09D4D}" dt="2024-02-28T14:33:49.082" v="254" actId="14100"/>
          <ac:cxnSpMkLst>
            <pc:docMk/>
            <pc:sldMk cId="4179046882" sldId="258"/>
            <ac:cxnSpMk id="6" creationId="{FED340A9-8789-DEC9-FC0D-EB4B2768C890}"/>
          </ac:cxnSpMkLst>
        </pc:cxnChg>
      </pc:sldChg>
      <pc:sldChg chg="modSp add mod modTransition">
        <pc:chgData name="Ary Farah" userId="b4a11b600c829974" providerId="LiveId" clId="{8803B6B0-3009-45F8-8262-4527ADA09D4D}" dt="2024-02-28T14:41:35.888" v="685" actId="1076"/>
        <pc:sldMkLst>
          <pc:docMk/>
          <pc:sldMk cId="308541479" sldId="259"/>
        </pc:sldMkLst>
        <pc:spChg chg="mod">
          <ac:chgData name="Ary Farah" userId="b4a11b600c829974" providerId="LiveId" clId="{8803B6B0-3009-45F8-8262-4527ADA09D4D}" dt="2024-02-28T14:40:22.169" v="658" actId="1076"/>
          <ac:spMkLst>
            <pc:docMk/>
            <pc:sldMk cId="308541479" sldId="259"/>
            <ac:spMk id="4" creationId="{3D7B9201-AA84-1763-B649-70FB2995EA15}"/>
          </ac:spMkLst>
        </pc:spChg>
        <pc:spChg chg="mod">
          <ac:chgData name="Ary Farah" userId="b4a11b600c829974" providerId="LiveId" clId="{8803B6B0-3009-45F8-8262-4527ADA09D4D}" dt="2024-02-28T14:41:35.888" v="685" actId="1076"/>
          <ac:spMkLst>
            <pc:docMk/>
            <pc:sldMk cId="308541479" sldId="259"/>
            <ac:spMk id="7" creationId="{B5AC4B90-D603-6229-7A77-5DEDA1DE16AC}"/>
          </ac:spMkLst>
        </pc:spChg>
        <pc:cxnChg chg="mod">
          <ac:chgData name="Ary Farah" userId="b4a11b600c829974" providerId="LiveId" clId="{8803B6B0-3009-45F8-8262-4527ADA09D4D}" dt="2024-02-28T14:40:26.026" v="659" actId="14100"/>
          <ac:cxnSpMkLst>
            <pc:docMk/>
            <pc:sldMk cId="308541479" sldId="259"/>
            <ac:cxnSpMk id="6" creationId="{FED340A9-8789-DEC9-FC0D-EB4B2768C890}"/>
          </ac:cxnSpMkLst>
        </pc:cxnChg>
      </pc:sldChg>
      <pc:sldChg chg="addSp delSp modSp add mod ord">
        <pc:chgData name="Ary Farah" userId="b4a11b600c829974" providerId="LiveId" clId="{8803B6B0-3009-45F8-8262-4527ADA09D4D}" dt="2024-02-28T14:44:06.752" v="778" actId="14100"/>
        <pc:sldMkLst>
          <pc:docMk/>
          <pc:sldMk cId="3946823266" sldId="260"/>
        </pc:sldMkLst>
        <pc:spChg chg="mod">
          <ac:chgData name="Ary Farah" userId="b4a11b600c829974" providerId="LiveId" clId="{8803B6B0-3009-45F8-8262-4527ADA09D4D}" dt="2024-02-28T14:44:02.382" v="777" actId="1076"/>
          <ac:spMkLst>
            <pc:docMk/>
            <pc:sldMk cId="3946823266" sldId="260"/>
            <ac:spMk id="4" creationId="{3D7B9201-AA84-1763-B649-70FB2995EA15}"/>
          </ac:spMkLst>
        </pc:spChg>
        <pc:spChg chg="del">
          <ac:chgData name="Ary Farah" userId="b4a11b600c829974" providerId="LiveId" clId="{8803B6B0-3009-45F8-8262-4527ADA09D4D}" dt="2024-02-28T14:43:04.447" v="689" actId="478"/>
          <ac:spMkLst>
            <pc:docMk/>
            <pc:sldMk cId="3946823266" sldId="260"/>
            <ac:spMk id="7" creationId="{B5AC4B90-D603-6229-7A77-5DEDA1DE16AC}"/>
          </ac:spMkLst>
        </pc:spChg>
        <pc:picChg chg="add mod">
          <ac:chgData name="Ary Farah" userId="b4a11b600c829974" providerId="LiveId" clId="{8803B6B0-3009-45F8-8262-4527ADA09D4D}" dt="2024-02-28T14:43:22.127" v="700" actId="1076"/>
          <ac:picMkLst>
            <pc:docMk/>
            <pc:sldMk cId="3946823266" sldId="260"/>
            <ac:picMk id="2" creationId="{CFE16311-2E65-5C2A-9507-E580741A1F8A}"/>
          </ac:picMkLst>
        </pc:picChg>
        <pc:picChg chg="add mod">
          <ac:chgData name="Ary Farah" userId="b4a11b600c829974" providerId="LiveId" clId="{8803B6B0-3009-45F8-8262-4527ADA09D4D}" dt="2024-02-28T14:43:23.203" v="701" actId="1076"/>
          <ac:picMkLst>
            <pc:docMk/>
            <pc:sldMk cId="3946823266" sldId="260"/>
            <ac:picMk id="3" creationId="{87CE566E-A393-895B-15D9-ED71612E9A35}"/>
          </ac:picMkLst>
        </pc:picChg>
        <pc:cxnChg chg="mod">
          <ac:chgData name="Ary Farah" userId="b4a11b600c829974" providerId="LiveId" clId="{8803B6B0-3009-45F8-8262-4527ADA09D4D}" dt="2024-02-28T14:44:06.752" v="778" actId="14100"/>
          <ac:cxnSpMkLst>
            <pc:docMk/>
            <pc:sldMk cId="3946823266" sldId="260"/>
            <ac:cxnSpMk id="6" creationId="{FED340A9-8789-DEC9-FC0D-EB4B2768C890}"/>
          </ac:cxnSpMkLst>
        </pc:cxnChg>
      </pc:sldChg>
      <pc:sldChg chg="modSp add mod ord">
        <pc:chgData name="Ary Farah" userId="b4a11b600c829974" providerId="LiveId" clId="{8803B6B0-3009-45F8-8262-4527ADA09D4D}" dt="2024-02-28T14:46:46.110" v="858" actId="207"/>
        <pc:sldMkLst>
          <pc:docMk/>
          <pc:sldMk cId="2585831903" sldId="261"/>
        </pc:sldMkLst>
        <pc:spChg chg="mod">
          <ac:chgData name="Ary Farah" userId="b4a11b600c829974" providerId="LiveId" clId="{8803B6B0-3009-45F8-8262-4527ADA09D4D}" dt="2024-02-28T14:44:47.006" v="837" actId="1076"/>
          <ac:spMkLst>
            <pc:docMk/>
            <pc:sldMk cId="2585831903" sldId="261"/>
            <ac:spMk id="4" creationId="{3D7B9201-AA84-1763-B649-70FB2995EA15}"/>
          </ac:spMkLst>
        </pc:spChg>
        <pc:spChg chg="mod">
          <ac:chgData name="Ary Farah" userId="b4a11b600c829974" providerId="LiveId" clId="{8803B6B0-3009-45F8-8262-4527ADA09D4D}" dt="2024-02-28T14:46:46.110" v="858" actId="207"/>
          <ac:spMkLst>
            <pc:docMk/>
            <pc:sldMk cId="2585831903" sldId="261"/>
            <ac:spMk id="7" creationId="{B5AC4B90-D603-6229-7A77-5DEDA1DE16AC}"/>
          </ac:spMkLst>
        </pc:spChg>
        <pc:cxnChg chg="mod">
          <ac:chgData name="Ary Farah" userId="b4a11b600c829974" providerId="LiveId" clId="{8803B6B0-3009-45F8-8262-4527ADA09D4D}" dt="2024-02-28T14:44:49.636" v="838" actId="14100"/>
          <ac:cxnSpMkLst>
            <pc:docMk/>
            <pc:sldMk cId="2585831903" sldId="261"/>
            <ac:cxnSpMk id="6" creationId="{FED340A9-8789-DEC9-FC0D-EB4B2768C8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6D357-3698-449A-864B-D40D1A191CA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FEF5-0FB4-44DB-BC30-251516CAC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3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06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41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2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1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0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8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3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4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9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4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2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45798A-E43E-489A-B42A-E8B3D96C855C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EF47E2-50D4-40C0-9DE1-F9D3CF6A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69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A78D-440B-D341-656D-60401AD92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Sondagem Diagnóstica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2D94E-9B5B-DB42-78F5-FBCC846B3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4856" y="4885965"/>
            <a:ext cx="2128287" cy="2056012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Adriano Vale</a:t>
            </a:r>
          </a:p>
          <a:p>
            <a:pPr algn="r"/>
            <a:r>
              <a:rPr lang="pt-BR" sz="1600" dirty="0"/>
              <a:t>Ary Farah</a:t>
            </a:r>
          </a:p>
          <a:p>
            <a:pPr algn="r"/>
            <a:r>
              <a:rPr lang="pt-BR" sz="1600" dirty="0"/>
              <a:t>Ícaro </a:t>
            </a:r>
            <a:r>
              <a:rPr lang="pt-BR" sz="1600" dirty="0" err="1"/>
              <a:t>Kuchanovicz</a:t>
            </a:r>
            <a:endParaRPr lang="pt-BR" sz="1600" dirty="0"/>
          </a:p>
          <a:p>
            <a:pPr algn="r"/>
            <a:r>
              <a:rPr lang="pt-BR" sz="1600" dirty="0"/>
              <a:t>Mariana </a:t>
            </a:r>
            <a:r>
              <a:rPr lang="pt-BR" sz="1600" dirty="0" err="1"/>
              <a:t>Sprada</a:t>
            </a:r>
            <a:endParaRPr lang="pt-BR" sz="1600" dirty="0"/>
          </a:p>
          <a:p>
            <a:pPr algn="r"/>
            <a:r>
              <a:rPr lang="pt-BR" sz="1600" dirty="0"/>
              <a:t>Vinicius Dorneles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1342700" y="1732216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>
                <a:solidFill>
                  <a:srgbClr val="D152F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Sondagem Diagnóstica</a:t>
            </a:r>
            <a:endParaRPr lang="pt-BR" dirty="0">
              <a:solidFill>
                <a:srgbClr val="D152F4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53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A78D-440B-D341-656D-60401AD92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208079"/>
            <a:ext cx="9440034" cy="18288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</a:t>
            </a:r>
            <a:r>
              <a:rPr lang="pt-BR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 prefiro ser esta metamorfose ambulante, do que ter aquela velha opinião formada sobre tudo (</a:t>
            </a:r>
            <a:r>
              <a:rPr lang="pt-BR" sz="2800" b="0" dirty="0" err="1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Rau</a:t>
            </a:r>
            <a:r>
              <a:rPr lang="pt-BR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Seixas)</a:t>
            </a:r>
            <a:endParaRPr lang="pt-BR" sz="2800" dirty="0">
              <a:solidFill>
                <a:schemeClr val="tx1"/>
              </a:solidFill>
              <a:latin typeface="Aharoni" panose="02010803020104030203" pitchFamily="2" charset="-79"/>
              <a:ea typeface="ADLaM Display" panose="0201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-187520" y="-43373"/>
            <a:ext cx="2585488" cy="8831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FRASE</a:t>
            </a:r>
            <a:endParaRPr lang="pt-BR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D340A9-8789-DEC9-FC0D-EB4B2768C890}"/>
              </a:ext>
            </a:extLst>
          </p:cNvPr>
          <p:cNvCxnSpPr>
            <a:cxnSpLocks/>
          </p:cNvCxnSpPr>
          <p:nvPr/>
        </p:nvCxnSpPr>
        <p:spPr>
          <a:xfrm>
            <a:off x="0" y="839755"/>
            <a:ext cx="2397968" cy="0"/>
          </a:xfrm>
          <a:prstGeom prst="line">
            <a:avLst/>
          </a:prstGeom>
          <a:ln>
            <a:solidFill>
              <a:srgbClr val="D152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1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0" y="-65312"/>
            <a:ext cx="4926563" cy="9050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Conceito: O que é?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D340A9-8789-DEC9-FC0D-EB4B2768C890}"/>
              </a:ext>
            </a:extLst>
          </p:cNvPr>
          <p:cNvCxnSpPr>
            <a:cxnSpLocks/>
          </p:cNvCxnSpPr>
          <p:nvPr/>
        </p:nvCxnSpPr>
        <p:spPr>
          <a:xfrm>
            <a:off x="0" y="839755"/>
            <a:ext cx="5169159" cy="0"/>
          </a:xfrm>
          <a:prstGeom prst="line">
            <a:avLst/>
          </a:prstGeom>
          <a:ln>
            <a:solidFill>
              <a:srgbClr val="D152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AC4B90-D603-6229-7A77-5DEDA1DE16AC}"/>
              </a:ext>
            </a:extLst>
          </p:cNvPr>
          <p:cNvSpPr txBox="1"/>
          <p:nvPr/>
        </p:nvSpPr>
        <p:spPr>
          <a:xfrm>
            <a:off x="894183" y="1524747"/>
            <a:ext cx="10403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Constante evolução e mudança na percepção do mundo</a:t>
            </a:r>
          </a:p>
          <a:p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Preferência por ser uma “Metamorfose Ambulante” do que ter “aquela velha opinião formada sobre tudo”.</a:t>
            </a:r>
          </a:p>
          <a:p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D152F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Metamorfose Ambulante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alguém em constante transformação e adaptação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D152F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Aquela velha opinião formada sobre tudo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1800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visão estática e inflexível da realidade.</a:t>
            </a:r>
          </a:p>
          <a:p>
            <a:endParaRPr lang="pt-BR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kern="1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Abertura para novas experiências</a:t>
            </a:r>
            <a:r>
              <a:rPr lang="pt-BR" sz="1800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aprendizados e perspectivas, enfatizando a importância da flexibilidade mental e da disposição para questionar e reavaliar constantemente as próprias convicções.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9046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0" y="-77357"/>
            <a:ext cx="5551715" cy="839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Problema: Qual a Questão?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D340A9-8789-DEC9-FC0D-EB4B2768C890}"/>
              </a:ext>
            </a:extLst>
          </p:cNvPr>
          <p:cNvCxnSpPr>
            <a:cxnSpLocks/>
          </p:cNvCxnSpPr>
          <p:nvPr/>
        </p:nvCxnSpPr>
        <p:spPr>
          <a:xfrm>
            <a:off x="0" y="839755"/>
            <a:ext cx="5794310" cy="0"/>
          </a:xfrm>
          <a:prstGeom prst="line">
            <a:avLst/>
          </a:prstGeom>
          <a:ln>
            <a:solidFill>
              <a:srgbClr val="D152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AC4B90-D603-6229-7A77-5DEDA1DE16AC}"/>
              </a:ext>
            </a:extLst>
          </p:cNvPr>
          <p:cNvSpPr txBox="1"/>
          <p:nvPr/>
        </p:nvSpPr>
        <p:spPr>
          <a:xfrm>
            <a:off x="894183" y="1903202"/>
            <a:ext cx="10403634" cy="34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Em que medida a busca pela metamorfose ambulante da opinião pode contribuir para uma vida mais autêntica e significativa?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pt-BR" sz="2000" kern="0" dirty="0"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Será que a resistência em ter "aquela velha opinião formada sobre tudo" implica necessariamente em uma maior abertura para a diversidade de pontos de vista e experiências?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pt-BR" sz="20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Como a noção de ser uma metamorfose ambulante se relaciona com os conceitos de identidade pessoal e mudança ao longo da vida?</a:t>
            </a:r>
            <a:endParaRPr lang="pt-BR" sz="20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541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0" y="-419876"/>
            <a:ext cx="9591869" cy="1156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Contexto: Qual a situação real da vida cotidiana?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D340A9-8789-DEC9-FC0D-EB4B2768C890}"/>
              </a:ext>
            </a:extLst>
          </p:cNvPr>
          <p:cNvCxnSpPr>
            <a:cxnSpLocks/>
          </p:cNvCxnSpPr>
          <p:nvPr/>
        </p:nvCxnSpPr>
        <p:spPr>
          <a:xfrm>
            <a:off x="0" y="839755"/>
            <a:ext cx="9927771" cy="0"/>
          </a:xfrm>
          <a:prstGeom prst="line">
            <a:avLst/>
          </a:prstGeom>
          <a:ln>
            <a:solidFill>
              <a:srgbClr val="D152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m 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FE16311-2E65-5C2A-9507-E580741A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4" y="1928695"/>
            <a:ext cx="8464592" cy="128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7CE566E-A393-895B-15D9-ED71612E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08" y="3736168"/>
            <a:ext cx="8527675" cy="1740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82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7B9201-AA84-1763-B649-70FB2995EA15}"/>
              </a:ext>
            </a:extLst>
          </p:cNvPr>
          <p:cNvSpPr txBox="1">
            <a:spLocks/>
          </p:cNvSpPr>
          <p:nvPr/>
        </p:nvSpPr>
        <p:spPr>
          <a:xfrm>
            <a:off x="-177282" y="-550030"/>
            <a:ext cx="9386596" cy="12810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Síntese: Qual sua opinião sobre o Tema?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D340A9-8789-DEC9-FC0D-EB4B2768C890}"/>
              </a:ext>
            </a:extLst>
          </p:cNvPr>
          <p:cNvCxnSpPr>
            <a:cxnSpLocks/>
          </p:cNvCxnSpPr>
          <p:nvPr/>
        </p:nvCxnSpPr>
        <p:spPr>
          <a:xfrm>
            <a:off x="0" y="839755"/>
            <a:ext cx="9386596" cy="0"/>
          </a:xfrm>
          <a:prstGeom prst="line">
            <a:avLst/>
          </a:prstGeom>
          <a:ln>
            <a:solidFill>
              <a:srgbClr val="D152F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AC4B90-D603-6229-7A77-5DEDA1DE16AC}"/>
              </a:ext>
            </a:extLst>
          </p:cNvPr>
          <p:cNvSpPr txBox="1"/>
          <p:nvPr/>
        </p:nvSpPr>
        <p:spPr>
          <a:xfrm>
            <a:off x="894183" y="1724399"/>
            <a:ext cx="10403634" cy="420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Na minha opinião, essa frase encapsula uma abordagem vital para a vida: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 disposição para abraçar a mudança e a evolução constante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Optar por ser uma "metamorfose ambulante" sugere uma mentalidade aberta e receptiva, pronta para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aprender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crescer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 se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adaptar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às circunstâncias em constante mudança. Isso implica uma aceitação da complexidade do mundo e uma disposição para explorar novas perspectivas, mesmo que isso signifique desafiar ou revisar nossas próprias convicções. Ao mesmo tempo,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rejeitar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ideia de ter "aquela velha opinião formada sobre tudo" ressalta a importância de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evitar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rigidez mental e o dogmatismo, reconhecendo que o conhecimento e a compreensão são processos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contínuos e dinâmicos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Em suma, vejo essa frase como um lembrete poderoso de que a verdadeira sabedoria reside na </a:t>
            </a:r>
            <a:r>
              <a:rPr lang="pt-BR" sz="1800" dirty="0">
                <a:solidFill>
                  <a:srgbClr val="D152F4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capacidade de se adaptar e evoluir ao longo da jornada da vida</a:t>
            </a:r>
            <a:r>
              <a:rPr lang="pt-BR" sz="1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  <a:endParaRPr lang="pt-BR" sz="20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583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19</TotalTime>
  <Words>369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ADLaM Display</vt:lpstr>
      <vt:lpstr>Aharoni</vt:lpstr>
      <vt:lpstr>Calibri</vt:lpstr>
      <vt:lpstr>Calisto MT</vt:lpstr>
      <vt:lpstr>Courier New</vt:lpstr>
      <vt:lpstr>Wingdings 2</vt:lpstr>
      <vt:lpstr>Ardósia</vt:lpstr>
      <vt:lpstr>Sondagem Diagnóstica</vt:lpstr>
      <vt:lpstr>Eu prefiro ser esta metamorfose ambulante, do que ter aquela velha opinião formada sobre tudo (Rau Seixas)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Farah</cp:lastModifiedBy>
  <cp:revision>1</cp:revision>
  <dcterms:created xsi:type="dcterms:W3CDTF">2024-02-28T14:27:02Z</dcterms:created>
  <dcterms:modified xsi:type="dcterms:W3CDTF">2024-02-28T14:46:47Z</dcterms:modified>
</cp:coreProperties>
</file>