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3039"/>
    <a:srgbClr val="F3ED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9AA16-76EE-A3BF-0E3E-CEFD3B27F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5DBB5D-7272-3731-559F-5592024A3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6543D2-080F-44AD-1F51-CF23EAA7E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7BF8-EFFB-4927-96A2-AE21CD6FB8B3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16A9AB-2B56-C07D-7B6C-9BF917F5A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79EDC4-02C7-CF47-8D7F-5639CC36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5BE0-5A41-424C-8E16-E1EE2E8E68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964AE-7C30-3345-C118-2D65FC72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6396DA-26CF-8D44-EF13-AAD540F9C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C7C650-6639-6C9C-D3CF-B9884926E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7BF8-EFFB-4927-96A2-AE21CD6FB8B3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2F1BFE-0C98-CE68-5028-ABCA1326A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CB3855-0171-BE17-6F3E-6071D7AF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5BE0-5A41-424C-8E16-E1EE2E8E68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43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83F2CC-BF58-CFF3-608A-F1BE183D2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C6F48F-9788-F684-345F-751D13E05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C01DFF-BF5B-9FE4-5644-48F1C0425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7BF8-EFFB-4927-96A2-AE21CD6FB8B3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DD8BC1-5215-4330-0A70-6F62B25C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0F83DC-B18C-BDF6-CE23-611DF521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5BE0-5A41-424C-8E16-E1EE2E8E68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FF0A5-C647-2EE4-F31F-6C8A10FFF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9D4468-3F90-3C03-E63D-0F86D16BC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4FB4B2-EDCD-409D-8277-51D3A2828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7BF8-EFFB-4927-96A2-AE21CD6FB8B3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C8E060-EE10-A1E9-55DE-F202E29A0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ACC332-3D36-E8DE-028A-A17CE198A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5BE0-5A41-424C-8E16-E1EE2E8E68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1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77631-EEB1-10AF-F0A7-5B01AE2DE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4C2D4D-D106-24C3-EAE4-206414133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B89457-73D5-AD67-74E2-03DC62C47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7BF8-EFFB-4927-96A2-AE21CD6FB8B3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9D6854-5458-B94A-F1C3-55051545F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90F13A-DDED-9E1A-08B7-89F4845E3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5BE0-5A41-424C-8E16-E1EE2E8E68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80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C256B-CBC0-72AB-EFE1-277B41854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4A8372-B807-8650-5E5F-655CFD4E4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E7638E-54CA-0F05-36CF-834F5739B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8CF641-F8FC-B2CE-4DB5-416D5499F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7BF8-EFFB-4927-96A2-AE21CD6FB8B3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BB1296-29FC-150B-0298-D418C0AF1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9B20B4-BC41-21FB-0630-3C7945C1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5BE0-5A41-424C-8E16-E1EE2E8E68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15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AE243-DED1-A504-C22C-52590C75B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C7AB28-CDC2-A6B7-C5C9-FE194031F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1AE6B69-CBCD-76C2-2D25-15B572801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08C4C89-E03F-14A4-D29F-E370974E4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2D47A6F-27FE-D114-70F1-6CA4CA1FF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1925C7E-F095-5F50-B389-D0361AA7A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7BF8-EFFB-4927-96A2-AE21CD6FB8B3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38C4A49-4E8C-6300-9B1E-8A9C24F9F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106F455-2402-6B74-AD84-F01241A7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5BE0-5A41-424C-8E16-E1EE2E8E68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08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24939-2E4F-F00A-6F7C-1E3B1066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725FD23-3B10-FE74-175C-B04A1A862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7BF8-EFFB-4927-96A2-AE21CD6FB8B3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6C5696-89C4-797E-E674-9E5CE1B14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386957A-5E13-0D18-2F98-F21F4319F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5BE0-5A41-424C-8E16-E1EE2E8E68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72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4AA6880-6B86-F068-B4F0-5E731050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7BF8-EFFB-4927-96A2-AE21CD6FB8B3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203A861-E5D4-9040-F614-55DB68F4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3067ABD-5418-3D9E-EFB5-5758C41F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5BE0-5A41-424C-8E16-E1EE2E8E68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01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FC6A2-3493-077C-5B52-A1D3DCB77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2E74B7-E46F-AC76-ADA9-415FF804E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1D8D13-7192-D610-81FE-75E3165BB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6EA20B-91DF-95A1-2DA7-D3B42680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7BF8-EFFB-4927-96A2-AE21CD6FB8B3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ABDC70-B4C7-3041-2432-1CBA29A0D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BEE457-1655-A85A-2FAA-426F2F92C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5BE0-5A41-424C-8E16-E1EE2E8E68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392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D49234-24AF-4055-750C-84FE11B23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20216C1-8D13-8B27-8154-36EF98A59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DA8630-C672-658F-3904-ECFFF8F66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297965-AB1F-7E89-FF96-6C5EB329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7BF8-EFFB-4927-96A2-AE21CD6FB8B3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FF7C20-D7D9-C133-B6F9-D195122B5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EE9E6E-1ED1-25CC-64B1-49A116B0F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85BE0-5A41-424C-8E16-E1EE2E8E68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674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BA2E71A-8C1B-CCC4-2348-25B09F82A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B8A27A-417B-7D85-237F-50C90072A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BA2302-E18F-DEEC-6A4B-346CA6BD28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37BF8-EFFB-4927-96A2-AE21CD6FB8B3}" type="datetimeFigureOut">
              <a:rPr lang="pt-BR" smtClean="0"/>
              <a:t>22/08/2023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2C6011-ADA6-DBF6-9867-E152F353F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734163-02B1-E137-ED79-A137E7E4D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85BE0-5A41-424C-8E16-E1EE2E8E68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940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4D87508-2333-06E4-785D-A9D0531B1D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4303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6AE39C-1531-23B1-C0DF-B413C40B8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2830"/>
            <a:ext cx="9144000" cy="2387600"/>
          </a:xfrm>
        </p:spPr>
        <p:txBody>
          <a:bodyPr/>
          <a:lstStyle/>
          <a:p>
            <a:r>
              <a:rPr lang="pt-BR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Tela de Abertura da </a:t>
            </a:r>
            <a:r>
              <a:rPr lang="pt-BR" dirty="0" err="1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UniVerse</a:t>
            </a:r>
            <a:endParaRPr lang="pt-BR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AEF5549-A662-9122-8CED-A4FDA6A3D528}"/>
              </a:ext>
            </a:extLst>
          </p:cNvPr>
          <p:cNvSpPr txBox="1">
            <a:spLocks/>
          </p:cNvSpPr>
          <p:nvPr/>
        </p:nvSpPr>
        <p:spPr>
          <a:xfrm>
            <a:off x="1477345" y="108617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F3EDE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Tela de Abertura da </a:t>
            </a:r>
            <a:r>
              <a:rPr lang="pt-BR" dirty="0" err="1">
                <a:solidFill>
                  <a:srgbClr val="F3EDE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UniVerse</a:t>
            </a:r>
            <a:endParaRPr lang="pt-BR" dirty="0">
              <a:solidFill>
                <a:srgbClr val="F3EDE0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3117C3E-3E98-951D-76BC-1F91752C1C6D}"/>
              </a:ext>
            </a:extLst>
          </p:cNvPr>
          <p:cNvSpPr txBox="1">
            <a:spLocks/>
          </p:cNvSpPr>
          <p:nvPr/>
        </p:nvSpPr>
        <p:spPr>
          <a:xfrm>
            <a:off x="8032100" y="5392703"/>
            <a:ext cx="2876939" cy="4164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dirty="0">
                <a:solidFill>
                  <a:srgbClr val="F3EDE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Participantes</a:t>
            </a:r>
            <a:r>
              <a:rPr lang="pt-BR" sz="1600" dirty="0">
                <a:solidFill>
                  <a:srgbClr val="F3EDE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F561AC9-37A3-3BCF-0D07-F7523DAC1D14}"/>
              </a:ext>
            </a:extLst>
          </p:cNvPr>
          <p:cNvSpPr txBox="1"/>
          <p:nvPr/>
        </p:nvSpPr>
        <p:spPr>
          <a:xfrm>
            <a:off x="10254342" y="5478370"/>
            <a:ext cx="23046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F3EDE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Adriano Vale</a:t>
            </a:r>
          </a:p>
          <a:p>
            <a:r>
              <a:rPr lang="pt-BR" sz="1600" dirty="0">
                <a:solidFill>
                  <a:srgbClr val="F3EDE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Ary Farah</a:t>
            </a:r>
          </a:p>
          <a:p>
            <a:r>
              <a:rPr lang="pt-BR" sz="1600" dirty="0">
                <a:solidFill>
                  <a:srgbClr val="F3EDE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Bruno Martins</a:t>
            </a:r>
          </a:p>
          <a:p>
            <a:r>
              <a:rPr lang="pt-BR" sz="1600" dirty="0">
                <a:solidFill>
                  <a:srgbClr val="F3EDE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Caroline Assis</a:t>
            </a:r>
          </a:p>
          <a:p>
            <a:r>
              <a:rPr lang="pt-BR" sz="1600" dirty="0">
                <a:solidFill>
                  <a:srgbClr val="F3EDE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Ícaro </a:t>
            </a:r>
            <a:r>
              <a:rPr lang="pt-BR" sz="1600" dirty="0" err="1">
                <a:solidFill>
                  <a:srgbClr val="F3EDE0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Kuchanoviz</a:t>
            </a:r>
            <a:endParaRPr lang="pt-BR" sz="1600" dirty="0">
              <a:solidFill>
                <a:srgbClr val="F3EDE0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98364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B08A2-910C-8B1F-CBE5-B06B02AC8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Tema Claro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5F7ECF9-F123-C182-0E8A-BD16A9915E8D}"/>
              </a:ext>
            </a:extLst>
          </p:cNvPr>
          <p:cNvSpPr/>
          <p:nvPr/>
        </p:nvSpPr>
        <p:spPr>
          <a:xfrm>
            <a:off x="1215312" y="1790247"/>
            <a:ext cx="9761376" cy="4702628"/>
          </a:xfrm>
          <a:prstGeom prst="rect">
            <a:avLst/>
          </a:prstGeom>
          <a:solidFill>
            <a:srgbClr val="F3ED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DA0D35E1-2AC9-8ECE-0CA4-563477043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176" y="1473737"/>
            <a:ext cx="5335647" cy="533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8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B08A2-910C-8B1F-CBE5-B06B02AC8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Tema Escuro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5F7ECF9-F123-C182-0E8A-BD16A9915E8D}"/>
              </a:ext>
            </a:extLst>
          </p:cNvPr>
          <p:cNvSpPr/>
          <p:nvPr/>
        </p:nvSpPr>
        <p:spPr>
          <a:xfrm>
            <a:off x="1215312" y="1836900"/>
            <a:ext cx="9761376" cy="4702628"/>
          </a:xfrm>
          <a:prstGeom prst="rect">
            <a:avLst/>
          </a:prstGeom>
          <a:solidFill>
            <a:srgbClr val="A4303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Logotipo&#10;&#10;Descrição gerada automaticamente com confiança média">
            <a:extLst>
              <a:ext uri="{FF2B5EF4-FFF2-40B4-BE49-F238E27FC236}">
                <a16:creationId xmlns:a16="http://schemas.microsoft.com/office/drawing/2014/main" id="{CD255D8F-CA10-A45C-90E0-3205B2725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780" y="1734994"/>
            <a:ext cx="4906439" cy="490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9880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26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ADLaM Display</vt:lpstr>
      <vt:lpstr>Arial</vt:lpstr>
      <vt:lpstr>Calibri</vt:lpstr>
      <vt:lpstr>Calibri Light</vt:lpstr>
      <vt:lpstr>Tema do Office</vt:lpstr>
      <vt:lpstr>Tela de Abertura da UniVerse</vt:lpstr>
      <vt:lpstr>Tema Claro</vt:lpstr>
      <vt:lpstr>Tema Escuro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Tela de Abertura da UniVerse</dc:title>
  <dc:creator>Ary Farah</dc:creator>
  <cp:lastModifiedBy>Ary Farah</cp:lastModifiedBy>
  <cp:revision>1</cp:revision>
  <dcterms:created xsi:type="dcterms:W3CDTF">2023-08-22T13:58:27Z</dcterms:created>
  <dcterms:modified xsi:type="dcterms:W3CDTF">2023-08-22T14:08:57Z</dcterms:modified>
</cp:coreProperties>
</file>