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07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9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3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4C9B4-DD6C-B78D-7F2F-1AB66FBED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07"/>
          <a:stretch/>
        </p:blipFill>
        <p:spPr>
          <a:xfrm>
            <a:off x="-1" y="-1576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238018-7394-E3E4-2CE7-73F19B31F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498165"/>
            <a:ext cx="4536336" cy="2016326"/>
          </a:xfrm>
          <a:noFill/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Novos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ÍCones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855B72-4C54-A3C7-DD0D-71BEA59F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1"/>
            <a:ext cx="4536336" cy="619145"/>
          </a:xfrm>
          <a:noFill/>
        </p:spPr>
        <p:txBody>
          <a:bodyPr anchor="t">
            <a:normAutofit fontScale="92500" lnSpcReduction="20000"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Os símbolos tão populares de hoje são mesmo intuitivos?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1A46E6-C739-86D2-F671-98196E4636C4}"/>
              </a:ext>
            </a:extLst>
          </p:cNvPr>
          <p:cNvSpPr txBox="1"/>
          <p:nvPr/>
        </p:nvSpPr>
        <p:spPr>
          <a:xfrm>
            <a:off x="9272553" y="4634753"/>
            <a:ext cx="2142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D3C4AF"/>
                </a:solidFill>
              </a:rPr>
              <a:t>Adriano Vale</a:t>
            </a:r>
          </a:p>
          <a:p>
            <a:r>
              <a:rPr lang="pt-BR" dirty="0">
                <a:solidFill>
                  <a:srgbClr val="D3C4AF"/>
                </a:solidFill>
              </a:rPr>
              <a:t>Ary Farah</a:t>
            </a:r>
          </a:p>
          <a:p>
            <a:r>
              <a:rPr lang="pt-BR" dirty="0">
                <a:solidFill>
                  <a:srgbClr val="D3C4AF"/>
                </a:solidFill>
              </a:rPr>
              <a:t>Caroline Assis</a:t>
            </a:r>
          </a:p>
          <a:p>
            <a:r>
              <a:rPr lang="pt-BR" dirty="0">
                <a:solidFill>
                  <a:srgbClr val="D3C4AF"/>
                </a:solidFill>
              </a:rPr>
              <a:t>Ícaro </a:t>
            </a:r>
            <a:r>
              <a:rPr lang="pt-BR" dirty="0" err="1">
                <a:solidFill>
                  <a:srgbClr val="D3C4AF"/>
                </a:solidFill>
              </a:rPr>
              <a:t>Kuchanovicz</a:t>
            </a:r>
            <a:endParaRPr lang="pt-BR" dirty="0">
              <a:solidFill>
                <a:srgbClr val="D3C4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4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3C05DF-456B-8C7A-2ED3-F3D257885CCE}"/>
              </a:ext>
            </a:extLst>
          </p:cNvPr>
          <p:cNvSpPr txBox="1"/>
          <p:nvPr/>
        </p:nvSpPr>
        <p:spPr>
          <a:xfrm>
            <a:off x="1125071" y="1021977"/>
            <a:ext cx="10174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Hoje em dia, os símbolos de “Gravar” e o de “Formatar” são conhecidos por todos, mas na verdade, só sabemos pra que servem porque nos ensinaram.</a:t>
            </a:r>
          </a:p>
          <a:p>
            <a:r>
              <a:rPr lang="pt-BR" sz="2400" dirty="0"/>
              <a:t>Quem hoje em dia conhece um disquete? Ou entende pra que serve aquele pincel de formatação?</a:t>
            </a:r>
          </a:p>
        </p:txBody>
      </p:sp>
      <p:pic>
        <p:nvPicPr>
          <p:cNvPr id="6" name="Imagem 5" descr="Diagrama&#10;&#10;Descrição gerada automaticamente com confiança baixa">
            <a:extLst>
              <a:ext uri="{FF2B5EF4-FFF2-40B4-BE49-F238E27FC236}">
                <a16:creationId xmlns:a16="http://schemas.microsoft.com/office/drawing/2014/main" id="{74B47731-AEE8-0B3D-5BA7-F87FC837F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49" y="2937431"/>
            <a:ext cx="1566463" cy="156966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A13B45AD-D5BE-5F3F-E463-BD250B1BE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62" y="2721998"/>
            <a:ext cx="1785093" cy="17850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04CAAF3-0526-7391-B35E-906EFA2CA296}"/>
              </a:ext>
            </a:extLst>
          </p:cNvPr>
          <p:cNvSpPr txBox="1"/>
          <p:nvPr/>
        </p:nvSpPr>
        <p:spPr>
          <a:xfrm>
            <a:off x="1174377" y="5005026"/>
            <a:ext cx="10076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Pensando nisso, nossa equipe desenvolveu dois símbolos que poderiam ser um pouco mais intuitivos, mais “entendíveis” para os </a:t>
            </a:r>
            <a:r>
              <a:rPr lang="pt-BR" sz="2400" dirty="0" err="1"/>
              <a:t>inexperiêntes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76461816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B69D7A"/>
      </a:accent1>
      <a:accent2>
        <a:srgbClr val="BA897F"/>
      </a:accent2>
      <a:accent3>
        <a:srgbClr val="C4929E"/>
      </a:accent3>
      <a:accent4>
        <a:srgbClr val="BA7FA6"/>
      </a:accent4>
      <a:accent5>
        <a:srgbClr val="C193C5"/>
      </a:accent5>
      <a:accent6>
        <a:srgbClr val="9D7FBA"/>
      </a:accent6>
      <a:hlink>
        <a:srgbClr val="6582A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Trade Gothic Next Cond</vt:lpstr>
      <vt:lpstr>Trade Gothic Next Light</vt:lpstr>
      <vt:lpstr>LimelightVTI</vt:lpstr>
      <vt:lpstr>Novos ÍCones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Novos ÍCones</dc:title>
  <dc:creator>Ary Felipe Farah e Silva</dc:creator>
  <cp:lastModifiedBy>Ary Farah</cp:lastModifiedBy>
  <cp:revision>1</cp:revision>
  <dcterms:created xsi:type="dcterms:W3CDTF">2023-08-18T22:44:04Z</dcterms:created>
  <dcterms:modified xsi:type="dcterms:W3CDTF">2023-08-19T00:33:32Z</dcterms:modified>
</cp:coreProperties>
</file>