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74" r:id="rId6"/>
    <p:sldId id="276" r:id="rId7"/>
    <p:sldId id="278" r:id="rId8"/>
    <p:sldId id="280" r:id="rId9"/>
    <p:sldId id="281" r:id="rId10"/>
    <p:sldId id="263" r:id="rId11"/>
    <p:sldId id="268" r:id="rId12"/>
    <p:sldId id="269" r:id="rId13"/>
    <p:sldId id="270" r:id="rId14"/>
    <p:sldId id="266" r:id="rId15"/>
    <p:sldId id="272" r:id="rId16"/>
    <p:sldId id="273" r:id="rId17"/>
    <p:sldId id="262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6195402-BD58-480C-98A2-0B6E8402C884}">
          <p14:sldIdLst>
            <p14:sldId id="256"/>
            <p14:sldId id="257"/>
            <p14:sldId id="258"/>
            <p14:sldId id="261"/>
            <p14:sldId id="274"/>
            <p14:sldId id="276"/>
            <p14:sldId id="278"/>
            <p14:sldId id="280"/>
            <p14:sldId id="281"/>
            <p14:sldId id="263"/>
            <p14:sldId id="268"/>
            <p14:sldId id="269"/>
            <p14:sldId id="270"/>
            <p14:sldId id="266"/>
            <p14:sldId id="272"/>
            <p14:sldId id="273"/>
            <p14:sldId id="262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F21A5-97B1-4E04-8BB2-6BCC0C4A6933}" v="11" dt="2024-03-26T12:08:56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90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A1195795-A862-4B09-B3B8-6B4BCECB95AE}"/>
    <pc:docChg chg="undo custSel modSld">
      <pc:chgData name="Ary Farah" userId="b4a11b600c829974" providerId="LiveId" clId="{A1195795-A862-4B09-B3B8-6B4BCECB95AE}" dt="2024-03-24T16:19:11.743" v="43" actId="1582"/>
      <pc:docMkLst>
        <pc:docMk/>
      </pc:docMkLst>
      <pc:sldChg chg="addSp delSp modSp mod">
        <pc:chgData name="Ary Farah" userId="b4a11b600c829974" providerId="LiveId" clId="{A1195795-A862-4B09-B3B8-6B4BCECB95AE}" dt="2024-03-24T16:19:11.743" v="43" actId="1582"/>
        <pc:sldMkLst>
          <pc:docMk/>
          <pc:sldMk cId="402454906" sldId="261"/>
        </pc:sldMkLst>
        <pc:picChg chg="del">
          <ac:chgData name="Ary Farah" userId="b4a11b600c829974" providerId="LiveId" clId="{A1195795-A862-4B09-B3B8-6B4BCECB95AE}" dt="2024-03-24T16:19:00.048" v="40" actId="478"/>
          <ac:picMkLst>
            <pc:docMk/>
            <pc:sldMk cId="402454906" sldId="261"/>
            <ac:picMk id="2" creationId="{AB1D3B3D-AC3E-C158-474D-9738C200AE28}"/>
          </ac:picMkLst>
        </pc:picChg>
        <pc:picChg chg="add mod">
          <ac:chgData name="Ary Farah" userId="b4a11b600c829974" providerId="LiveId" clId="{A1195795-A862-4B09-B3B8-6B4BCECB95AE}" dt="2024-03-24T16:19:11.743" v="43" actId="1582"/>
          <ac:picMkLst>
            <pc:docMk/>
            <pc:sldMk cId="402454906" sldId="261"/>
            <ac:picMk id="4" creationId="{73A0A39E-D04F-B8C0-6422-0D1036371C73}"/>
          </ac:picMkLst>
        </pc:picChg>
      </pc:sldChg>
      <pc:sldChg chg="addSp modSp mod">
        <pc:chgData name="Ary Farah" userId="b4a11b600c829974" providerId="LiveId" clId="{A1195795-A862-4B09-B3B8-6B4BCECB95AE}" dt="2024-03-24T16:09:38.789" v="37" actId="1076"/>
        <pc:sldMkLst>
          <pc:docMk/>
          <pc:sldMk cId="3078296799" sldId="263"/>
        </pc:sldMkLst>
        <pc:picChg chg="mod">
          <ac:chgData name="Ary Farah" userId="b4a11b600c829974" providerId="LiveId" clId="{A1195795-A862-4B09-B3B8-6B4BCECB95AE}" dt="2024-03-24T16:07:53.722" v="22" actId="1076"/>
          <ac:picMkLst>
            <pc:docMk/>
            <pc:sldMk cId="3078296799" sldId="263"/>
            <ac:picMk id="8" creationId="{495C651A-2325-20EF-4BD4-D837800FB41B}"/>
          </ac:picMkLst>
        </pc:picChg>
        <pc:picChg chg="add mod">
          <ac:chgData name="Ary Farah" userId="b4a11b600c829974" providerId="LiveId" clId="{A1195795-A862-4B09-B3B8-6B4BCECB95AE}" dt="2024-03-24T16:09:37.919" v="36" actId="1076"/>
          <ac:picMkLst>
            <pc:docMk/>
            <pc:sldMk cId="3078296799" sldId="263"/>
            <ac:picMk id="10" creationId="{F6806E25-D21D-5BC9-8FD3-4B124DDA45B3}"/>
          </ac:picMkLst>
        </pc:picChg>
        <pc:picChg chg="add mod">
          <ac:chgData name="Ary Farah" userId="b4a11b600c829974" providerId="LiveId" clId="{A1195795-A862-4B09-B3B8-6B4BCECB95AE}" dt="2024-03-24T16:09:38.789" v="37" actId="1076"/>
          <ac:picMkLst>
            <pc:docMk/>
            <pc:sldMk cId="3078296799" sldId="263"/>
            <ac:picMk id="12" creationId="{01546255-0F43-C11F-2867-971A350AC1E2}"/>
          </ac:picMkLst>
        </pc:picChg>
      </pc:sldChg>
    </pc:docChg>
  </pc:docChgLst>
  <pc:docChgLst>
    <pc:chgData name="Ary Farah" userId="b4a11b600c829974" providerId="LiveId" clId="{DF3F21A5-97B1-4E04-8BB2-6BCC0C4A6933}"/>
    <pc:docChg chg="undo redo custSel addSld delSld modSld sldOrd addSection delSection modSection">
      <pc:chgData name="Ary Farah" userId="b4a11b600c829974" providerId="LiveId" clId="{DF3F21A5-97B1-4E04-8BB2-6BCC0C4A6933}" dt="2024-03-26T12:11:56.915" v="292" actId="1076"/>
      <pc:docMkLst>
        <pc:docMk/>
      </pc:docMkLst>
      <pc:sldChg chg="modSp mod">
        <pc:chgData name="Ary Farah" userId="b4a11b600c829974" providerId="LiveId" clId="{DF3F21A5-97B1-4E04-8BB2-6BCC0C4A6933}" dt="2024-03-26T11:55:45.435" v="212" actId="1076"/>
        <pc:sldMkLst>
          <pc:docMk/>
          <pc:sldMk cId="2192246471" sldId="256"/>
        </pc:sldMkLst>
        <pc:spChg chg="mod">
          <ac:chgData name="Ary Farah" userId="b4a11b600c829974" providerId="LiveId" clId="{DF3F21A5-97B1-4E04-8BB2-6BCC0C4A6933}" dt="2024-03-26T11:55:40.428" v="210" actId="255"/>
          <ac:spMkLst>
            <pc:docMk/>
            <pc:sldMk cId="2192246471" sldId="256"/>
            <ac:spMk id="10" creationId="{4D17BB5B-781C-299F-B86F-82C4F53953DD}"/>
          </ac:spMkLst>
        </pc:spChg>
        <pc:spChg chg="mod">
          <ac:chgData name="Ary Farah" userId="b4a11b600c829974" providerId="LiveId" clId="{DF3F21A5-97B1-4E04-8BB2-6BCC0C4A6933}" dt="2024-03-26T11:55:45.435" v="212" actId="1076"/>
          <ac:spMkLst>
            <pc:docMk/>
            <pc:sldMk cId="2192246471" sldId="256"/>
            <ac:spMk id="11" creationId="{B084E3F8-7605-09F7-E47E-CAA2F5AF8F46}"/>
          </ac:spMkLst>
        </pc:spChg>
      </pc:sldChg>
      <pc:sldChg chg="add del">
        <pc:chgData name="Ary Farah" userId="b4a11b600c829974" providerId="LiveId" clId="{DF3F21A5-97B1-4E04-8BB2-6BCC0C4A6933}" dt="2024-03-26T11:36:39.960" v="8" actId="47"/>
        <pc:sldMkLst>
          <pc:docMk/>
          <pc:sldMk cId="2817501756" sldId="260"/>
        </pc:sldMkLst>
      </pc:sldChg>
      <pc:sldChg chg="add del">
        <pc:chgData name="Ary Farah" userId="b4a11b600c829974" providerId="LiveId" clId="{DF3F21A5-97B1-4E04-8BB2-6BCC0C4A6933}" dt="2024-03-26T11:36:39.960" v="8" actId="47"/>
        <pc:sldMkLst>
          <pc:docMk/>
          <pc:sldMk cId="630222952" sldId="262"/>
        </pc:sldMkLst>
      </pc:sldChg>
      <pc:sldChg chg="add del">
        <pc:chgData name="Ary Farah" userId="b4a11b600c829974" providerId="LiveId" clId="{DF3F21A5-97B1-4E04-8BB2-6BCC0C4A6933}" dt="2024-03-26T11:36:39.960" v="8" actId="47"/>
        <pc:sldMkLst>
          <pc:docMk/>
          <pc:sldMk cId="3078296799" sldId="263"/>
        </pc:sldMkLst>
      </pc:sldChg>
      <pc:sldChg chg="addSp delSp modSp add del mod">
        <pc:chgData name="Ary Farah" userId="b4a11b600c829974" providerId="LiveId" clId="{DF3F21A5-97B1-4E04-8BB2-6BCC0C4A6933}" dt="2024-03-26T12:06:35.203" v="270" actId="47"/>
        <pc:sldMkLst>
          <pc:docMk/>
          <pc:sldMk cId="2208383897" sldId="264"/>
        </pc:sldMkLst>
        <pc:graphicFrameChg chg="add del mod modGraphic">
          <ac:chgData name="Ary Farah" userId="b4a11b600c829974" providerId="LiveId" clId="{DF3F21A5-97B1-4E04-8BB2-6BCC0C4A6933}" dt="2024-03-26T11:37:25.929" v="13" actId="478"/>
          <ac:graphicFrameMkLst>
            <pc:docMk/>
            <pc:sldMk cId="2208383897" sldId="264"/>
            <ac:graphicFrameMk id="3" creationId="{3851FE54-806A-6FE2-3794-48075113ABF4}"/>
          </ac:graphicFrameMkLst>
        </pc:graphicFrameChg>
        <pc:graphicFrameChg chg="add del modGraphic">
          <ac:chgData name="Ary Farah" userId="b4a11b600c829974" providerId="LiveId" clId="{DF3F21A5-97B1-4E04-8BB2-6BCC0C4A6933}" dt="2024-03-26T11:39:06.807" v="27" actId="478"/>
          <ac:graphicFrameMkLst>
            <pc:docMk/>
            <pc:sldMk cId="2208383897" sldId="264"/>
            <ac:graphicFrameMk id="9" creationId="{BE37926A-8538-59CF-5D48-8B9C32B48290}"/>
          </ac:graphicFrameMkLst>
        </pc:graphicFrameChg>
        <pc:picChg chg="add del mod ord">
          <ac:chgData name="Ary Farah" userId="b4a11b600c829974" providerId="LiveId" clId="{DF3F21A5-97B1-4E04-8BB2-6BCC0C4A6933}" dt="2024-03-26T11:39:48.897" v="28" actId="478"/>
          <ac:picMkLst>
            <pc:docMk/>
            <pc:sldMk cId="2208383897" sldId="264"/>
            <ac:picMk id="5" creationId="{9AC2719B-0A92-6566-7B14-F26024D6F551}"/>
          </ac:picMkLst>
        </pc:picChg>
        <pc:picChg chg="add mod">
          <ac:chgData name="Ary Farah" userId="b4a11b600c829974" providerId="LiveId" clId="{DF3F21A5-97B1-4E04-8BB2-6BCC0C4A6933}" dt="2024-03-26T11:38:32.291" v="23" actId="1076"/>
          <ac:picMkLst>
            <pc:docMk/>
            <pc:sldMk cId="2208383897" sldId="264"/>
            <ac:picMk id="6" creationId="{D51241A3-EB27-9FB7-397D-E8180178C946}"/>
          </ac:picMkLst>
        </pc:picChg>
        <pc:picChg chg="del">
          <ac:chgData name="Ary Farah" userId="b4a11b600c829974" providerId="LiveId" clId="{DF3F21A5-97B1-4E04-8BB2-6BCC0C4A6933}" dt="2024-03-26T11:37:43.131" v="14" actId="478"/>
          <ac:picMkLst>
            <pc:docMk/>
            <pc:sldMk cId="2208383897" sldId="264"/>
            <ac:picMk id="8" creationId="{70C82C32-7335-7E22-7A11-9EC934D0FFFE}"/>
          </ac:picMkLst>
        </pc:picChg>
      </pc:sldChg>
      <pc:sldChg chg="add del">
        <pc:chgData name="Ary Farah" userId="b4a11b600c829974" providerId="LiveId" clId="{DF3F21A5-97B1-4E04-8BB2-6BCC0C4A6933}" dt="2024-03-26T12:06:39.635" v="271" actId="47"/>
        <pc:sldMkLst>
          <pc:docMk/>
          <pc:sldMk cId="2807672630" sldId="265"/>
        </pc:sldMkLst>
      </pc:sldChg>
      <pc:sldChg chg="modSp add del mod ord">
        <pc:chgData name="Ary Farah" userId="b4a11b600c829974" providerId="LiveId" clId="{DF3F21A5-97B1-4E04-8BB2-6BCC0C4A6933}" dt="2024-03-26T12:08:22.142" v="282" actId="14100"/>
        <pc:sldMkLst>
          <pc:docMk/>
          <pc:sldMk cId="2264173967" sldId="266"/>
        </pc:sldMkLst>
        <pc:picChg chg="mod">
          <ac:chgData name="Ary Farah" userId="b4a11b600c829974" providerId="LiveId" clId="{DF3F21A5-97B1-4E04-8BB2-6BCC0C4A6933}" dt="2024-03-26T12:08:22.142" v="282" actId="14100"/>
          <ac:picMkLst>
            <pc:docMk/>
            <pc:sldMk cId="2264173967" sldId="266"/>
            <ac:picMk id="8" creationId="{8973E94E-3759-8543-5C9E-3112FBB25112}"/>
          </ac:picMkLst>
        </pc:picChg>
        <pc:picChg chg="mod">
          <ac:chgData name="Ary Farah" userId="b4a11b600c829974" providerId="LiveId" clId="{DF3F21A5-97B1-4E04-8BB2-6BCC0C4A6933}" dt="2024-03-26T11:47:56.590" v="118" actId="14100"/>
          <ac:picMkLst>
            <pc:docMk/>
            <pc:sldMk cId="2264173967" sldId="266"/>
            <ac:picMk id="10" creationId="{F9582CC6-847B-49E1-EB51-C006F61F9B12}"/>
          </ac:picMkLst>
        </pc:picChg>
        <pc:picChg chg="mod">
          <ac:chgData name="Ary Farah" userId="b4a11b600c829974" providerId="LiveId" clId="{DF3F21A5-97B1-4E04-8BB2-6BCC0C4A6933}" dt="2024-03-26T11:47:58.574" v="119" actId="14100"/>
          <ac:picMkLst>
            <pc:docMk/>
            <pc:sldMk cId="2264173967" sldId="266"/>
            <ac:picMk id="12" creationId="{16C9C50C-6B2E-F3D0-867B-3D2B29C00662}"/>
          </ac:picMkLst>
        </pc:picChg>
      </pc:sldChg>
      <pc:sldChg chg="add del">
        <pc:chgData name="Ary Farah" userId="b4a11b600c829974" providerId="LiveId" clId="{DF3F21A5-97B1-4E04-8BB2-6BCC0C4A6933}" dt="2024-03-26T12:06:41.185" v="272" actId="47"/>
        <pc:sldMkLst>
          <pc:docMk/>
          <pc:sldMk cId="522428403" sldId="267"/>
        </pc:sldMkLst>
      </pc:sldChg>
      <pc:sldChg chg="addSp delSp modSp add mod delAnim modAnim">
        <pc:chgData name="Ary Farah" userId="b4a11b600c829974" providerId="LiveId" clId="{DF3F21A5-97B1-4E04-8BB2-6BCC0C4A6933}" dt="2024-03-26T12:06:29.904" v="269" actId="478"/>
        <pc:sldMkLst>
          <pc:docMk/>
          <pc:sldMk cId="1389876942" sldId="268"/>
        </pc:sldMkLst>
        <pc:spChg chg="add del mod">
          <ac:chgData name="Ary Farah" userId="b4a11b600c829974" providerId="LiveId" clId="{DF3F21A5-97B1-4E04-8BB2-6BCC0C4A6933}" dt="2024-03-26T12:06:29.904" v="269" actId="478"/>
          <ac:spMkLst>
            <pc:docMk/>
            <pc:sldMk cId="1389876942" sldId="268"/>
            <ac:spMk id="4" creationId="{0A81081F-FF25-F20C-5563-89C614D52766}"/>
          </ac:spMkLst>
        </pc:spChg>
        <pc:picChg chg="add del mod">
          <ac:chgData name="Ary Farah" userId="b4a11b600c829974" providerId="LiveId" clId="{DF3F21A5-97B1-4E04-8BB2-6BCC0C4A6933}" dt="2024-03-26T11:52:44.986" v="174" actId="478"/>
          <ac:picMkLst>
            <pc:docMk/>
            <pc:sldMk cId="1389876942" sldId="268"/>
            <ac:picMk id="3" creationId="{BD83C3A1-F810-508E-E97D-22F591E76DA4}"/>
          </ac:picMkLst>
        </pc:picChg>
        <pc:picChg chg="add del mod">
          <ac:chgData name="Ary Farah" userId="b4a11b600c829974" providerId="LiveId" clId="{DF3F21A5-97B1-4E04-8BB2-6BCC0C4A6933}" dt="2024-03-26T12:06:28.208" v="268" actId="478"/>
          <ac:picMkLst>
            <pc:docMk/>
            <pc:sldMk cId="1389876942" sldId="268"/>
            <ac:picMk id="6" creationId="{C6D5DA8B-CAB3-04D6-5DC5-4E95E6A7A3FE}"/>
          </ac:picMkLst>
        </pc:picChg>
        <pc:picChg chg="mod">
          <ac:chgData name="Ary Farah" userId="b4a11b600c829974" providerId="LiveId" clId="{DF3F21A5-97B1-4E04-8BB2-6BCC0C4A6933}" dt="2024-03-26T11:49:59.424" v="142" actId="1076"/>
          <ac:picMkLst>
            <pc:docMk/>
            <pc:sldMk cId="1389876942" sldId="268"/>
            <ac:picMk id="8" creationId="{B15A42C7-A1FF-D491-535F-92331490CCDA}"/>
          </ac:picMkLst>
        </pc:picChg>
        <pc:picChg chg="mod">
          <ac:chgData name="Ary Farah" userId="b4a11b600c829974" providerId="LiveId" clId="{DF3F21A5-97B1-4E04-8BB2-6BCC0C4A6933}" dt="2024-03-26T11:50:43.569" v="157" actId="1076"/>
          <ac:picMkLst>
            <pc:docMk/>
            <pc:sldMk cId="1389876942" sldId="268"/>
            <ac:picMk id="10" creationId="{8A91ED2A-8921-C948-FF8C-3B8852758922}"/>
          </ac:picMkLst>
        </pc:picChg>
        <pc:picChg chg="mod">
          <ac:chgData name="Ary Farah" userId="b4a11b600c829974" providerId="LiveId" clId="{DF3F21A5-97B1-4E04-8BB2-6BCC0C4A6933}" dt="2024-03-26T11:50:40.385" v="156" actId="1076"/>
          <ac:picMkLst>
            <pc:docMk/>
            <pc:sldMk cId="1389876942" sldId="268"/>
            <ac:picMk id="12" creationId="{45BCDCD9-3449-DE4C-DB28-DA84F8B96C65}"/>
          </ac:picMkLst>
        </pc:picChg>
      </pc:sldChg>
      <pc:sldChg chg="addSp modSp new del mod">
        <pc:chgData name="Ary Farah" userId="b4a11b600c829974" providerId="LiveId" clId="{DF3F21A5-97B1-4E04-8BB2-6BCC0C4A6933}" dt="2024-03-26T11:36:35.076" v="5" actId="47"/>
        <pc:sldMkLst>
          <pc:docMk/>
          <pc:sldMk cId="2813905058" sldId="268"/>
        </pc:sldMkLst>
        <pc:graphicFrameChg chg="add modGraphic">
          <ac:chgData name="Ary Farah" userId="b4a11b600c829974" providerId="LiveId" clId="{DF3F21A5-97B1-4E04-8BB2-6BCC0C4A6933}" dt="2024-03-26T11:36:16.504" v="4" actId="27022"/>
          <ac:graphicFrameMkLst>
            <pc:docMk/>
            <pc:sldMk cId="2813905058" sldId="268"/>
            <ac:graphicFrameMk id="5" creationId="{6B3F7466-12A0-F9A8-E346-E5E1C0C3A125}"/>
          </ac:graphicFrameMkLst>
        </pc:graphicFrameChg>
      </pc:sldChg>
      <pc:sldChg chg="modSp add mod">
        <pc:chgData name="Ary Farah" userId="b4a11b600c829974" providerId="LiveId" clId="{DF3F21A5-97B1-4E04-8BB2-6BCC0C4A6933}" dt="2024-03-26T11:49:32.029" v="138" actId="1076"/>
        <pc:sldMkLst>
          <pc:docMk/>
          <pc:sldMk cId="3715417802" sldId="269"/>
        </pc:sldMkLst>
        <pc:picChg chg="mod ord">
          <ac:chgData name="Ary Farah" userId="b4a11b600c829974" providerId="LiveId" clId="{DF3F21A5-97B1-4E04-8BB2-6BCC0C4A6933}" dt="2024-03-26T11:48:56.056" v="133" actId="1076"/>
          <ac:picMkLst>
            <pc:docMk/>
            <pc:sldMk cId="3715417802" sldId="269"/>
            <ac:picMk id="6" creationId="{316F19CB-3BA9-B59B-62FC-0A74828BFC35}"/>
          </ac:picMkLst>
        </pc:picChg>
        <pc:picChg chg="mod ord">
          <ac:chgData name="Ary Farah" userId="b4a11b600c829974" providerId="LiveId" clId="{DF3F21A5-97B1-4E04-8BB2-6BCC0C4A6933}" dt="2024-03-26T11:49:27.395" v="137" actId="1076"/>
          <ac:picMkLst>
            <pc:docMk/>
            <pc:sldMk cId="3715417802" sldId="269"/>
            <ac:picMk id="10" creationId="{997251A5-EC65-8C75-16BC-861C98B32EC7}"/>
          </ac:picMkLst>
        </pc:picChg>
        <pc:picChg chg="mod ord">
          <ac:chgData name="Ary Farah" userId="b4a11b600c829974" providerId="LiveId" clId="{DF3F21A5-97B1-4E04-8BB2-6BCC0C4A6933}" dt="2024-03-26T11:49:32.029" v="138" actId="1076"/>
          <ac:picMkLst>
            <pc:docMk/>
            <pc:sldMk cId="3715417802" sldId="269"/>
            <ac:picMk id="12" creationId="{5EFD2C99-2F6D-3882-B194-CD2795F4851D}"/>
          </ac:picMkLst>
        </pc:picChg>
      </pc:sldChg>
      <pc:sldChg chg="addSp delSp modSp add mod">
        <pc:chgData name="Ary Farah" userId="b4a11b600c829974" providerId="LiveId" clId="{DF3F21A5-97B1-4E04-8BB2-6BCC0C4A6933}" dt="2024-03-26T12:11:56.915" v="292" actId="1076"/>
        <pc:sldMkLst>
          <pc:docMk/>
          <pc:sldMk cId="2631654670" sldId="270"/>
        </pc:sldMkLst>
        <pc:picChg chg="add mod">
          <ac:chgData name="Ary Farah" userId="b4a11b600c829974" providerId="LiveId" clId="{DF3F21A5-97B1-4E04-8BB2-6BCC0C4A6933}" dt="2024-03-26T12:08:59.518" v="291" actId="1076"/>
          <ac:picMkLst>
            <pc:docMk/>
            <pc:sldMk cId="2631654670" sldId="270"/>
            <ac:picMk id="2" creationId="{9C06F824-1C5A-D367-18C9-177667039851}"/>
          </ac:picMkLst>
        </pc:picChg>
        <pc:picChg chg="add mod">
          <ac:chgData name="Ary Farah" userId="b4a11b600c829974" providerId="LiveId" clId="{DF3F21A5-97B1-4E04-8BB2-6BCC0C4A6933}" dt="2024-03-26T12:11:56.915" v="292" actId="1076"/>
          <ac:picMkLst>
            <pc:docMk/>
            <pc:sldMk cId="2631654670" sldId="270"/>
            <ac:picMk id="3" creationId="{8158E89F-BFE2-EF3E-6957-5DAE526A17D3}"/>
          </ac:picMkLst>
        </pc:picChg>
        <pc:picChg chg="mod">
          <ac:chgData name="Ary Farah" userId="b4a11b600c829974" providerId="LiveId" clId="{DF3F21A5-97B1-4E04-8BB2-6BCC0C4A6933}" dt="2024-03-26T12:08:32.001" v="284" actId="1076"/>
          <ac:picMkLst>
            <pc:docMk/>
            <pc:sldMk cId="2631654670" sldId="270"/>
            <ac:picMk id="8" creationId="{EBA7C7B0-54FA-3CA4-7669-C6EDB3C8F6A5}"/>
          </ac:picMkLst>
        </pc:picChg>
        <pc:picChg chg="del mod">
          <ac:chgData name="Ary Farah" userId="b4a11b600c829974" providerId="LiveId" clId="{DF3F21A5-97B1-4E04-8BB2-6BCC0C4A6933}" dt="2024-03-26T12:08:54.557" v="288" actId="478"/>
          <ac:picMkLst>
            <pc:docMk/>
            <pc:sldMk cId="2631654670" sldId="270"/>
            <ac:picMk id="10" creationId="{E0E201DF-B7FB-19ED-9EC1-621B725E412D}"/>
          </ac:picMkLst>
        </pc:picChg>
        <pc:picChg chg="del mod">
          <ac:chgData name="Ary Farah" userId="b4a11b600c829974" providerId="LiveId" clId="{DF3F21A5-97B1-4E04-8BB2-6BCC0C4A6933}" dt="2024-03-26T12:08:55.008" v="289" actId="478"/>
          <ac:picMkLst>
            <pc:docMk/>
            <pc:sldMk cId="2631654670" sldId="270"/>
            <ac:picMk id="12" creationId="{E5348EF0-5AFB-9000-7A67-7675BF492AF0}"/>
          </ac:picMkLst>
        </pc:picChg>
      </pc:sldChg>
      <pc:sldChg chg="add del">
        <pc:chgData name="Ary Farah" userId="b4a11b600c829974" providerId="LiveId" clId="{DF3F21A5-97B1-4E04-8BB2-6BCC0C4A6933}" dt="2024-03-26T12:08:15.802" v="281" actId="47"/>
        <pc:sldMkLst>
          <pc:docMk/>
          <pc:sldMk cId="3498309436" sldId="271"/>
        </pc:sldMkLst>
      </pc:sldChg>
      <pc:sldChg chg="modSp add mod">
        <pc:chgData name="Ary Farah" userId="b4a11b600c829974" providerId="LiveId" clId="{DF3F21A5-97B1-4E04-8BB2-6BCC0C4A6933}" dt="2024-03-26T12:08:03.960" v="279" actId="1076"/>
        <pc:sldMkLst>
          <pc:docMk/>
          <pc:sldMk cId="2180735788" sldId="272"/>
        </pc:sldMkLst>
        <pc:picChg chg="mod">
          <ac:chgData name="Ary Farah" userId="b4a11b600c829974" providerId="LiveId" clId="{DF3F21A5-97B1-4E04-8BB2-6BCC0C4A6933}" dt="2024-03-26T12:08:03.960" v="279" actId="1076"/>
          <ac:picMkLst>
            <pc:docMk/>
            <pc:sldMk cId="2180735788" sldId="272"/>
            <ac:picMk id="8" creationId="{C93D7CFE-BEE7-5C72-4A72-110405498306}"/>
          </ac:picMkLst>
        </pc:picChg>
        <pc:picChg chg="mod">
          <ac:chgData name="Ary Farah" userId="b4a11b600c829974" providerId="LiveId" clId="{DF3F21A5-97B1-4E04-8BB2-6BCC0C4A6933}" dt="2024-03-26T12:08:03.960" v="279" actId="1076"/>
          <ac:picMkLst>
            <pc:docMk/>
            <pc:sldMk cId="2180735788" sldId="272"/>
            <ac:picMk id="10" creationId="{3D57CB32-C928-FEF6-1011-22B5BAE19ABE}"/>
          </ac:picMkLst>
        </pc:picChg>
        <pc:picChg chg="mod">
          <ac:chgData name="Ary Farah" userId="b4a11b600c829974" providerId="LiveId" clId="{DF3F21A5-97B1-4E04-8BB2-6BCC0C4A6933}" dt="2024-03-26T12:08:03.960" v="279" actId="1076"/>
          <ac:picMkLst>
            <pc:docMk/>
            <pc:sldMk cId="2180735788" sldId="272"/>
            <ac:picMk id="12" creationId="{A079B01D-D1FD-A4A9-B96D-B258B731D3C5}"/>
          </ac:picMkLst>
        </pc:picChg>
      </pc:sldChg>
      <pc:sldChg chg="add">
        <pc:chgData name="Ary Farah" userId="b4a11b600c829974" providerId="LiveId" clId="{DF3F21A5-97B1-4E04-8BB2-6BCC0C4A6933}" dt="2024-03-26T11:46:53.085" v="95"/>
        <pc:sldMkLst>
          <pc:docMk/>
          <pc:sldMk cId="196164225" sldId="273"/>
        </pc:sldMkLst>
      </pc:sldChg>
      <pc:sldChg chg="modSp add mod">
        <pc:chgData name="Ary Farah" userId="b4a11b600c829974" providerId="LiveId" clId="{DF3F21A5-97B1-4E04-8BB2-6BCC0C4A6933}" dt="2024-03-26T12:04:01.332" v="253" actId="1076"/>
        <pc:sldMkLst>
          <pc:docMk/>
          <pc:sldMk cId="3871759289" sldId="274"/>
        </pc:sldMkLst>
        <pc:picChg chg="mod">
          <ac:chgData name="Ary Farah" userId="b4a11b600c829974" providerId="LiveId" clId="{DF3F21A5-97B1-4E04-8BB2-6BCC0C4A6933}" dt="2024-03-26T12:04:01.332" v="253" actId="1076"/>
          <ac:picMkLst>
            <pc:docMk/>
            <pc:sldMk cId="3871759289" sldId="274"/>
            <ac:picMk id="4" creationId="{981210CA-5CE8-C3E9-531B-8C42D5B58289}"/>
          </ac:picMkLst>
        </pc:picChg>
      </pc:sldChg>
      <pc:sldChg chg="add del">
        <pc:chgData name="Ary Farah" userId="b4a11b600c829974" providerId="LiveId" clId="{DF3F21A5-97B1-4E04-8BB2-6BCC0C4A6933}" dt="2024-03-26T12:05:53.396" v="264" actId="47"/>
        <pc:sldMkLst>
          <pc:docMk/>
          <pc:sldMk cId="706974448" sldId="275"/>
        </pc:sldMkLst>
      </pc:sldChg>
      <pc:sldChg chg="modSp add mod">
        <pc:chgData name="Ary Farah" userId="b4a11b600c829974" providerId="LiveId" clId="{DF3F21A5-97B1-4E04-8BB2-6BCC0C4A6933}" dt="2024-03-26T12:03:48.112" v="248" actId="1076"/>
        <pc:sldMkLst>
          <pc:docMk/>
          <pc:sldMk cId="4123014786" sldId="276"/>
        </pc:sldMkLst>
        <pc:picChg chg="mod">
          <ac:chgData name="Ary Farah" userId="b4a11b600c829974" providerId="LiveId" clId="{DF3F21A5-97B1-4E04-8BB2-6BCC0C4A6933}" dt="2024-03-26T12:03:48.112" v="248" actId="1076"/>
          <ac:picMkLst>
            <pc:docMk/>
            <pc:sldMk cId="4123014786" sldId="276"/>
            <ac:picMk id="4" creationId="{A0353E5C-C14B-DD26-E019-1E9DE1175CB0}"/>
          </ac:picMkLst>
        </pc:picChg>
      </pc:sldChg>
      <pc:sldChg chg="add del">
        <pc:chgData name="Ary Farah" userId="b4a11b600c829974" providerId="LiveId" clId="{DF3F21A5-97B1-4E04-8BB2-6BCC0C4A6933}" dt="2024-03-26T12:05:54.967" v="265" actId="47"/>
        <pc:sldMkLst>
          <pc:docMk/>
          <pc:sldMk cId="3225285214" sldId="277"/>
        </pc:sldMkLst>
      </pc:sldChg>
      <pc:sldChg chg="modSp add mod">
        <pc:chgData name="Ary Farah" userId="b4a11b600c829974" providerId="LiveId" clId="{DF3F21A5-97B1-4E04-8BB2-6BCC0C4A6933}" dt="2024-03-26T12:04:23.852" v="257" actId="1076"/>
        <pc:sldMkLst>
          <pc:docMk/>
          <pc:sldMk cId="2587773288" sldId="278"/>
        </pc:sldMkLst>
        <pc:picChg chg="mod">
          <ac:chgData name="Ary Farah" userId="b4a11b600c829974" providerId="LiveId" clId="{DF3F21A5-97B1-4E04-8BB2-6BCC0C4A6933}" dt="2024-03-26T12:04:23.852" v="257" actId="1076"/>
          <ac:picMkLst>
            <pc:docMk/>
            <pc:sldMk cId="2587773288" sldId="278"/>
            <ac:picMk id="4" creationId="{D69AC51C-D160-C652-B88F-6A924CC27F99}"/>
          </ac:picMkLst>
        </pc:picChg>
      </pc:sldChg>
      <pc:sldChg chg="add del">
        <pc:chgData name="Ary Farah" userId="b4a11b600c829974" providerId="LiveId" clId="{DF3F21A5-97B1-4E04-8BB2-6BCC0C4A6933}" dt="2024-03-26T12:05:56.976" v="266" actId="47"/>
        <pc:sldMkLst>
          <pc:docMk/>
          <pc:sldMk cId="409123544" sldId="279"/>
        </pc:sldMkLst>
      </pc:sldChg>
      <pc:sldChg chg="modSp add mod">
        <pc:chgData name="Ary Farah" userId="b4a11b600c829974" providerId="LiveId" clId="{DF3F21A5-97B1-4E04-8BB2-6BCC0C4A6933}" dt="2024-03-26T12:04:37.139" v="263" actId="1076"/>
        <pc:sldMkLst>
          <pc:docMk/>
          <pc:sldMk cId="1993852031" sldId="280"/>
        </pc:sldMkLst>
        <pc:picChg chg="mod">
          <ac:chgData name="Ary Farah" userId="b4a11b600c829974" providerId="LiveId" clId="{DF3F21A5-97B1-4E04-8BB2-6BCC0C4A6933}" dt="2024-03-26T12:04:37.139" v="263" actId="1076"/>
          <ac:picMkLst>
            <pc:docMk/>
            <pc:sldMk cId="1993852031" sldId="280"/>
            <ac:picMk id="4" creationId="{9D053730-1814-18D1-E31A-5457A74891CA}"/>
          </ac:picMkLst>
        </pc:picChg>
      </pc:sldChg>
      <pc:sldChg chg="add">
        <pc:chgData name="Ary Farah" userId="b4a11b600c829974" providerId="LiveId" clId="{DF3F21A5-97B1-4E04-8BB2-6BCC0C4A6933}" dt="2024-03-26T12:06:03.893" v="267"/>
        <pc:sldMkLst>
          <pc:docMk/>
          <pc:sldMk cId="1715084742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9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22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41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344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716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5632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67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5261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0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37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0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7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86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7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02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01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95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477F272-5102-41AE-9590-F3FA2629C121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D7372B-5589-45CA-8A12-CF4F312AF3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16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D17BB5B-781C-299F-B86F-82C4F5395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116" y="2174557"/>
            <a:ext cx="10777447" cy="1244283"/>
          </a:xfrm>
        </p:spPr>
        <p:txBody>
          <a:bodyPr>
            <a:noAutofit/>
          </a:bodyPr>
          <a:lstStyle/>
          <a:p>
            <a:r>
              <a:rPr lang="pt-BR" sz="9600" dirty="0" err="1">
                <a:latin typeface="Amasis MT Pro Black" panose="02040A04050005020304" pitchFamily="18" charset="0"/>
              </a:rPr>
              <a:t>AutoChoice</a:t>
            </a:r>
            <a:endParaRPr lang="pt-BR" sz="9600" dirty="0">
              <a:latin typeface="Amasis MT Pro Black" panose="02040A040500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113D5-C99A-C252-3DF2-FA7CEB2AD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85680" y="5014278"/>
            <a:ext cx="2164080" cy="1655762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pt-BR" sz="2000" dirty="0"/>
              <a:t>Adriano Vale</a:t>
            </a:r>
          </a:p>
          <a:p>
            <a:pPr algn="r"/>
            <a:r>
              <a:rPr lang="pt-BR" sz="2000" dirty="0"/>
              <a:t>Ary Farah</a:t>
            </a:r>
          </a:p>
          <a:p>
            <a:pPr algn="r"/>
            <a:r>
              <a:rPr lang="pt-BR" sz="2000" dirty="0"/>
              <a:t>Ícaro </a:t>
            </a:r>
            <a:r>
              <a:rPr lang="pt-BR" sz="2000" dirty="0" err="1"/>
              <a:t>Kuchanovicz</a:t>
            </a:r>
            <a:endParaRPr lang="pt-BR" sz="2000" dirty="0"/>
          </a:p>
          <a:p>
            <a:pPr algn="r"/>
            <a:r>
              <a:rPr lang="pt-BR" sz="2000" dirty="0"/>
              <a:t>Mariana </a:t>
            </a:r>
            <a:r>
              <a:rPr lang="pt-BR" sz="2000" dirty="0" err="1"/>
              <a:t>Sprada</a:t>
            </a:r>
            <a:endParaRPr lang="pt-BR" sz="2000" dirty="0"/>
          </a:p>
          <a:p>
            <a:pPr algn="r"/>
            <a:r>
              <a:rPr lang="pt-BR" sz="2000" dirty="0"/>
              <a:t>Vinicius Dornelles</a:t>
            </a:r>
          </a:p>
        </p:txBody>
      </p:sp>
      <p:sp>
        <p:nvSpPr>
          <p:cNvPr id="11" name="Título 9">
            <a:extLst>
              <a:ext uri="{FF2B5EF4-FFF2-40B4-BE49-F238E27FC236}">
                <a16:creationId xmlns:a16="http://schemas.microsoft.com/office/drawing/2014/main" id="{B084E3F8-7605-09F7-E47E-CAA2F5AF8F46}"/>
              </a:ext>
            </a:extLst>
          </p:cNvPr>
          <p:cNvSpPr txBox="1">
            <a:spLocks/>
          </p:cNvSpPr>
          <p:nvPr/>
        </p:nvSpPr>
        <p:spPr>
          <a:xfrm>
            <a:off x="646315" y="2133917"/>
            <a:ext cx="10777447" cy="12442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9600" dirty="0" err="1">
                <a:solidFill>
                  <a:srgbClr val="FFC000"/>
                </a:solidFill>
                <a:latin typeface="Amasis MT Pro Black" panose="02040A04050005020304" pitchFamily="18" charset="0"/>
              </a:rPr>
              <a:t>AutoChoice</a:t>
            </a:r>
            <a:endParaRPr lang="pt-BR" sz="9600" dirty="0">
              <a:solidFill>
                <a:srgbClr val="FFC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23538CC-83D6-C091-4867-B987EE9A9E83}"/>
              </a:ext>
            </a:extLst>
          </p:cNvPr>
          <p:cNvSpPr txBox="1"/>
          <p:nvPr/>
        </p:nvSpPr>
        <p:spPr>
          <a:xfrm>
            <a:off x="142240" y="6300708"/>
            <a:ext cx="595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Ferramentas utilizadas: </a:t>
            </a:r>
            <a:r>
              <a:rPr lang="pt-BR" dirty="0">
                <a:solidFill>
                  <a:srgbClr val="FFC000"/>
                </a:solidFill>
              </a:rPr>
              <a:t>Miro </a:t>
            </a:r>
            <a:r>
              <a:rPr lang="pt-BR" dirty="0"/>
              <a:t>e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 err="1">
                <a:solidFill>
                  <a:srgbClr val="FFC000"/>
                </a:solidFill>
              </a:rPr>
              <a:t>Canva</a:t>
            </a:r>
            <a:endParaRPr lang="pt-BR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4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95C651A-2325-20EF-4BD4-D837800F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06" y="1092986"/>
            <a:ext cx="8292587" cy="5478854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806E25-D21D-5BC9-8FD3-4B124DD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06" y="286160"/>
            <a:ext cx="5607541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546255-0F43-C11F-2867-971A350A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971" y="286160"/>
            <a:ext cx="2003322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3078296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CC725-423C-2FD5-FBD9-24AE8EC9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15A42C7-A1FF-D491-535F-92331490C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258" y="164123"/>
            <a:ext cx="19368196" cy="12796431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91ED2A-8921-C948-FF8C-3B885275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258" y="-1649307"/>
            <a:ext cx="12891711" cy="1708540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BCDCD9-3449-DE4C-DB28-DA84F8B9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7662" y="-1647513"/>
            <a:ext cx="4600792" cy="1706746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1389876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C2A43-114E-DBBB-0E2D-69E68EFD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>
            <a:extLst>
              <a:ext uri="{FF2B5EF4-FFF2-40B4-BE49-F238E27FC236}">
                <a16:creationId xmlns:a16="http://schemas.microsoft.com/office/drawing/2014/main" id="{316F19CB-3BA9-B59B-62FC-0A74828B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45" y="-6032531"/>
            <a:ext cx="19102518" cy="12620899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7251A5-EC65-8C75-16BC-861C98B32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145" y="-7726857"/>
            <a:ext cx="12784462" cy="1694326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FD2C99-2F6D-3882-B194-CD2795F48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9350" y="-7726857"/>
            <a:ext cx="4567313" cy="1694326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3715417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A5BFF-472B-17B9-2C00-EFFBFCD23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A7C7B0-54FA-3CA4-7669-C6EDB3C8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52800" y="1768077"/>
            <a:ext cx="15407832" cy="10179845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2" name="Picture 9">
            <a:extLst>
              <a:ext uri="{FF2B5EF4-FFF2-40B4-BE49-F238E27FC236}">
                <a16:creationId xmlns:a16="http://schemas.microsoft.com/office/drawing/2014/main" id="{9C06F824-1C5A-D367-18C9-177667039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72681" y="382948"/>
            <a:ext cx="10451430" cy="1385129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8158E89F-BFE2-EF3E-6957-5DAE526A1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206" y="382948"/>
            <a:ext cx="3733826" cy="1385129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2631654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E8995-DBEC-7F29-43F4-E4D23BFC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973E94E-3759-8543-5C9E-3112FBB2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3122" y="-413431"/>
            <a:ext cx="15210998" cy="10049800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582CC6-847B-49E1-EB51-C006F61F9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3121" y="-1798560"/>
            <a:ext cx="10451430" cy="1385129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C9C50C-6B2E-F3D0-867B-3D2B29C00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050" y="-1798560"/>
            <a:ext cx="3733826" cy="1385129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2264173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24065-5F56-6DB6-AA27-B671A30AA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3D7CFE-BEE7-5C72-4A72-11040549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17734" y="-3686746"/>
            <a:ext cx="15243109" cy="10071014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57CB32-C928-FEF6-1011-22B5BAE19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17734" y="-5052809"/>
            <a:ext cx="10307564" cy="1366063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79B01D-D1FD-A4A9-B96D-B258B731D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947" y="-5052809"/>
            <a:ext cx="3682428" cy="1366062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2180735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2F988-FE6C-A607-90A8-12B8ABDFE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55A0DB8-CC61-BEAA-B871-73970530B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706" y="1092986"/>
            <a:ext cx="8292587" cy="5478854"/>
          </a:xfrm>
          <a:prstGeom prst="rect">
            <a:avLst/>
          </a:prstGeom>
          <a:solidFill>
            <a:srgbClr val="FFCC00"/>
          </a:solidFill>
          <a:ln w="12700">
            <a:solidFill>
              <a:srgbClr val="FFCC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EEDD71-63F1-A83F-3127-283F6755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706" y="286160"/>
            <a:ext cx="5607541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99302C-39C6-8A3E-BBF6-1344419C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971" y="286160"/>
            <a:ext cx="2003322" cy="743168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196164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C679E5-40A7-2F5A-1497-0C2A104FD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300162"/>
            <a:ext cx="11363325" cy="4257675"/>
          </a:xfrm>
          <a:prstGeom prst="rect">
            <a:avLst/>
          </a:prstGeom>
          <a:ln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630222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A1FF9CD-781E-F290-2725-8932A8953F23}"/>
              </a:ext>
            </a:extLst>
          </p:cNvPr>
          <p:cNvSpPr txBox="1"/>
          <p:nvPr/>
        </p:nvSpPr>
        <p:spPr>
          <a:xfrm>
            <a:off x="2311400" y="3429000"/>
            <a:ext cx="7569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65000"/>
                  </a:schemeClr>
                </a:solidFill>
              </a:rPr>
              <a:t>https://miro.com/welcomeonboard/d0lTYk9rcUh2dlRHUFIwZU83cXYyamNaR3ZLcTQ0OVVGdkI0SkJpNmh3VDZocGRvd0dZbFREYWZPNnc3RTZGbHwzNDU4NzY0NTUxNzk5MzIzMzAxfDI=?share_link_id=610796373991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A500CA-0EC7-9872-8CA3-43883DB86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640" y="2202180"/>
            <a:ext cx="5547360" cy="970450"/>
          </a:xfrm>
        </p:spPr>
        <p:txBody>
          <a:bodyPr>
            <a:normAutofit/>
          </a:bodyPr>
          <a:lstStyle/>
          <a:p>
            <a:r>
              <a:rPr lang="pt-BR" sz="4700" dirty="0">
                <a:latin typeface="Amasis MT Pro Black" panose="02040A04050005020304" pitchFamily="18" charset="0"/>
              </a:rPr>
              <a:t>Veja nosso Miro!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D13FF87-2D88-7D99-CB5B-7DAF159909B0}"/>
              </a:ext>
            </a:extLst>
          </p:cNvPr>
          <p:cNvSpPr txBox="1">
            <a:spLocks/>
          </p:cNvSpPr>
          <p:nvPr/>
        </p:nvSpPr>
        <p:spPr>
          <a:xfrm>
            <a:off x="3454400" y="2171700"/>
            <a:ext cx="5283200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solidFill>
                  <a:srgbClr val="FFC000"/>
                </a:solidFill>
                <a:latin typeface="Amasis MT Pro Black" panose="02040A04050005020304" pitchFamily="18" charset="0"/>
              </a:rPr>
              <a:t>Veja nosso Miro!</a:t>
            </a:r>
          </a:p>
        </p:txBody>
      </p:sp>
    </p:spTree>
    <p:extLst>
      <p:ext uri="{BB962C8B-B14F-4D97-AF65-F5344CB8AC3E}">
        <p14:creationId xmlns:p14="http://schemas.microsoft.com/office/powerpoint/2010/main" val="2817501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5E45E-400B-5736-841C-937CB386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683877" cy="970450"/>
          </a:xfrm>
        </p:spPr>
        <p:txBody>
          <a:bodyPr/>
          <a:lstStyle/>
          <a:p>
            <a:r>
              <a:rPr lang="pt-BR" dirty="0"/>
              <a:t>Nome do Produto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68BBCB1E-E449-C31E-8D54-B2F0726FF87F}"/>
              </a:ext>
            </a:extLst>
          </p:cNvPr>
          <p:cNvCxnSpPr>
            <a:cxnSpLocks/>
          </p:cNvCxnSpPr>
          <p:nvPr/>
        </p:nvCxnSpPr>
        <p:spPr>
          <a:xfrm>
            <a:off x="0" y="879010"/>
            <a:ext cx="541528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" name="Imagem 11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6FF7978D-DB4E-D2EE-B2D2-8F8DD9418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5" y="1218706"/>
            <a:ext cx="5830604" cy="2969676"/>
          </a:xfrm>
          <a:prstGeom prst="rect">
            <a:avLst/>
          </a:prstGeom>
        </p:spPr>
      </p:pic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F9A30EFD-7A19-4A22-16F5-B15967EFB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840" y="3429000"/>
            <a:ext cx="6121491" cy="319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58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CABD48-76E8-B96F-0C5D-B198AB53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852487"/>
            <a:ext cx="8620125" cy="5153025"/>
          </a:xfrm>
          <a:prstGeom prst="rect">
            <a:avLst/>
          </a:prstGeom>
          <a:solidFill>
            <a:schemeClr val="accent2"/>
          </a:solidFill>
          <a:ln w="19050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8615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A0A39E-D04F-B8C0-6422-0D103637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66762"/>
            <a:ext cx="8896350" cy="5324475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402454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2EAE6-D281-4357-3217-81AF731D2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210CA-5CE8-C3E9-531B-8C42D5B58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-735012"/>
            <a:ext cx="15971520" cy="9558972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387175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DD5A-E9AC-98F0-9457-5D80B52FD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353E5C-C14B-DD26-E019-1E9DE1175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3" y="-4958081"/>
            <a:ext cx="18877028" cy="11297921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41230147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EAF6E-19B2-8BCA-0643-72B61782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AC51C-D160-C652-B88F-6A924CC2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77840" y="-543878"/>
            <a:ext cx="17493615" cy="10469947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2587773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A7732-0E4C-B928-8908-C75CB1EF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053730-1814-18D1-E31A-5457A748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6302" y="-5654040"/>
            <a:ext cx="20192646" cy="12085320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19938520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66635-C86C-6D43-1F73-0C3905032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86D157-B602-563C-BEE0-C41C724E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766762"/>
            <a:ext cx="8896350" cy="5324475"/>
          </a:xfrm>
          <a:prstGeom prst="rect">
            <a:avLst/>
          </a:prstGeom>
          <a:ln w="12700">
            <a:solidFill>
              <a:srgbClr val="FFCC00"/>
            </a:solidFill>
          </a:ln>
        </p:spPr>
      </p:pic>
    </p:spTree>
    <p:extLst>
      <p:ext uri="{BB962C8B-B14F-4D97-AF65-F5344CB8AC3E}">
        <p14:creationId xmlns:p14="http://schemas.microsoft.com/office/powerpoint/2010/main" val="171508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125</TotalTime>
  <Words>46</Words>
  <Application>Microsoft Office PowerPoint</Application>
  <PresentationFormat>Widescreen</PresentationFormat>
  <Paragraphs>12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Amasis MT Pro Black</vt:lpstr>
      <vt:lpstr>Calisto MT</vt:lpstr>
      <vt:lpstr>Wingdings 2</vt:lpstr>
      <vt:lpstr>Ardósia</vt:lpstr>
      <vt:lpstr>AutoChoice</vt:lpstr>
      <vt:lpstr>Nome do Produto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Veja nosso Miro!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Ary Farah</dc:creator>
  <cp:lastModifiedBy>Ary Farah</cp:lastModifiedBy>
  <cp:revision>2</cp:revision>
  <dcterms:created xsi:type="dcterms:W3CDTF">2024-02-27T00:48:23Z</dcterms:created>
  <dcterms:modified xsi:type="dcterms:W3CDTF">2024-03-26T12:12:05Z</dcterms:modified>
</cp:coreProperties>
</file>