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9" r:id="rId4"/>
    <p:sldId id="275" r:id="rId5"/>
    <p:sldId id="276" r:id="rId6"/>
    <p:sldId id="277" r:id="rId7"/>
    <p:sldId id="274" r:id="rId8"/>
    <p:sldId id="270" r:id="rId9"/>
    <p:sldId id="27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3039"/>
    <a:srgbClr val="F3EDE0"/>
    <a:srgbClr val="FF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99E69-E30A-47C9-B0D4-1C8E29619F37}" v="187" dt="2023-10-30T13:55:42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12699E69-E30A-47C9-B0D4-1C8E29619F37}"/>
    <pc:docChg chg="undo redo custSel addSld delSld modSld sldOrd">
      <pc:chgData name="Ary Farah" userId="b4a11b600c829974" providerId="LiveId" clId="{12699E69-E30A-47C9-B0D4-1C8E29619F37}" dt="2023-10-30T14:00:46.971" v="1793" actId="1076"/>
      <pc:docMkLst>
        <pc:docMk/>
      </pc:docMkLst>
      <pc:sldChg chg="addSp delSp modSp mod modTransition">
        <pc:chgData name="Ary Farah" userId="b4a11b600c829974" providerId="LiveId" clId="{12699E69-E30A-47C9-B0D4-1C8E29619F37}" dt="2023-10-30T12:55:55.274" v="849" actId="121"/>
        <pc:sldMkLst>
          <pc:docMk/>
          <pc:sldMk cId="2420065342" sldId="256"/>
        </pc:sldMkLst>
        <pc:spChg chg="mod">
          <ac:chgData name="Ary Farah" userId="b4a11b600c829974" providerId="LiveId" clId="{12699E69-E30A-47C9-B0D4-1C8E29619F37}" dt="2023-10-30T12:53:57.546" v="832" actId="1076"/>
          <ac:spMkLst>
            <pc:docMk/>
            <pc:sldMk cId="2420065342" sldId="256"/>
            <ac:spMk id="2" creationId="{A2FCD4CE-ED37-FA5F-E9F4-CEEC7BE43E1D}"/>
          </ac:spMkLst>
        </pc:spChg>
        <pc:spChg chg="del">
          <ac:chgData name="Ary Farah" userId="b4a11b600c829974" providerId="LiveId" clId="{12699E69-E30A-47C9-B0D4-1C8E29619F37}" dt="2023-10-30T11:26:52.123" v="16" actId="478"/>
          <ac:spMkLst>
            <pc:docMk/>
            <pc:sldMk cId="2420065342" sldId="256"/>
            <ac:spMk id="3" creationId="{FFD69872-A6E1-E1ED-4552-E28332629DE8}"/>
          </ac:spMkLst>
        </pc:spChg>
        <pc:spChg chg="add mod ord">
          <ac:chgData name="Ary Farah" userId="b4a11b600c829974" providerId="LiveId" clId="{12699E69-E30A-47C9-B0D4-1C8E29619F37}" dt="2023-10-30T12:51:52.788" v="826" actId="1076"/>
          <ac:spMkLst>
            <pc:docMk/>
            <pc:sldMk cId="2420065342" sldId="256"/>
            <ac:spMk id="4" creationId="{00961A1D-4862-D755-B39E-603A93BBEF7D}"/>
          </ac:spMkLst>
        </pc:spChg>
        <pc:spChg chg="add mod">
          <ac:chgData name="Ary Farah" userId="b4a11b600c829974" providerId="LiveId" clId="{12699E69-E30A-47C9-B0D4-1C8E29619F37}" dt="2023-10-30T12:55:55.274" v="849" actId="121"/>
          <ac:spMkLst>
            <pc:docMk/>
            <pc:sldMk cId="2420065342" sldId="256"/>
            <ac:spMk id="5" creationId="{6310AC24-AC4D-9245-2F2F-38AB79C231BE}"/>
          </ac:spMkLst>
        </pc:spChg>
        <pc:picChg chg="add mod">
          <ac:chgData name="Ary Farah" userId="b4a11b600c829974" providerId="LiveId" clId="{12699E69-E30A-47C9-B0D4-1C8E29619F37}" dt="2023-10-30T12:53:57.546" v="832" actId="1076"/>
          <ac:picMkLst>
            <pc:docMk/>
            <pc:sldMk cId="2420065342" sldId="256"/>
            <ac:picMk id="7" creationId="{B4BD6CDD-90C5-51DA-D16F-C45FD7AEE47C}"/>
          </ac:picMkLst>
        </pc:picChg>
        <pc:picChg chg="add del mod">
          <ac:chgData name="Ary Farah" userId="b4a11b600c829974" providerId="LiveId" clId="{12699E69-E30A-47C9-B0D4-1C8E29619F37}" dt="2023-10-30T12:21:29.023" v="704" actId="478"/>
          <ac:picMkLst>
            <pc:docMk/>
            <pc:sldMk cId="2420065342" sldId="256"/>
            <ac:picMk id="9" creationId="{D457240B-10A7-6F71-D804-6A6AF7C20976}"/>
          </ac:picMkLst>
        </pc:picChg>
      </pc:sldChg>
      <pc:sldChg chg="addSp delSp modSp new mod modTransition">
        <pc:chgData name="Ary Farah" userId="b4a11b600c829974" providerId="LiveId" clId="{12699E69-E30A-47C9-B0D4-1C8E29619F37}" dt="2023-10-30T13:50:58.369" v="1634" actId="1076"/>
        <pc:sldMkLst>
          <pc:docMk/>
          <pc:sldMk cId="2488449588" sldId="257"/>
        </pc:sldMkLst>
        <pc:spChg chg="mod">
          <ac:chgData name="Ary Farah" userId="b4a11b600c829974" providerId="LiveId" clId="{12699E69-E30A-47C9-B0D4-1C8E29619F37}" dt="2023-10-30T12:09:59.377" v="535" actId="1076"/>
          <ac:spMkLst>
            <pc:docMk/>
            <pc:sldMk cId="2488449588" sldId="257"/>
            <ac:spMk id="2" creationId="{038EFB58-9046-EAA3-0801-F2B5D3642946}"/>
          </ac:spMkLst>
        </pc:spChg>
        <pc:spChg chg="del">
          <ac:chgData name="Ary Farah" userId="b4a11b600c829974" providerId="LiveId" clId="{12699E69-E30A-47C9-B0D4-1C8E29619F37}" dt="2023-10-30T11:31:58.072" v="132" actId="478"/>
          <ac:spMkLst>
            <pc:docMk/>
            <pc:sldMk cId="2488449588" sldId="257"/>
            <ac:spMk id="3" creationId="{B9F6D33F-8483-D425-BF1B-93CE6CEB8E20}"/>
          </ac:spMkLst>
        </pc:spChg>
        <pc:spChg chg="add mod ord">
          <ac:chgData name="Ary Farah" userId="b4a11b600c829974" providerId="LiveId" clId="{12699E69-E30A-47C9-B0D4-1C8E29619F37}" dt="2023-10-30T12:10:06.565" v="538" actId="1076"/>
          <ac:spMkLst>
            <pc:docMk/>
            <pc:sldMk cId="2488449588" sldId="257"/>
            <ac:spMk id="4" creationId="{57A69FBC-6270-DE12-47E6-9A7E3C1FE795}"/>
          </ac:spMkLst>
        </pc:spChg>
        <pc:spChg chg="add del mod">
          <ac:chgData name="Ary Farah" userId="b4a11b600c829974" providerId="LiveId" clId="{12699E69-E30A-47C9-B0D4-1C8E29619F37}" dt="2023-10-30T12:25:07.804" v="724" actId="478"/>
          <ac:spMkLst>
            <pc:docMk/>
            <pc:sldMk cId="2488449588" sldId="257"/>
            <ac:spMk id="11" creationId="{CB5E335E-0BAC-7ECD-C00D-BC975BD6A2BB}"/>
          </ac:spMkLst>
        </pc:spChg>
        <pc:picChg chg="add del mod">
          <ac:chgData name="Ary Farah" userId="b4a11b600c829974" providerId="LiveId" clId="{12699E69-E30A-47C9-B0D4-1C8E29619F37}" dt="2023-10-30T11:54:15.897" v="296" actId="478"/>
          <ac:picMkLst>
            <pc:docMk/>
            <pc:sldMk cId="2488449588" sldId="257"/>
            <ac:picMk id="6" creationId="{39C5329B-D0AA-4546-3E1D-D0266CF22833}"/>
          </ac:picMkLst>
        </pc:picChg>
        <pc:picChg chg="add del mod">
          <ac:chgData name="Ary Farah" userId="b4a11b600c829974" providerId="LiveId" clId="{12699E69-E30A-47C9-B0D4-1C8E29619F37}" dt="2023-10-30T13:09:47.475" v="1136" actId="478"/>
          <ac:picMkLst>
            <pc:docMk/>
            <pc:sldMk cId="2488449588" sldId="257"/>
            <ac:picMk id="8" creationId="{A73110AC-AD8A-6FA5-2B5D-A834B008C8A0}"/>
          </ac:picMkLst>
        </pc:picChg>
        <pc:picChg chg="add del mod">
          <ac:chgData name="Ary Farah" userId="b4a11b600c829974" providerId="LiveId" clId="{12699E69-E30A-47C9-B0D4-1C8E29619F37}" dt="2023-10-30T12:25:08.547" v="725" actId="478"/>
          <ac:picMkLst>
            <pc:docMk/>
            <pc:sldMk cId="2488449588" sldId="257"/>
            <ac:picMk id="10" creationId="{9B10F579-31ED-95E5-7935-3FD670E03773}"/>
          </ac:picMkLst>
        </pc:picChg>
        <pc:picChg chg="add del mod">
          <ac:chgData name="Ary Farah" userId="b4a11b600c829974" providerId="LiveId" clId="{12699E69-E30A-47C9-B0D4-1C8E29619F37}" dt="2023-10-30T12:26:21.486" v="746" actId="478"/>
          <ac:picMkLst>
            <pc:docMk/>
            <pc:sldMk cId="2488449588" sldId="257"/>
            <ac:picMk id="12" creationId="{80B879B3-A3D4-E185-9BB1-4ED08880433A}"/>
          </ac:picMkLst>
        </pc:picChg>
        <pc:picChg chg="add del mod">
          <ac:chgData name="Ary Farah" userId="b4a11b600c829974" providerId="LiveId" clId="{12699E69-E30A-47C9-B0D4-1C8E29619F37}" dt="2023-10-30T13:11:05.117" v="1156" actId="478"/>
          <ac:picMkLst>
            <pc:docMk/>
            <pc:sldMk cId="2488449588" sldId="257"/>
            <ac:picMk id="13" creationId="{1FD164D0-3040-0D25-A0E3-8A66627C06A4}"/>
          </ac:picMkLst>
        </pc:picChg>
        <pc:picChg chg="add del mod">
          <ac:chgData name="Ary Farah" userId="b4a11b600c829974" providerId="LiveId" clId="{12699E69-E30A-47C9-B0D4-1C8E29619F37}" dt="2023-10-30T12:56:43.052" v="854" actId="478"/>
          <ac:picMkLst>
            <pc:docMk/>
            <pc:sldMk cId="2488449588" sldId="257"/>
            <ac:picMk id="14" creationId="{D2231AD3-60BC-7417-B1CA-1C59B7DCF6CA}"/>
          </ac:picMkLst>
        </pc:picChg>
        <pc:picChg chg="add del mod ord">
          <ac:chgData name="Ary Farah" userId="b4a11b600c829974" providerId="LiveId" clId="{12699E69-E30A-47C9-B0D4-1C8E29619F37}" dt="2023-10-30T13:50:54.566" v="1633" actId="478"/>
          <ac:picMkLst>
            <pc:docMk/>
            <pc:sldMk cId="2488449588" sldId="257"/>
            <ac:picMk id="15" creationId="{26E819A2-E220-EB07-888B-F11E67149818}"/>
          </ac:picMkLst>
        </pc:picChg>
        <pc:picChg chg="add mod">
          <ac:chgData name="Ary Farah" userId="b4a11b600c829974" providerId="LiveId" clId="{12699E69-E30A-47C9-B0D4-1C8E29619F37}" dt="2023-10-30T13:15:17.061" v="1314" actId="14100"/>
          <ac:picMkLst>
            <pc:docMk/>
            <pc:sldMk cId="2488449588" sldId="257"/>
            <ac:picMk id="17" creationId="{ED421C21-A195-CF09-EAE6-807EED3840B8}"/>
          </ac:picMkLst>
        </pc:picChg>
        <pc:picChg chg="add mod">
          <ac:chgData name="Ary Farah" userId="b4a11b600c829974" providerId="LiveId" clId="{12699E69-E30A-47C9-B0D4-1C8E29619F37}" dt="2023-10-30T13:11:14.537" v="1307" actId="1038"/>
          <ac:picMkLst>
            <pc:docMk/>
            <pc:sldMk cId="2488449588" sldId="257"/>
            <ac:picMk id="18" creationId="{7EC27EA1-CE31-DB42-3D43-F6EC82332C85}"/>
          </ac:picMkLst>
        </pc:picChg>
        <pc:picChg chg="add mod">
          <ac:chgData name="Ary Farah" userId="b4a11b600c829974" providerId="LiveId" clId="{12699E69-E30A-47C9-B0D4-1C8E29619F37}" dt="2023-10-30T13:50:58.369" v="1634" actId="1076"/>
          <ac:picMkLst>
            <pc:docMk/>
            <pc:sldMk cId="2488449588" sldId="257"/>
            <ac:picMk id="19" creationId="{6582BA37-F006-266A-3666-2227FFBC1215}"/>
          </ac:picMkLst>
        </pc:picChg>
      </pc:sldChg>
      <pc:sldChg chg="addSp delSp modSp add del mod">
        <pc:chgData name="Ary Farah" userId="b4a11b600c829974" providerId="LiveId" clId="{12699E69-E30A-47C9-B0D4-1C8E29619F37}" dt="2023-10-30T11:30:54.097" v="123" actId="2890"/>
        <pc:sldMkLst>
          <pc:docMk/>
          <pc:sldMk cId="764165920" sldId="258"/>
        </pc:sldMkLst>
        <pc:spChg chg="mod">
          <ac:chgData name="Ary Farah" userId="b4a11b600c829974" providerId="LiveId" clId="{12699E69-E30A-47C9-B0D4-1C8E29619F37}" dt="2023-10-30T11:30:53.765" v="122" actId="6549"/>
          <ac:spMkLst>
            <pc:docMk/>
            <pc:sldMk cId="764165920" sldId="258"/>
            <ac:spMk id="2" creationId="{A2FCD4CE-ED37-FA5F-E9F4-CEEC7BE43E1D}"/>
          </ac:spMkLst>
        </pc:spChg>
        <pc:spChg chg="add del">
          <ac:chgData name="Ary Farah" userId="b4a11b600c829974" providerId="LiveId" clId="{12699E69-E30A-47C9-B0D4-1C8E29619F37}" dt="2023-10-30T11:30:53.498" v="121" actId="478"/>
          <ac:spMkLst>
            <pc:docMk/>
            <pc:sldMk cId="764165920" sldId="258"/>
            <ac:spMk id="4" creationId="{00961A1D-4862-D755-B39E-603A93BBEF7D}"/>
          </ac:spMkLst>
        </pc:spChg>
      </pc:sldChg>
      <pc:sldChg chg="addSp delSp modSp add del mod">
        <pc:chgData name="Ary Farah" userId="b4a11b600c829974" providerId="LiveId" clId="{12699E69-E30A-47C9-B0D4-1C8E29619F37}" dt="2023-10-30T11:49:58.523" v="291" actId="47"/>
        <pc:sldMkLst>
          <pc:docMk/>
          <pc:sldMk cId="3481288407" sldId="258"/>
        </pc:sldMkLst>
        <pc:spChg chg="mod">
          <ac:chgData name="Ary Farah" userId="b4a11b600c829974" providerId="LiveId" clId="{12699E69-E30A-47C9-B0D4-1C8E29619F37}" dt="2023-10-30T11:38:51.887" v="198" actId="20577"/>
          <ac:spMkLst>
            <pc:docMk/>
            <pc:sldMk cId="3481288407" sldId="258"/>
            <ac:spMk id="2" creationId="{038EFB58-9046-EAA3-0801-F2B5D3642946}"/>
          </ac:spMkLst>
        </pc:spChg>
        <pc:graphicFrameChg chg="add del mod">
          <ac:chgData name="Ary Farah" userId="b4a11b600c829974" providerId="LiveId" clId="{12699E69-E30A-47C9-B0D4-1C8E29619F37}" dt="2023-10-30T11:49:48.681" v="290" actId="478"/>
          <ac:graphicFrameMkLst>
            <pc:docMk/>
            <pc:sldMk cId="3481288407" sldId="258"/>
            <ac:graphicFrameMk id="7" creationId="{CF8E3243-1A1F-ADA5-1CD5-FE21008E086F}"/>
          </ac:graphicFrameMkLst>
        </pc:graphicFrameChg>
        <pc:picChg chg="add mod">
          <ac:chgData name="Ary Farah" userId="b4a11b600c829974" providerId="LiveId" clId="{12699E69-E30A-47C9-B0D4-1C8E29619F37}" dt="2023-10-30T11:48:56.929" v="278" actId="1076"/>
          <ac:picMkLst>
            <pc:docMk/>
            <pc:sldMk cId="3481288407" sldId="258"/>
            <ac:picMk id="5" creationId="{D2022362-E6B7-5712-0F23-108827169045}"/>
          </ac:picMkLst>
        </pc:picChg>
        <pc:picChg chg="add del">
          <ac:chgData name="Ary Farah" userId="b4a11b600c829974" providerId="LiveId" clId="{12699E69-E30A-47C9-B0D4-1C8E29619F37}" dt="2023-10-30T11:34:17.517" v="154" actId="478"/>
          <ac:picMkLst>
            <pc:docMk/>
            <pc:sldMk cId="3481288407" sldId="258"/>
            <ac:picMk id="6" creationId="{39C5329B-D0AA-4546-3E1D-D0266CF22833}"/>
          </ac:picMkLst>
        </pc:picChg>
      </pc:sldChg>
      <pc:sldChg chg="addSp delSp modSp add mod modTransition modAnim">
        <pc:chgData name="Ary Farah" userId="b4a11b600c829974" providerId="LiveId" clId="{12699E69-E30A-47C9-B0D4-1C8E29619F37}" dt="2023-10-30T13:51:17.226" v="1647"/>
        <pc:sldMkLst>
          <pc:docMk/>
          <pc:sldMk cId="3059261472" sldId="259"/>
        </pc:sldMkLst>
        <pc:spChg chg="mod">
          <ac:chgData name="Ary Farah" userId="b4a11b600c829974" providerId="LiveId" clId="{12699E69-E30A-47C9-B0D4-1C8E29619F37}" dt="2023-10-30T11:45:11.641" v="238" actId="1076"/>
          <ac:spMkLst>
            <pc:docMk/>
            <pc:sldMk cId="3059261472" sldId="259"/>
            <ac:spMk id="2" creationId="{038EFB58-9046-EAA3-0801-F2B5D3642946}"/>
          </ac:spMkLst>
        </pc:spChg>
        <pc:picChg chg="del">
          <ac:chgData name="Ary Farah" userId="b4a11b600c829974" providerId="LiveId" clId="{12699E69-E30A-47C9-B0D4-1C8E29619F37}" dt="2023-10-30T11:39:17.291" v="203" actId="478"/>
          <ac:picMkLst>
            <pc:docMk/>
            <pc:sldMk cId="3059261472" sldId="259"/>
            <ac:picMk id="5" creationId="{D2022362-E6B7-5712-0F23-108827169045}"/>
          </ac:picMkLst>
        </pc:picChg>
        <pc:picChg chg="add mod">
          <ac:chgData name="Ary Farah" userId="b4a11b600c829974" providerId="LiveId" clId="{12699E69-E30A-47C9-B0D4-1C8E29619F37}" dt="2023-10-30T11:50:56.296" v="294" actId="14100"/>
          <ac:picMkLst>
            <pc:docMk/>
            <pc:sldMk cId="3059261472" sldId="259"/>
            <ac:picMk id="6" creationId="{0037BE13-4721-CE4E-79CF-1D73EA84A660}"/>
          </ac:picMkLst>
        </pc:picChg>
        <pc:picChg chg="add del mod">
          <ac:chgData name="Ary Farah" userId="b4a11b600c829974" providerId="LiveId" clId="{12699E69-E30A-47C9-B0D4-1C8E29619F37}" dt="2023-10-30T12:56:49.364" v="855" actId="478"/>
          <ac:picMkLst>
            <pc:docMk/>
            <pc:sldMk cId="3059261472" sldId="259"/>
            <ac:picMk id="7" creationId="{3ED68837-5A7C-EB67-952B-1885D7398B24}"/>
          </ac:picMkLst>
        </pc:picChg>
        <pc:picChg chg="add del mod">
          <ac:chgData name="Ary Farah" userId="b4a11b600c829974" providerId="LiveId" clId="{12699E69-E30A-47C9-B0D4-1C8E29619F37}" dt="2023-10-30T13:51:17.007" v="1646" actId="478"/>
          <ac:picMkLst>
            <pc:docMk/>
            <pc:sldMk cId="3059261472" sldId="259"/>
            <ac:picMk id="8" creationId="{402FE40F-22EC-E88D-BF5C-7A2CFBE0113D}"/>
          </ac:picMkLst>
        </pc:picChg>
        <pc:picChg chg="add mod">
          <ac:chgData name="Ary Farah" userId="b4a11b600c829974" providerId="LiveId" clId="{12699E69-E30A-47C9-B0D4-1C8E29619F37}" dt="2023-10-30T13:51:17.226" v="1647"/>
          <ac:picMkLst>
            <pc:docMk/>
            <pc:sldMk cId="3059261472" sldId="259"/>
            <ac:picMk id="9" creationId="{2DBE2615-8F25-71C4-9ADA-8911C57F5351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20.216" v="1649"/>
        <pc:sldMkLst>
          <pc:docMk/>
          <pc:sldMk cId="4217778322" sldId="260"/>
        </pc:sldMkLst>
        <pc:spChg chg="add del mod">
          <ac:chgData name="Ary Farah" userId="b4a11b600c829974" providerId="LiveId" clId="{12699E69-E30A-47C9-B0D4-1C8E29619F37}" dt="2023-10-30T12:07:20.566" v="488" actId="27636"/>
          <ac:spMkLst>
            <pc:docMk/>
            <pc:sldMk cId="4217778322" sldId="260"/>
            <ac:spMk id="2" creationId="{038EFB58-9046-EAA3-0801-F2B5D3642946}"/>
          </ac:spMkLst>
        </pc:spChg>
        <pc:spChg chg="add del mod">
          <ac:chgData name="Ary Farah" userId="b4a11b600c829974" providerId="LiveId" clId="{12699E69-E30A-47C9-B0D4-1C8E29619F37}" dt="2023-10-30T11:48:38.007" v="274" actId="478"/>
          <ac:spMkLst>
            <pc:docMk/>
            <pc:sldMk cId="4217778322" sldId="260"/>
            <ac:spMk id="5" creationId="{00B3DCB2-B83A-CBAA-EAA2-610B67848A23}"/>
          </ac:spMkLst>
        </pc:spChg>
        <pc:picChg chg="add del mod">
          <ac:chgData name="Ary Farah" userId="b4a11b600c829974" providerId="LiveId" clId="{12699E69-E30A-47C9-B0D4-1C8E29619F37}" dt="2023-10-30T11:48:39.476" v="275" actId="478"/>
          <ac:picMkLst>
            <pc:docMk/>
            <pc:sldMk cId="4217778322" sldId="260"/>
            <ac:picMk id="6" creationId="{0037BE13-4721-CE4E-79CF-1D73EA84A660}"/>
          </ac:picMkLst>
        </pc:picChg>
        <pc:picChg chg="add del mod">
          <ac:chgData name="Ary Farah" userId="b4a11b600c829974" providerId="LiveId" clId="{12699E69-E30A-47C9-B0D4-1C8E29619F37}" dt="2023-10-30T12:00:50.900" v="398" actId="478"/>
          <ac:picMkLst>
            <pc:docMk/>
            <pc:sldMk cId="4217778322" sldId="260"/>
            <ac:picMk id="8" creationId="{1A950379-30FC-CA92-3977-6149115B3EA4}"/>
          </ac:picMkLst>
        </pc:picChg>
        <pc:picChg chg="add del">
          <ac:chgData name="Ary Farah" userId="b4a11b600c829974" providerId="LiveId" clId="{12699E69-E30A-47C9-B0D4-1C8E29619F37}" dt="2023-10-30T12:00:18.477" v="395" actId="478"/>
          <ac:picMkLst>
            <pc:docMk/>
            <pc:sldMk cId="4217778322" sldId="260"/>
            <ac:picMk id="10" creationId="{F026D469-BE85-128E-3614-A3C154FD172E}"/>
          </ac:picMkLst>
        </pc:picChg>
        <pc:picChg chg="add del mod">
          <ac:chgData name="Ary Farah" userId="b4a11b600c829974" providerId="LiveId" clId="{12699E69-E30A-47C9-B0D4-1C8E29619F37}" dt="2023-10-30T11:59:53.887" v="383"/>
          <ac:picMkLst>
            <pc:docMk/>
            <pc:sldMk cId="4217778322" sldId="260"/>
            <ac:picMk id="11" creationId="{FDC7CBDD-9D90-664A-0470-81E6DFE9D796}"/>
          </ac:picMkLst>
        </pc:picChg>
        <pc:picChg chg="add mod">
          <ac:chgData name="Ary Farah" userId="b4a11b600c829974" providerId="LiveId" clId="{12699E69-E30A-47C9-B0D4-1C8E29619F37}" dt="2023-10-30T12:02:56.305" v="426" actId="14100"/>
          <ac:picMkLst>
            <pc:docMk/>
            <pc:sldMk cId="4217778322" sldId="260"/>
            <ac:picMk id="13" creationId="{DB57F10F-A4AC-C42B-2EDA-363F7281E604}"/>
          </ac:picMkLst>
        </pc:picChg>
        <pc:picChg chg="add del mod">
          <ac:chgData name="Ary Farah" userId="b4a11b600c829974" providerId="LiveId" clId="{12699E69-E30A-47C9-B0D4-1C8E29619F37}" dt="2023-10-30T12:50:02.867" v="764"/>
          <ac:picMkLst>
            <pc:docMk/>
            <pc:sldMk cId="4217778322" sldId="260"/>
            <ac:picMk id="14" creationId="{35D5453F-02AA-039B-56FD-81F453B93C50}"/>
          </ac:picMkLst>
        </pc:picChg>
        <pc:picChg chg="add del mod">
          <ac:chgData name="Ary Farah" userId="b4a11b600c829974" providerId="LiveId" clId="{12699E69-E30A-47C9-B0D4-1C8E29619F37}" dt="2023-10-30T13:51:20.011" v="1648" actId="478"/>
          <ac:picMkLst>
            <pc:docMk/>
            <pc:sldMk cId="4217778322" sldId="260"/>
            <ac:picMk id="15" creationId="{AD2A041D-13EE-47E5-1401-71BA72928EFB}"/>
          </ac:picMkLst>
        </pc:picChg>
        <pc:picChg chg="add mod">
          <ac:chgData name="Ary Farah" userId="b4a11b600c829974" providerId="LiveId" clId="{12699E69-E30A-47C9-B0D4-1C8E29619F37}" dt="2023-10-30T13:51:20.216" v="1649"/>
          <ac:picMkLst>
            <pc:docMk/>
            <pc:sldMk cId="4217778322" sldId="260"/>
            <ac:picMk id="16" creationId="{A89093CE-AE4C-DADD-C1F9-6A0DD1372C6B}"/>
          </ac:picMkLst>
        </pc:picChg>
      </pc:sldChg>
      <pc:sldChg chg="addSp delSp modSp add mod ord modTransition">
        <pc:chgData name="Ary Farah" userId="b4a11b600c829974" providerId="LiveId" clId="{12699E69-E30A-47C9-B0D4-1C8E29619F37}" dt="2023-10-30T13:51:13.148" v="1645"/>
        <pc:sldMkLst>
          <pc:docMk/>
          <pc:sldMk cId="75742258" sldId="261"/>
        </pc:sldMkLst>
        <pc:spChg chg="mod">
          <ac:chgData name="Ary Farah" userId="b4a11b600c829974" providerId="LiveId" clId="{12699E69-E30A-47C9-B0D4-1C8E29619F37}" dt="2023-10-30T12:17:53.851" v="618" actId="207"/>
          <ac:spMkLst>
            <pc:docMk/>
            <pc:sldMk cId="75742258" sldId="261"/>
            <ac:spMk id="2" creationId="{038EFB58-9046-EAA3-0801-F2B5D3642946}"/>
          </ac:spMkLst>
        </pc:spChg>
        <pc:spChg chg="mod">
          <ac:chgData name="Ary Farah" userId="b4a11b600c829974" providerId="LiveId" clId="{12699E69-E30A-47C9-B0D4-1C8E29619F37}" dt="2023-10-30T12:17:52.711" v="617" actId="207"/>
          <ac:spMkLst>
            <pc:docMk/>
            <pc:sldMk cId="75742258" sldId="261"/>
            <ac:spMk id="4" creationId="{57A69FBC-6270-DE12-47E6-9A7E3C1FE795}"/>
          </ac:spMkLst>
        </pc:spChg>
        <pc:graphicFrameChg chg="mod">
          <ac:chgData name="Ary Farah" userId="b4a11b600c829974" providerId="LiveId" clId="{12699E69-E30A-47C9-B0D4-1C8E29619F37}" dt="2023-10-30T13:17:45.179" v="1332"/>
          <ac:graphicFrameMkLst>
            <pc:docMk/>
            <pc:sldMk cId="75742258" sldId="261"/>
            <ac:graphicFrameMk id="7" creationId="{CF8E3243-1A1F-ADA5-1CD5-FE21008E086F}"/>
          </ac:graphicFrameMkLst>
        </pc:graphicFrameChg>
        <pc:picChg chg="add del mod">
          <ac:chgData name="Ary Farah" userId="b4a11b600c829974" providerId="LiveId" clId="{12699E69-E30A-47C9-B0D4-1C8E29619F37}" dt="2023-10-30T12:21:18.857" v="701"/>
          <ac:picMkLst>
            <pc:docMk/>
            <pc:sldMk cId="75742258" sldId="261"/>
            <ac:picMk id="3" creationId="{82167D72-3EA5-996E-DD41-3FC2799D31AE}"/>
          </ac:picMkLst>
        </pc:picChg>
        <pc:picChg chg="del">
          <ac:chgData name="Ary Farah" userId="b4a11b600c829974" providerId="LiveId" clId="{12699E69-E30A-47C9-B0D4-1C8E29619F37}" dt="2023-10-30T11:49:37.661" v="286" actId="478"/>
          <ac:picMkLst>
            <pc:docMk/>
            <pc:sldMk cId="75742258" sldId="261"/>
            <ac:picMk id="5" creationId="{D2022362-E6B7-5712-0F23-108827169045}"/>
          </ac:picMkLst>
        </pc:picChg>
        <pc:picChg chg="add del mod">
          <ac:chgData name="Ary Farah" userId="b4a11b600c829974" providerId="LiveId" clId="{12699E69-E30A-47C9-B0D4-1C8E29619F37}" dt="2023-10-30T12:56:51.832" v="857" actId="478"/>
          <ac:picMkLst>
            <pc:docMk/>
            <pc:sldMk cId="75742258" sldId="261"/>
            <ac:picMk id="6" creationId="{2C4A5168-9CCD-5B38-E769-46139EEFF604}"/>
          </ac:picMkLst>
        </pc:picChg>
        <pc:picChg chg="add mod ord">
          <ac:chgData name="Ary Farah" userId="b4a11b600c829974" providerId="LiveId" clId="{12699E69-E30A-47C9-B0D4-1C8E29619F37}" dt="2023-10-30T13:27:16.880" v="1406" actId="167"/>
          <ac:picMkLst>
            <pc:docMk/>
            <pc:sldMk cId="75742258" sldId="261"/>
            <ac:picMk id="8" creationId="{01425152-B61A-9CEE-B2AF-47661FA17C7A}"/>
          </ac:picMkLst>
        </pc:picChg>
        <pc:picChg chg="add del mod">
          <ac:chgData name="Ary Farah" userId="b4a11b600c829974" providerId="LiveId" clId="{12699E69-E30A-47C9-B0D4-1C8E29619F37}" dt="2023-10-30T13:51:12.771" v="1644" actId="478"/>
          <ac:picMkLst>
            <pc:docMk/>
            <pc:sldMk cId="75742258" sldId="261"/>
            <ac:picMk id="9" creationId="{CD02641D-EC33-4D92-0550-02CCDB28FA76}"/>
          </ac:picMkLst>
        </pc:picChg>
        <pc:picChg chg="add del mod">
          <ac:chgData name="Ary Farah" userId="b4a11b600c829974" providerId="LiveId" clId="{12699E69-E30A-47C9-B0D4-1C8E29619F37}" dt="2023-10-30T13:51:11.239" v="1643"/>
          <ac:picMkLst>
            <pc:docMk/>
            <pc:sldMk cId="75742258" sldId="261"/>
            <ac:picMk id="10" creationId="{FED2D414-684A-7934-E949-65E446BA32CE}"/>
          </ac:picMkLst>
        </pc:picChg>
        <pc:picChg chg="add mod">
          <ac:chgData name="Ary Farah" userId="b4a11b600c829974" providerId="LiveId" clId="{12699E69-E30A-47C9-B0D4-1C8E29619F37}" dt="2023-10-30T13:51:13.148" v="1645"/>
          <ac:picMkLst>
            <pc:docMk/>
            <pc:sldMk cId="75742258" sldId="261"/>
            <ac:picMk id="11" creationId="{B57EAB7B-CB86-51E2-B8E2-396165641414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27.903" v="1651"/>
        <pc:sldMkLst>
          <pc:docMk/>
          <pc:sldMk cId="2624375785" sldId="262"/>
        </pc:sldMkLst>
        <pc:spChg chg="mod">
          <ac:chgData name="Ary Farah" userId="b4a11b600c829974" providerId="LiveId" clId="{12699E69-E30A-47C9-B0D4-1C8E29619F37}" dt="2023-10-30T12:07:18.269" v="486" actId="27636"/>
          <ac:spMkLst>
            <pc:docMk/>
            <pc:sldMk cId="2624375785" sldId="262"/>
            <ac:spMk id="2" creationId="{038EFB58-9046-EAA3-0801-F2B5D3642946}"/>
          </ac:spMkLst>
        </pc:spChg>
        <pc:picChg chg="add del mod">
          <ac:chgData name="Ary Farah" userId="b4a11b600c829974" providerId="LiveId" clId="{12699E69-E30A-47C9-B0D4-1C8E29619F37}" dt="2023-10-30T12:50:02.423" v="763"/>
          <ac:picMkLst>
            <pc:docMk/>
            <pc:sldMk cId="2624375785" sldId="262"/>
            <ac:picMk id="3" creationId="{F3E289C6-6775-AEF2-2DAC-B0E6B81136AC}"/>
          </ac:picMkLst>
        </pc:picChg>
        <pc:picChg chg="add del mod">
          <ac:chgData name="Ary Farah" userId="b4a11b600c829974" providerId="LiveId" clId="{12699E69-E30A-47C9-B0D4-1C8E29619F37}" dt="2023-10-30T12:50:14.656" v="771"/>
          <ac:picMkLst>
            <pc:docMk/>
            <pc:sldMk cId="2624375785" sldId="262"/>
            <ac:picMk id="5" creationId="{04A23AA3-61A0-D421-D3B4-751F370D140D}"/>
          </ac:picMkLst>
        </pc:picChg>
        <pc:picChg chg="add del mod">
          <ac:chgData name="Ary Farah" userId="b4a11b600c829974" providerId="LiveId" clId="{12699E69-E30A-47C9-B0D4-1C8E29619F37}" dt="2023-10-30T13:51:27.637" v="1650" actId="478"/>
          <ac:picMkLst>
            <pc:docMk/>
            <pc:sldMk cId="2624375785" sldId="262"/>
            <ac:picMk id="6" creationId="{42A03853-58F7-14F6-A98E-00AEAF7D6422}"/>
          </ac:picMkLst>
        </pc:picChg>
        <pc:picChg chg="add mod">
          <ac:chgData name="Ary Farah" userId="b4a11b600c829974" providerId="LiveId" clId="{12699E69-E30A-47C9-B0D4-1C8E29619F37}" dt="2023-10-30T13:51:27.903" v="1651"/>
          <ac:picMkLst>
            <pc:docMk/>
            <pc:sldMk cId="2624375785" sldId="262"/>
            <ac:picMk id="7" creationId="{231A0576-55F1-6AAD-7488-4A2C3379892E}"/>
          </ac:picMkLst>
        </pc:picChg>
        <pc:picChg chg="del">
          <ac:chgData name="Ary Farah" userId="b4a11b600c829974" providerId="LiveId" clId="{12699E69-E30A-47C9-B0D4-1C8E29619F37}" dt="2023-10-30T11:59:59.462" v="386" actId="478"/>
          <ac:picMkLst>
            <pc:docMk/>
            <pc:sldMk cId="2624375785" sldId="262"/>
            <ac:picMk id="8" creationId="{1A950379-30FC-CA92-3977-6149115B3EA4}"/>
          </ac:picMkLst>
        </pc:picChg>
        <pc:picChg chg="mod">
          <ac:chgData name="Ary Farah" userId="b4a11b600c829974" providerId="LiveId" clId="{12699E69-E30A-47C9-B0D4-1C8E29619F37}" dt="2023-10-30T12:01:23.006" v="408" actId="1076"/>
          <ac:picMkLst>
            <pc:docMk/>
            <pc:sldMk cId="2624375785" sldId="262"/>
            <ac:picMk id="10" creationId="{F026D469-BE85-128E-3614-A3C154FD172E}"/>
          </ac:picMkLst>
        </pc:picChg>
      </pc:sldChg>
      <pc:sldChg chg="delSp modSp add del mod">
        <pc:chgData name="Ary Farah" userId="b4a11b600c829974" providerId="LiveId" clId="{12699E69-E30A-47C9-B0D4-1C8E29619F37}" dt="2023-10-30T11:56:17.461" v="306" actId="47"/>
        <pc:sldMkLst>
          <pc:docMk/>
          <pc:sldMk cId="3909403363" sldId="262"/>
        </pc:sldMkLst>
        <pc:picChg chg="del">
          <ac:chgData name="Ary Farah" userId="b4a11b600c829974" providerId="LiveId" clId="{12699E69-E30A-47C9-B0D4-1C8E29619F37}" dt="2023-10-30T11:56:08.214" v="304" actId="478"/>
          <ac:picMkLst>
            <pc:docMk/>
            <pc:sldMk cId="3909403363" sldId="262"/>
            <ac:picMk id="8" creationId="{A73110AC-AD8A-6FA5-2B5D-A834B008C8A0}"/>
          </ac:picMkLst>
        </pc:picChg>
        <pc:picChg chg="mod">
          <ac:chgData name="Ary Farah" userId="b4a11b600c829974" providerId="LiveId" clId="{12699E69-E30A-47C9-B0D4-1C8E29619F37}" dt="2023-10-30T11:56:11.856" v="305" actId="1076"/>
          <ac:picMkLst>
            <pc:docMk/>
            <pc:sldMk cId="3909403363" sldId="262"/>
            <ac:picMk id="10" creationId="{9B10F579-31ED-95E5-7935-3FD670E03773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30.433" v="1653"/>
        <pc:sldMkLst>
          <pc:docMk/>
          <pc:sldMk cId="651110887" sldId="263"/>
        </pc:sldMkLst>
        <pc:spChg chg="mod">
          <ac:chgData name="Ary Farah" userId="b4a11b600c829974" providerId="LiveId" clId="{12699E69-E30A-47C9-B0D4-1C8E29619F37}" dt="2023-10-30T12:07:12.860" v="484" actId="20577"/>
          <ac:spMkLst>
            <pc:docMk/>
            <pc:sldMk cId="651110887" sldId="263"/>
            <ac:spMk id="2" creationId="{038EFB58-9046-EAA3-0801-F2B5D3642946}"/>
          </ac:spMkLst>
        </pc:spChg>
        <pc:picChg chg="add mod">
          <ac:chgData name="Ary Farah" userId="b4a11b600c829974" providerId="LiveId" clId="{12699E69-E30A-47C9-B0D4-1C8E29619F37}" dt="2023-10-30T13:11:43.789" v="1309" actId="14100"/>
          <ac:picMkLst>
            <pc:docMk/>
            <pc:sldMk cId="651110887" sldId="263"/>
            <ac:picMk id="5" creationId="{443A2312-9390-C5C5-082B-178763CC7962}"/>
          </ac:picMkLst>
        </pc:picChg>
        <pc:picChg chg="add del">
          <ac:chgData name="Ary Farah" userId="b4a11b600c829974" providerId="LiveId" clId="{12699E69-E30A-47C9-B0D4-1C8E29619F37}" dt="2023-10-30T12:06:02.007" v="428" actId="22"/>
          <ac:picMkLst>
            <pc:docMk/>
            <pc:sldMk cId="651110887" sldId="263"/>
            <ac:picMk id="7" creationId="{75B5B357-9B6F-D21E-B3A9-4FCFE53933A1}"/>
          </ac:picMkLst>
        </pc:picChg>
        <pc:picChg chg="add del">
          <ac:chgData name="Ary Farah" userId="b4a11b600c829974" providerId="LiveId" clId="{12699E69-E30A-47C9-B0D4-1C8E29619F37}" dt="2023-10-30T12:06:04.533" v="430" actId="22"/>
          <ac:picMkLst>
            <pc:docMk/>
            <pc:sldMk cId="651110887" sldId="263"/>
            <ac:picMk id="9" creationId="{AF3F7404-89F2-34F1-4AC1-CA48EC1535AE}"/>
          </ac:picMkLst>
        </pc:picChg>
        <pc:picChg chg="del">
          <ac:chgData name="Ary Farah" userId="b4a11b600c829974" providerId="LiveId" clId="{12699E69-E30A-47C9-B0D4-1C8E29619F37}" dt="2023-10-30T12:01:43.006" v="417" actId="478"/>
          <ac:picMkLst>
            <pc:docMk/>
            <pc:sldMk cId="651110887" sldId="263"/>
            <ac:picMk id="10" creationId="{F026D469-BE85-128E-3614-A3C154FD172E}"/>
          </ac:picMkLst>
        </pc:picChg>
        <pc:picChg chg="add del mod">
          <ac:chgData name="Ary Farah" userId="b4a11b600c829974" providerId="LiveId" clId="{12699E69-E30A-47C9-B0D4-1C8E29619F37}" dt="2023-10-30T12:50:02.133" v="762"/>
          <ac:picMkLst>
            <pc:docMk/>
            <pc:sldMk cId="651110887" sldId="263"/>
            <ac:picMk id="11" creationId="{BE5097B1-D9AE-3B75-D701-BF93843EFB46}"/>
          </ac:picMkLst>
        </pc:picChg>
        <pc:picChg chg="add del mod">
          <ac:chgData name="Ary Farah" userId="b4a11b600c829974" providerId="LiveId" clId="{12699E69-E30A-47C9-B0D4-1C8E29619F37}" dt="2023-10-30T12:50:14.252" v="770"/>
          <ac:picMkLst>
            <pc:docMk/>
            <pc:sldMk cId="651110887" sldId="263"/>
            <ac:picMk id="12" creationId="{0797F810-9EE8-184B-60EB-794B88F4BD85}"/>
          </ac:picMkLst>
        </pc:picChg>
        <pc:picChg chg="add del mod">
          <ac:chgData name="Ary Farah" userId="b4a11b600c829974" providerId="LiveId" clId="{12699E69-E30A-47C9-B0D4-1C8E29619F37}" dt="2023-10-30T13:51:30.198" v="1652" actId="478"/>
          <ac:picMkLst>
            <pc:docMk/>
            <pc:sldMk cId="651110887" sldId="263"/>
            <ac:picMk id="13" creationId="{100AC1CD-351D-461D-A29D-97007BFA554E}"/>
          </ac:picMkLst>
        </pc:picChg>
        <pc:picChg chg="add mod">
          <ac:chgData name="Ary Farah" userId="b4a11b600c829974" providerId="LiveId" clId="{12699E69-E30A-47C9-B0D4-1C8E29619F37}" dt="2023-10-30T13:51:30.433" v="1653"/>
          <ac:picMkLst>
            <pc:docMk/>
            <pc:sldMk cId="651110887" sldId="263"/>
            <ac:picMk id="14" creationId="{93C6694A-A7A7-00F8-B9EA-7576C864222F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33.344" v="1655"/>
        <pc:sldMkLst>
          <pc:docMk/>
          <pc:sldMk cId="1474756561" sldId="264"/>
        </pc:sldMkLst>
        <pc:spChg chg="mod">
          <ac:chgData name="Ary Farah" userId="b4a11b600c829974" providerId="LiveId" clId="{12699E69-E30A-47C9-B0D4-1C8E29619F37}" dt="2023-10-30T12:10:46.597" v="565" actId="20577"/>
          <ac:spMkLst>
            <pc:docMk/>
            <pc:sldMk cId="1474756561" sldId="264"/>
            <ac:spMk id="2" creationId="{038EFB58-9046-EAA3-0801-F2B5D3642946}"/>
          </ac:spMkLst>
        </pc:spChg>
        <pc:picChg chg="del">
          <ac:chgData name="Ary Farah" userId="b4a11b600c829974" providerId="LiveId" clId="{12699E69-E30A-47C9-B0D4-1C8E29619F37}" dt="2023-10-30T12:08:18.851" v="490" actId="478"/>
          <ac:picMkLst>
            <pc:docMk/>
            <pc:sldMk cId="1474756561" sldId="264"/>
            <ac:picMk id="5" creationId="{443A2312-9390-C5C5-082B-178763CC7962}"/>
          </ac:picMkLst>
        </pc:picChg>
        <pc:picChg chg="add mod">
          <ac:chgData name="Ary Farah" userId="b4a11b600c829974" providerId="LiveId" clId="{12699E69-E30A-47C9-B0D4-1C8E29619F37}" dt="2023-10-30T12:08:25.436" v="495" actId="1076"/>
          <ac:picMkLst>
            <pc:docMk/>
            <pc:sldMk cId="1474756561" sldId="264"/>
            <ac:picMk id="6" creationId="{5F8F0EB6-F9FD-D155-A4C2-6D58D5683BBE}"/>
          </ac:picMkLst>
        </pc:picChg>
        <pc:picChg chg="add del mod">
          <ac:chgData name="Ary Farah" userId="b4a11b600c829974" providerId="LiveId" clId="{12699E69-E30A-47C9-B0D4-1C8E29619F37}" dt="2023-10-30T12:50:01.807" v="761"/>
          <ac:picMkLst>
            <pc:docMk/>
            <pc:sldMk cId="1474756561" sldId="264"/>
            <ac:picMk id="7" creationId="{66F013BA-BF2F-8470-4922-58A810DCD33E}"/>
          </ac:picMkLst>
        </pc:picChg>
        <pc:picChg chg="add del mod">
          <ac:chgData name="Ary Farah" userId="b4a11b600c829974" providerId="LiveId" clId="{12699E69-E30A-47C9-B0D4-1C8E29619F37}" dt="2023-10-30T13:51:33.139" v="1654" actId="478"/>
          <ac:picMkLst>
            <pc:docMk/>
            <pc:sldMk cId="1474756561" sldId="264"/>
            <ac:picMk id="8" creationId="{F4E61657-B82E-3A4D-F386-04A1D49F0624}"/>
          </ac:picMkLst>
        </pc:picChg>
        <pc:picChg chg="add mod">
          <ac:chgData name="Ary Farah" userId="b4a11b600c829974" providerId="LiveId" clId="{12699E69-E30A-47C9-B0D4-1C8E29619F37}" dt="2023-10-30T13:51:33.344" v="1655"/>
          <ac:picMkLst>
            <pc:docMk/>
            <pc:sldMk cId="1474756561" sldId="264"/>
            <ac:picMk id="9" creationId="{F54A791A-5290-947B-6C9D-8566C2E325ED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6:03.732" v="1790" actId="167"/>
        <pc:sldMkLst>
          <pc:docMk/>
          <pc:sldMk cId="1295792730" sldId="265"/>
        </pc:sldMkLst>
        <pc:spChg chg="del mod">
          <ac:chgData name="Ary Farah" userId="b4a11b600c829974" providerId="LiveId" clId="{12699E69-E30A-47C9-B0D4-1C8E29619F37}" dt="2023-10-30T12:09:07.251" v="516" actId="478"/>
          <ac:spMkLst>
            <pc:docMk/>
            <pc:sldMk cId="1295792730" sldId="265"/>
            <ac:spMk id="2" creationId="{A2FCD4CE-ED37-FA5F-E9F4-CEEC7BE43E1D}"/>
          </ac:spMkLst>
        </pc:spChg>
        <pc:spChg chg="mod ord">
          <ac:chgData name="Ary Farah" userId="b4a11b600c829974" providerId="LiveId" clId="{12699E69-E30A-47C9-B0D4-1C8E29619F37}" dt="2023-10-30T13:03:54.612" v="1087" actId="1076"/>
          <ac:spMkLst>
            <pc:docMk/>
            <pc:sldMk cId="1295792730" sldId="265"/>
            <ac:spMk id="4" creationId="{00961A1D-4862-D755-B39E-603A93BBEF7D}"/>
          </ac:spMkLst>
        </pc:spChg>
        <pc:spChg chg="del">
          <ac:chgData name="Ary Farah" userId="b4a11b600c829974" providerId="LiveId" clId="{12699E69-E30A-47C9-B0D4-1C8E29619F37}" dt="2023-10-30T12:09:48.008" v="534" actId="478"/>
          <ac:spMkLst>
            <pc:docMk/>
            <pc:sldMk cId="1295792730" sldId="265"/>
            <ac:spMk id="5" creationId="{6310AC24-AC4D-9245-2F2F-38AB79C231BE}"/>
          </ac:spMkLst>
        </pc:spChg>
        <pc:spChg chg="add del mod">
          <ac:chgData name="Ary Farah" userId="b4a11b600c829974" providerId="LiveId" clId="{12699E69-E30A-47C9-B0D4-1C8E29619F37}" dt="2023-10-30T12:09:09.660" v="517" actId="478"/>
          <ac:spMkLst>
            <pc:docMk/>
            <pc:sldMk cId="1295792730" sldId="265"/>
            <ac:spMk id="6" creationId="{A0072D2F-AE72-FC57-4C46-C7817E6C787E}"/>
          </ac:spMkLst>
        </pc:spChg>
        <pc:spChg chg="add mod">
          <ac:chgData name="Ary Farah" userId="b4a11b600c829974" providerId="LiveId" clId="{12699E69-E30A-47C9-B0D4-1C8E29619F37}" dt="2023-10-30T12:09:45.311" v="533" actId="207"/>
          <ac:spMkLst>
            <pc:docMk/>
            <pc:sldMk cId="1295792730" sldId="265"/>
            <ac:spMk id="7" creationId="{AF179D1D-D59E-275E-6609-EFD60AD673D8}"/>
          </ac:spMkLst>
        </pc:spChg>
        <pc:spChg chg="add del mod">
          <ac:chgData name="Ary Farah" userId="b4a11b600c829974" providerId="LiveId" clId="{12699E69-E30A-47C9-B0D4-1C8E29619F37}" dt="2023-10-30T12:18:37.252" v="687" actId="478"/>
          <ac:spMkLst>
            <pc:docMk/>
            <pc:sldMk cId="1295792730" sldId="265"/>
            <ac:spMk id="8" creationId="{9B0AE04C-0841-8266-208E-23C5BACC0BD9}"/>
          </ac:spMkLst>
        </pc:spChg>
        <pc:spChg chg="add mod">
          <ac:chgData name="Ary Farah" userId="b4a11b600c829974" providerId="LiveId" clId="{12699E69-E30A-47C9-B0D4-1C8E29619F37}" dt="2023-10-30T13:27:35.904" v="1409" actId="20577"/>
          <ac:spMkLst>
            <pc:docMk/>
            <pc:sldMk cId="1295792730" sldId="265"/>
            <ac:spMk id="10" creationId="{C55115C2-D81C-148F-0603-6839493B57FD}"/>
          </ac:spMkLst>
        </pc:spChg>
        <pc:spChg chg="add del">
          <ac:chgData name="Ary Farah" userId="b4a11b600c829974" providerId="LiveId" clId="{12699E69-E30A-47C9-B0D4-1C8E29619F37}" dt="2023-10-30T13:00:26.734" v="873"/>
          <ac:spMkLst>
            <pc:docMk/>
            <pc:sldMk cId="1295792730" sldId="265"/>
            <ac:spMk id="12" creationId="{C1E40527-391F-49A7-930F-275966F497B1}"/>
          </ac:spMkLst>
        </pc:spChg>
        <pc:spChg chg="add mod">
          <ac:chgData name="Ary Farah" userId="b4a11b600c829974" providerId="LiveId" clId="{12699E69-E30A-47C9-B0D4-1C8E29619F37}" dt="2023-10-30T13:00:46.734" v="881" actId="313"/>
          <ac:spMkLst>
            <pc:docMk/>
            <pc:sldMk cId="1295792730" sldId="265"/>
            <ac:spMk id="13" creationId="{E4CBD244-92E9-9751-0558-339F9259349F}"/>
          </ac:spMkLst>
        </pc:spChg>
        <pc:picChg chg="add del mod">
          <ac:chgData name="Ary Farah" userId="b4a11b600c829974" providerId="LiveId" clId="{12699E69-E30A-47C9-B0D4-1C8E29619F37}" dt="2023-10-30T12:51:41.832" v="825" actId="478"/>
          <ac:picMkLst>
            <pc:docMk/>
            <pc:sldMk cId="1295792730" sldId="265"/>
            <ac:picMk id="9" creationId="{0175FAE4-389B-D096-5DDB-93D8DBB54ABA}"/>
          </ac:picMkLst>
        </pc:picChg>
        <pc:picChg chg="add mod ord">
          <ac:chgData name="Ary Farah" userId="b4a11b600c829974" providerId="LiveId" clId="{12699E69-E30A-47C9-B0D4-1C8E29619F37}" dt="2023-10-30T12:55:19.255" v="840" actId="167"/>
          <ac:picMkLst>
            <pc:docMk/>
            <pc:sldMk cId="1295792730" sldId="265"/>
            <ac:picMk id="11" creationId="{22913625-944E-5D14-F019-A1012836A22C}"/>
          </ac:picMkLst>
        </pc:picChg>
        <pc:picChg chg="add mod ord">
          <ac:chgData name="Ary Farah" userId="b4a11b600c829974" providerId="LiveId" clId="{12699E69-E30A-47C9-B0D4-1C8E29619F37}" dt="2023-10-30T13:56:03.732" v="1790" actId="167"/>
          <ac:picMkLst>
            <pc:docMk/>
            <pc:sldMk cId="1295792730" sldId="265"/>
            <ac:picMk id="14" creationId="{12FE7482-112C-ADED-D5D5-BF8A24840B04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35.877" v="1657"/>
        <pc:sldMkLst>
          <pc:docMk/>
          <pc:sldMk cId="1627013650" sldId="266"/>
        </pc:sldMkLst>
        <pc:spChg chg="mod">
          <ac:chgData name="Ary Farah" userId="b4a11b600c829974" providerId="LiveId" clId="{12699E69-E30A-47C9-B0D4-1C8E29619F37}" dt="2023-10-30T12:11:47.160" v="579" actId="20577"/>
          <ac:spMkLst>
            <pc:docMk/>
            <pc:sldMk cId="1627013650" sldId="266"/>
            <ac:spMk id="2" creationId="{038EFB58-9046-EAA3-0801-F2B5D3642946}"/>
          </ac:spMkLst>
        </pc:spChg>
        <pc:picChg chg="add mod">
          <ac:chgData name="Ary Farah" userId="b4a11b600c829974" providerId="LiveId" clId="{12699E69-E30A-47C9-B0D4-1C8E29619F37}" dt="2023-10-30T13:22:30.312" v="1403" actId="1076"/>
          <ac:picMkLst>
            <pc:docMk/>
            <pc:sldMk cId="1627013650" sldId="266"/>
            <ac:picMk id="5" creationId="{E8FAA066-8D33-F102-2D94-69407CF1A611}"/>
          </ac:picMkLst>
        </pc:picChg>
        <pc:picChg chg="add del">
          <ac:chgData name="Ary Farah" userId="b4a11b600c829974" providerId="LiveId" clId="{12699E69-E30A-47C9-B0D4-1C8E29619F37}" dt="2023-10-30T12:11:27.917" v="576" actId="478"/>
          <ac:picMkLst>
            <pc:docMk/>
            <pc:sldMk cId="1627013650" sldId="266"/>
            <ac:picMk id="6" creationId="{5F8F0EB6-F9FD-D155-A4C2-6D58D5683BBE}"/>
          </ac:picMkLst>
        </pc:picChg>
        <pc:picChg chg="add del mod">
          <ac:chgData name="Ary Farah" userId="b4a11b600c829974" providerId="LiveId" clId="{12699E69-E30A-47C9-B0D4-1C8E29619F37}" dt="2023-10-30T12:50:01.623" v="760"/>
          <ac:picMkLst>
            <pc:docMk/>
            <pc:sldMk cId="1627013650" sldId="266"/>
            <ac:picMk id="7" creationId="{201B196B-79D5-D0FB-E460-8D2F307A3E95}"/>
          </ac:picMkLst>
        </pc:picChg>
        <pc:picChg chg="add del mod">
          <ac:chgData name="Ary Farah" userId="b4a11b600c829974" providerId="LiveId" clId="{12699E69-E30A-47C9-B0D4-1C8E29619F37}" dt="2023-10-30T13:51:35.689" v="1656" actId="478"/>
          <ac:picMkLst>
            <pc:docMk/>
            <pc:sldMk cId="1627013650" sldId="266"/>
            <ac:picMk id="8" creationId="{D85B7921-03ED-B32D-9A8E-7D7982001F00}"/>
          </ac:picMkLst>
        </pc:picChg>
        <pc:picChg chg="add mod">
          <ac:chgData name="Ary Farah" userId="b4a11b600c829974" providerId="LiveId" clId="{12699E69-E30A-47C9-B0D4-1C8E29619F37}" dt="2023-10-30T13:51:35.877" v="1657"/>
          <ac:picMkLst>
            <pc:docMk/>
            <pc:sldMk cId="1627013650" sldId="266"/>
            <ac:picMk id="9" creationId="{77DDD663-315A-2BBD-75C9-1017193CD2C8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47.045" v="1661"/>
        <pc:sldMkLst>
          <pc:docMk/>
          <pc:sldMk cId="850793919" sldId="267"/>
        </pc:sldMkLst>
        <pc:spChg chg="mod">
          <ac:chgData name="Ary Farah" userId="b4a11b600c829974" providerId="LiveId" clId="{12699E69-E30A-47C9-B0D4-1C8E29619F37}" dt="2023-10-30T12:13:00.895" v="594" actId="20577"/>
          <ac:spMkLst>
            <pc:docMk/>
            <pc:sldMk cId="850793919" sldId="267"/>
            <ac:spMk id="2" creationId="{038EFB58-9046-EAA3-0801-F2B5D3642946}"/>
          </ac:spMkLst>
        </pc:spChg>
        <pc:picChg chg="add del">
          <ac:chgData name="Ary Farah" userId="b4a11b600c829974" providerId="LiveId" clId="{12699E69-E30A-47C9-B0D4-1C8E29619F37}" dt="2023-10-30T12:12:54.472" v="591" actId="478"/>
          <ac:picMkLst>
            <pc:docMk/>
            <pc:sldMk cId="850793919" sldId="267"/>
            <ac:picMk id="5" creationId="{E8FAA066-8D33-F102-2D94-69407CF1A611}"/>
          </ac:picMkLst>
        </pc:picChg>
        <pc:picChg chg="add del">
          <ac:chgData name="Ary Farah" userId="b4a11b600c829974" providerId="LiveId" clId="{12699E69-E30A-47C9-B0D4-1C8E29619F37}" dt="2023-10-30T12:12:43.461" v="585" actId="22"/>
          <ac:picMkLst>
            <pc:docMk/>
            <pc:sldMk cId="850793919" sldId="267"/>
            <ac:picMk id="6" creationId="{03D7B672-3AFB-406E-9E70-7C0FFBE82337}"/>
          </ac:picMkLst>
        </pc:picChg>
        <pc:picChg chg="add mod">
          <ac:chgData name="Ary Farah" userId="b4a11b600c829974" providerId="LiveId" clId="{12699E69-E30A-47C9-B0D4-1C8E29619F37}" dt="2023-10-30T12:12:57.098" v="592" actId="14100"/>
          <ac:picMkLst>
            <pc:docMk/>
            <pc:sldMk cId="850793919" sldId="267"/>
            <ac:picMk id="7" creationId="{07B42678-5BBA-F6EB-74CF-EA1EFC3B4582}"/>
          </ac:picMkLst>
        </pc:picChg>
        <pc:picChg chg="add del mod">
          <ac:chgData name="Ary Farah" userId="b4a11b600c829974" providerId="LiveId" clId="{12699E69-E30A-47C9-B0D4-1C8E29619F37}" dt="2023-10-30T12:50:01.284" v="759"/>
          <ac:picMkLst>
            <pc:docMk/>
            <pc:sldMk cId="850793919" sldId="267"/>
            <ac:picMk id="8" creationId="{DAD32A8A-6C3C-09E6-CB26-76B4842EDE1F}"/>
          </ac:picMkLst>
        </pc:picChg>
        <pc:picChg chg="add del mod">
          <ac:chgData name="Ary Farah" userId="b4a11b600c829974" providerId="LiveId" clId="{12699E69-E30A-47C9-B0D4-1C8E29619F37}" dt="2023-10-30T13:51:38.340" v="1658" actId="478"/>
          <ac:picMkLst>
            <pc:docMk/>
            <pc:sldMk cId="850793919" sldId="267"/>
            <ac:picMk id="9" creationId="{60364D51-CFAB-C3ED-8F48-6E5EC1800D1F}"/>
          </ac:picMkLst>
        </pc:picChg>
        <pc:picChg chg="add mod ord">
          <ac:chgData name="Ary Farah" userId="b4a11b600c829974" providerId="LiveId" clId="{12699E69-E30A-47C9-B0D4-1C8E29619F37}" dt="2023-10-30T13:21:40.798" v="1400" actId="167"/>
          <ac:picMkLst>
            <pc:docMk/>
            <pc:sldMk cId="850793919" sldId="267"/>
            <ac:picMk id="10" creationId="{CDA7E513-5DFF-5122-89A3-E980FA00E6D8}"/>
          </ac:picMkLst>
        </pc:picChg>
        <pc:picChg chg="add mod">
          <ac:chgData name="Ary Farah" userId="b4a11b600c829974" providerId="LiveId" clId="{12699E69-E30A-47C9-B0D4-1C8E29619F37}" dt="2023-10-30T13:51:38.523" v="1659"/>
          <ac:picMkLst>
            <pc:docMk/>
            <pc:sldMk cId="850793919" sldId="267"/>
            <ac:picMk id="11" creationId="{FE897342-B4DC-9D06-B432-4C1D24E4FCBB}"/>
          </ac:picMkLst>
        </pc:picChg>
        <pc:picChg chg="add del mod">
          <ac:chgData name="Ary Farah" userId="b4a11b600c829974" providerId="LiveId" clId="{12699E69-E30A-47C9-B0D4-1C8E29619F37}" dt="2023-10-30T13:51:47.045" v="1661"/>
          <ac:picMkLst>
            <pc:docMk/>
            <pc:sldMk cId="850793919" sldId="267"/>
            <ac:picMk id="12" creationId="{A0B64183-29A2-5E0F-E0BB-98B55C6A1007}"/>
          </ac:picMkLst>
        </pc:picChg>
      </pc:sldChg>
      <pc:sldChg chg="addSp delSp modSp add mod modTransition">
        <pc:chgData name="Ary Farah" userId="b4a11b600c829974" providerId="LiveId" clId="{12699E69-E30A-47C9-B0D4-1C8E29619F37}" dt="2023-10-30T13:51:05.060" v="1637" actId="1076"/>
        <pc:sldMkLst>
          <pc:docMk/>
          <pc:sldMk cId="3260365501" sldId="268"/>
        </pc:sldMkLst>
        <pc:spChg chg="mod">
          <ac:chgData name="Ary Farah" userId="b4a11b600c829974" providerId="LiveId" clId="{12699E69-E30A-47C9-B0D4-1C8E29619F37}" dt="2023-10-30T13:10:36.015" v="1150" actId="1076"/>
          <ac:spMkLst>
            <pc:docMk/>
            <pc:sldMk cId="3260365501" sldId="268"/>
            <ac:spMk id="4" creationId="{57A69FBC-6270-DE12-47E6-9A7E3C1FE795}"/>
          </ac:spMkLst>
        </pc:spChg>
        <pc:picChg chg="add del mod ord">
          <ac:chgData name="Ary Farah" userId="b4a11b600c829974" providerId="LiveId" clId="{12699E69-E30A-47C9-B0D4-1C8E29619F37}" dt="2023-10-30T13:51:01.591" v="1635" actId="478"/>
          <ac:picMkLst>
            <pc:docMk/>
            <pc:sldMk cId="3260365501" sldId="268"/>
            <ac:picMk id="3" creationId="{01273A19-450E-6B28-5ABC-EA0D88DD876C}"/>
          </ac:picMkLst>
        </pc:picChg>
        <pc:picChg chg="add mod">
          <ac:chgData name="Ary Farah" userId="b4a11b600c829974" providerId="LiveId" clId="{12699E69-E30A-47C9-B0D4-1C8E29619F37}" dt="2023-10-30T13:10:08.946" v="1145"/>
          <ac:picMkLst>
            <pc:docMk/>
            <pc:sldMk cId="3260365501" sldId="268"/>
            <ac:picMk id="5" creationId="{CD019BEA-D845-8582-8FD1-48AB9D995E98}"/>
          </ac:picMkLst>
        </pc:picChg>
        <pc:picChg chg="add mod">
          <ac:chgData name="Ary Farah" userId="b4a11b600c829974" providerId="LiveId" clId="{12699E69-E30A-47C9-B0D4-1C8E29619F37}" dt="2023-10-30T13:10:50.614" v="1154" actId="14100"/>
          <ac:picMkLst>
            <pc:docMk/>
            <pc:sldMk cId="3260365501" sldId="268"/>
            <ac:picMk id="7" creationId="{3D5C0DA3-FDC1-CB13-F75C-9132EAA0975C}"/>
          </ac:picMkLst>
        </pc:picChg>
        <pc:picChg chg="del">
          <ac:chgData name="Ary Farah" userId="b4a11b600c829974" providerId="LiveId" clId="{12699E69-E30A-47C9-B0D4-1C8E29619F37}" dt="2023-10-30T13:10:06.229" v="1144" actId="478"/>
          <ac:picMkLst>
            <pc:docMk/>
            <pc:sldMk cId="3260365501" sldId="268"/>
            <ac:picMk id="8" creationId="{A73110AC-AD8A-6FA5-2B5D-A834B008C8A0}"/>
          </ac:picMkLst>
        </pc:picChg>
        <pc:picChg chg="add mod">
          <ac:chgData name="Ary Farah" userId="b4a11b600c829974" providerId="LiveId" clId="{12699E69-E30A-47C9-B0D4-1C8E29619F37}" dt="2023-10-30T13:51:05.060" v="1637" actId="1076"/>
          <ac:picMkLst>
            <pc:docMk/>
            <pc:sldMk cId="3260365501" sldId="268"/>
            <ac:picMk id="9" creationId="{9D63E890-53E2-0FA7-437E-4F38BC208425}"/>
          </ac:picMkLst>
        </pc:picChg>
        <pc:picChg chg="del">
          <ac:chgData name="Ary Farah" userId="b4a11b600c829974" providerId="LiveId" clId="{12699E69-E30A-47C9-B0D4-1C8E29619F37}" dt="2023-10-30T13:10:29.903" v="1146" actId="478"/>
          <ac:picMkLst>
            <pc:docMk/>
            <pc:sldMk cId="3260365501" sldId="268"/>
            <ac:picMk id="10" creationId="{9B10F579-31ED-95E5-7935-3FD670E03773}"/>
          </ac:picMkLst>
        </pc:picChg>
        <pc:picChg chg="del">
          <ac:chgData name="Ary Farah" userId="b4a11b600c829974" providerId="LiveId" clId="{12699E69-E30A-47C9-B0D4-1C8E29619F37}" dt="2023-10-30T12:57:00.724" v="861" actId="478"/>
          <ac:picMkLst>
            <pc:docMk/>
            <pc:sldMk cId="3260365501" sldId="268"/>
            <ac:picMk id="12" creationId="{80B879B3-A3D4-E185-9BB1-4ED08880433A}"/>
          </ac:picMkLst>
        </pc:picChg>
      </pc:sldChg>
      <pc:sldChg chg="addSp delSp modSp add mod ord modTransition">
        <pc:chgData name="Ary Farah" userId="b4a11b600c829974" providerId="LiveId" clId="{12699E69-E30A-47C9-B0D4-1C8E29619F37}" dt="2023-10-30T13:46:05.809" v="1625" actId="1076"/>
        <pc:sldMkLst>
          <pc:docMk/>
          <pc:sldMk cId="1815424268" sldId="269"/>
        </pc:sldMkLst>
        <pc:spChg chg="del mod">
          <ac:chgData name="Ary Farah" userId="b4a11b600c829974" providerId="LiveId" clId="{12699E69-E30A-47C9-B0D4-1C8E29619F37}" dt="2023-10-30T12:50:52.143" v="797" actId="478"/>
          <ac:spMkLst>
            <pc:docMk/>
            <pc:sldMk cId="1815424268" sldId="269"/>
            <ac:spMk id="2" creationId="{038EFB58-9046-EAA3-0801-F2B5D3642946}"/>
          </ac:spMkLst>
        </pc:spChg>
        <pc:spChg chg="mod">
          <ac:chgData name="Ary Farah" userId="b4a11b600c829974" providerId="LiveId" clId="{12699E69-E30A-47C9-B0D4-1C8E29619F37}" dt="2023-10-30T13:43:49.882" v="1592" actId="1076"/>
          <ac:spMkLst>
            <pc:docMk/>
            <pc:sldMk cId="1815424268" sldId="269"/>
            <ac:spMk id="4" creationId="{57A69FBC-6270-DE12-47E6-9A7E3C1FE795}"/>
          </ac:spMkLst>
        </pc:spChg>
        <pc:spChg chg="add del mod">
          <ac:chgData name="Ary Farah" userId="b4a11b600c829974" providerId="LiveId" clId="{12699E69-E30A-47C9-B0D4-1C8E29619F37}" dt="2023-10-30T12:51:08.072" v="799" actId="478"/>
          <ac:spMkLst>
            <pc:docMk/>
            <pc:sldMk cId="1815424268" sldId="269"/>
            <ac:spMk id="5" creationId="{9EC01B2F-7D74-2544-C6A7-5D5F3FCF48F5}"/>
          </ac:spMkLst>
        </pc:spChg>
        <pc:spChg chg="add mod">
          <ac:chgData name="Ary Farah" userId="b4a11b600c829974" providerId="LiveId" clId="{12699E69-E30A-47C9-B0D4-1C8E29619F37}" dt="2023-10-30T12:51:16.455" v="817" actId="20577"/>
          <ac:spMkLst>
            <pc:docMk/>
            <pc:sldMk cId="1815424268" sldId="269"/>
            <ac:spMk id="6" creationId="{A8CECB1C-E2E1-9238-8A7D-C0AA961C4C58}"/>
          </ac:spMkLst>
        </pc:spChg>
        <pc:spChg chg="add mod ord">
          <ac:chgData name="Ary Farah" userId="b4a11b600c829974" providerId="LiveId" clId="{12699E69-E30A-47C9-B0D4-1C8E29619F37}" dt="2023-10-30T13:44:49.536" v="1614" actId="122"/>
          <ac:spMkLst>
            <pc:docMk/>
            <pc:sldMk cId="1815424268" sldId="269"/>
            <ac:spMk id="10" creationId="{2C044DA3-45F1-D78F-15A2-C4EB99E3938E}"/>
          </ac:spMkLst>
        </pc:spChg>
        <pc:picChg chg="add del mod">
          <ac:chgData name="Ary Farah" userId="b4a11b600c829974" providerId="LiveId" clId="{12699E69-E30A-47C9-B0D4-1C8E29619F37}" dt="2023-10-30T13:46:00.166" v="1622" actId="478"/>
          <ac:picMkLst>
            <pc:docMk/>
            <pc:sldMk cId="1815424268" sldId="269"/>
            <ac:picMk id="7" creationId="{A6B07F97-4CB6-8F74-DE46-E8B636E99D5C}"/>
          </ac:picMkLst>
        </pc:picChg>
        <pc:picChg chg="del">
          <ac:chgData name="Ary Farah" userId="b4a11b600c829974" providerId="LiveId" clId="{12699E69-E30A-47C9-B0D4-1C8E29619F37}" dt="2023-10-30T12:50:42.568" v="783" actId="478"/>
          <ac:picMkLst>
            <pc:docMk/>
            <pc:sldMk cId="1815424268" sldId="269"/>
            <ac:picMk id="8" creationId="{A73110AC-AD8A-6FA5-2B5D-A834B008C8A0}"/>
          </ac:picMkLst>
        </pc:picChg>
        <pc:picChg chg="add mod">
          <ac:chgData name="Ary Farah" userId="b4a11b600c829974" providerId="LiveId" clId="{12699E69-E30A-47C9-B0D4-1C8E29619F37}" dt="2023-10-30T12:51:39.202" v="824"/>
          <ac:picMkLst>
            <pc:docMk/>
            <pc:sldMk cId="1815424268" sldId="269"/>
            <ac:picMk id="9" creationId="{DC0AFA4D-6173-5D42-9697-D9C7D332D0EA}"/>
          </ac:picMkLst>
        </pc:picChg>
        <pc:picChg chg="add mod">
          <ac:chgData name="Ary Farah" userId="b4a11b600c829974" providerId="LiveId" clId="{12699E69-E30A-47C9-B0D4-1C8E29619F37}" dt="2023-10-30T13:44:11.502" v="1601" actId="14100"/>
          <ac:picMkLst>
            <pc:docMk/>
            <pc:sldMk cId="1815424268" sldId="269"/>
            <ac:picMk id="12" creationId="{C0532B17-1366-67C6-155A-C073A3723762}"/>
          </ac:picMkLst>
        </pc:picChg>
        <pc:picChg chg="del">
          <ac:chgData name="Ary Farah" userId="b4a11b600c829974" providerId="LiveId" clId="{12699E69-E30A-47C9-B0D4-1C8E29619F37}" dt="2023-10-30T12:50:41.930" v="782" actId="478"/>
          <ac:picMkLst>
            <pc:docMk/>
            <pc:sldMk cId="1815424268" sldId="269"/>
            <ac:picMk id="13" creationId="{1FD164D0-3040-0D25-A0E3-8A66627C06A4}"/>
          </ac:picMkLst>
        </pc:picChg>
        <pc:picChg chg="add mod">
          <ac:chgData name="Ary Farah" userId="b4a11b600c829974" providerId="LiveId" clId="{12699E69-E30A-47C9-B0D4-1C8E29619F37}" dt="2023-10-30T13:46:05.809" v="1625" actId="1076"/>
          <ac:picMkLst>
            <pc:docMk/>
            <pc:sldMk cId="1815424268" sldId="269"/>
            <ac:picMk id="15" creationId="{932226CC-08AD-4A77-7113-D92D76A06D60}"/>
          </ac:picMkLst>
        </pc:picChg>
      </pc:sldChg>
      <pc:sldChg chg="addSp delSp modSp add mod ord modTransition">
        <pc:chgData name="Ary Farah" userId="b4a11b600c829974" providerId="LiveId" clId="{12699E69-E30A-47C9-B0D4-1C8E29619F37}" dt="2023-10-30T14:00:46.971" v="1793" actId="1076"/>
        <pc:sldMkLst>
          <pc:docMk/>
          <pc:sldMk cId="823124147" sldId="270"/>
        </pc:sldMkLst>
        <pc:spChg chg="del mod">
          <ac:chgData name="Ary Farah" userId="b4a11b600c829974" providerId="LiveId" clId="{12699E69-E30A-47C9-B0D4-1C8E29619F37}" dt="2023-10-30T13:21:09.355" v="1389" actId="478"/>
          <ac:spMkLst>
            <pc:docMk/>
            <pc:sldMk cId="823124147" sldId="270"/>
            <ac:spMk id="2" creationId="{A2FCD4CE-ED37-FA5F-E9F4-CEEC7BE43E1D}"/>
          </ac:spMkLst>
        </pc:spChg>
        <pc:spChg chg="mod">
          <ac:chgData name="Ary Farah" userId="b4a11b600c829974" providerId="LiveId" clId="{12699E69-E30A-47C9-B0D4-1C8E29619F37}" dt="2023-10-30T13:48:18.312" v="1629" actId="1076"/>
          <ac:spMkLst>
            <pc:docMk/>
            <pc:sldMk cId="823124147" sldId="270"/>
            <ac:spMk id="4" creationId="{00961A1D-4862-D755-B39E-603A93BBEF7D}"/>
          </ac:spMkLst>
        </pc:spChg>
        <pc:spChg chg="del">
          <ac:chgData name="Ary Farah" userId="b4a11b600c829974" providerId="LiveId" clId="{12699E69-E30A-47C9-B0D4-1C8E29619F37}" dt="2023-10-30T13:20:12.572" v="1361" actId="478"/>
          <ac:spMkLst>
            <pc:docMk/>
            <pc:sldMk cId="823124147" sldId="270"/>
            <ac:spMk id="5" creationId="{6310AC24-AC4D-9245-2F2F-38AB79C231BE}"/>
          </ac:spMkLst>
        </pc:spChg>
        <pc:spChg chg="add del mod">
          <ac:chgData name="Ary Farah" userId="b4a11b600c829974" providerId="LiveId" clId="{12699E69-E30A-47C9-B0D4-1C8E29619F37}" dt="2023-10-30T13:21:12.568" v="1390" actId="478"/>
          <ac:spMkLst>
            <pc:docMk/>
            <pc:sldMk cId="823124147" sldId="270"/>
            <ac:spMk id="6" creationId="{22322B18-4D32-E9F2-22CC-9DF5149105D0}"/>
          </ac:spMkLst>
        </pc:spChg>
        <pc:spChg chg="add mod">
          <ac:chgData name="Ary Farah" userId="b4a11b600c829974" providerId="LiveId" clId="{12699E69-E30A-47C9-B0D4-1C8E29619F37}" dt="2023-10-30T14:00:46.971" v="1793" actId="1076"/>
          <ac:spMkLst>
            <pc:docMk/>
            <pc:sldMk cId="823124147" sldId="270"/>
            <ac:spMk id="8" creationId="{4C47D31D-2D17-55F3-3A41-BCA4FBC1C0EB}"/>
          </ac:spMkLst>
        </pc:spChg>
        <pc:picChg chg="mod">
          <ac:chgData name="Ary Farah" userId="b4a11b600c829974" providerId="LiveId" clId="{12699E69-E30A-47C9-B0D4-1C8E29619F37}" dt="2023-10-30T14:00:41.923" v="1792" actId="1076"/>
          <ac:picMkLst>
            <pc:docMk/>
            <pc:sldMk cId="823124147" sldId="270"/>
            <ac:picMk id="7" creationId="{B4BD6CDD-90C5-51DA-D16F-C45FD7AEE47C}"/>
          </ac:picMkLst>
        </pc:picChg>
      </pc:sldChg>
      <pc:sldChg chg="addSp delSp modSp add del mod">
        <pc:chgData name="Ary Farah" userId="b4a11b600c829974" providerId="LiveId" clId="{12699E69-E30A-47C9-B0D4-1C8E29619F37}" dt="2023-10-30T13:52:57.951" v="1720" actId="47"/>
        <pc:sldMkLst>
          <pc:docMk/>
          <pc:sldMk cId="1699070715" sldId="271"/>
        </pc:sldMkLst>
        <pc:spChg chg="del">
          <ac:chgData name="Ary Farah" userId="b4a11b600c829974" providerId="LiveId" clId="{12699E69-E30A-47C9-B0D4-1C8E29619F37}" dt="2023-10-30T13:51:51.400" v="1663" actId="478"/>
          <ac:spMkLst>
            <pc:docMk/>
            <pc:sldMk cId="1699070715" sldId="271"/>
            <ac:spMk id="2" creationId="{038EFB58-9046-EAA3-0801-F2B5D3642946}"/>
          </ac:spMkLst>
        </pc:spChg>
        <pc:spChg chg="add del mod">
          <ac:chgData name="Ary Farah" userId="b4a11b600c829974" providerId="LiveId" clId="{12699E69-E30A-47C9-B0D4-1C8E29619F37}" dt="2023-10-30T13:51:52.611" v="1664" actId="478"/>
          <ac:spMkLst>
            <pc:docMk/>
            <pc:sldMk cId="1699070715" sldId="271"/>
            <ac:spMk id="5" creationId="{41BE60F1-DF95-11CA-96C9-B610029E2417}"/>
          </ac:spMkLst>
        </pc:spChg>
        <pc:spChg chg="add del mod">
          <ac:chgData name="Ary Farah" userId="b4a11b600c829974" providerId="LiveId" clId="{12699E69-E30A-47C9-B0D4-1C8E29619F37}" dt="2023-10-30T13:52:38.174" v="1716" actId="478"/>
          <ac:spMkLst>
            <pc:docMk/>
            <pc:sldMk cId="1699070715" sldId="271"/>
            <ac:spMk id="6" creationId="{7EECA803-54EB-C66A-A265-839CEA37E4F0}"/>
          </ac:spMkLst>
        </pc:spChg>
        <pc:picChg chg="del">
          <ac:chgData name="Ary Farah" userId="b4a11b600c829974" providerId="LiveId" clId="{12699E69-E30A-47C9-B0D4-1C8E29619F37}" dt="2023-10-30T13:51:53.434" v="1665" actId="478"/>
          <ac:picMkLst>
            <pc:docMk/>
            <pc:sldMk cId="1699070715" sldId="271"/>
            <ac:picMk id="7" creationId="{07B42678-5BBA-F6EB-74CF-EA1EFC3B4582}"/>
          </ac:picMkLst>
        </pc:picChg>
        <pc:picChg chg="mod">
          <ac:chgData name="Ary Farah" userId="b4a11b600c829974" providerId="LiveId" clId="{12699E69-E30A-47C9-B0D4-1C8E29619F37}" dt="2023-10-30T13:52:00.884" v="1669" actId="1076"/>
          <ac:picMkLst>
            <pc:docMk/>
            <pc:sldMk cId="1699070715" sldId="271"/>
            <ac:picMk id="11" creationId="{FE897342-B4DC-9D06-B432-4C1D24E4FCBB}"/>
          </ac:picMkLst>
        </pc:picChg>
      </pc:sldChg>
      <pc:sldChg chg="addSp delSp modSp add mod ord">
        <pc:chgData name="Ary Farah" userId="b4a11b600c829974" providerId="LiveId" clId="{12699E69-E30A-47C9-B0D4-1C8E29619F37}" dt="2023-10-30T13:55:08.520" v="1786" actId="167"/>
        <pc:sldMkLst>
          <pc:docMk/>
          <pc:sldMk cId="234460190" sldId="272"/>
        </pc:sldMkLst>
        <pc:spChg chg="add mod ord">
          <ac:chgData name="Ary Farah" userId="b4a11b600c829974" providerId="LiveId" clId="{12699E69-E30A-47C9-B0D4-1C8E29619F37}" dt="2023-10-30T13:54:30.635" v="1778" actId="1076"/>
          <ac:spMkLst>
            <pc:docMk/>
            <pc:sldMk cId="234460190" sldId="272"/>
            <ac:spMk id="2" creationId="{CE12A8EC-CBA2-945F-A54E-C4CA50D3E4D8}"/>
          </ac:spMkLst>
        </pc:spChg>
        <pc:spChg chg="del">
          <ac:chgData name="Ary Farah" userId="b4a11b600c829974" providerId="LiveId" clId="{12699E69-E30A-47C9-B0D4-1C8E29619F37}" dt="2023-10-30T13:53:04.084" v="1721" actId="478"/>
          <ac:spMkLst>
            <pc:docMk/>
            <pc:sldMk cId="234460190" sldId="272"/>
            <ac:spMk id="6" creationId="{A8CECB1C-E2E1-9238-8A7D-C0AA961C4C58}"/>
          </ac:spMkLst>
        </pc:spChg>
        <pc:spChg chg="del mod">
          <ac:chgData name="Ary Farah" userId="b4a11b600c829974" providerId="LiveId" clId="{12699E69-E30A-47C9-B0D4-1C8E29619F37}" dt="2023-10-30T13:54:01.856" v="1768" actId="478"/>
          <ac:spMkLst>
            <pc:docMk/>
            <pc:sldMk cId="234460190" sldId="272"/>
            <ac:spMk id="10" creationId="{2C044DA3-45F1-D78F-15A2-C4EB99E3938E}"/>
          </ac:spMkLst>
        </pc:spChg>
        <pc:picChg chg="add mod ord">
          <ac:chgData name="Ary Farah" userId="b4a11b600c829974" providerId="LiveId" clId="{12699E69-E30A-47C9-B0D4-1C8E29619F37}" dt="2023-10-30T13:55:08.520" v="1786" actId="167"/>
          <ac:picMkLst>
            <pc:docMk/>
            <pc:sldMk cId="234460190" sldId="272"/>
            <ac:picMk id="3" creationId="{EEEDB246-68C2-0B84-BD73-6DD2E962B674}"/>
          </ac:picMkLst>
        </pc:picChg>
        <pc:picChg chg="mod">
          <ac:chgData name="Ary Farah" userId="b4a11b600c829974" providerId="LiveId" clId="{12699E69-E30A-47C9-B0D4-1C8E29619F37}" dt="2023-10-30T13:54:19.777" v="1773" actId="14100"/>
          <ac:picMkLst>
            <pc:docMk/>
            <pc:sldMk cId="234460190" sldId="272"/>
            <ac:picMk id="12" creationId="{C0532B17-1366-67C6-155A-C073A3723762}"/>
          </ac:picMkLst>
        </pc:picChg>
        <pc:picChg chg="mod">
          <ac:chgData name="Ary Farah" userId="b4a11b600c829974" providerId="LiveId" clId="{12699E69-E30A-47C9-B0D4-1C8E29619F37}" dt="2023-10-30T13:54:25.363" v="1777" actId="1076"/>
          <ac:picMkLst>
            <pc:docMk/>
            <pc:sldMk cId="234460190" sldId="272"/>
            <ac:picMk id="15" creationId="{932226CC-08AD-4A77-7113-D92D76A06D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2FF70-8266-1501-74C8-3F2F1FFC9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9DD89C-E6D3-0681-6B91-89950E7DE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FA6474-2E3F-3896-7DD2-DFCD4649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C5644-C25A-51F8-CD66-543175EB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23A3BA-9442-38B1-BB10-166AB90B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61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510B7-3E56-2CEA-2DBD-DC60E204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FDDC9-A8C7-F71D-F432-C7B576E3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C09D4-2D48-728A-20EF-D75BC72B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BC44F-6B96-B384-B8D8-A04FAACE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D17E67-0AB1-3453-E2F7-DCDB9D48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473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68C2D6-C219-B87B-350F-57FEBF545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FD37E6-054A-741C-9912-ECA6EC0E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353ED-8D12-1C6B-AE05-37B2CCBC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B70A4-ED94-34F8-34D4-B0D4676B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FB8E19-4D0E-EBE1-6A3D-B88AB5E5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117C4-7084-5E82-EDAB-B227754D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6D603-DC67-4CA0-3468-A81297316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D95C8-A3F1-D578-72AA-8F4B2CB7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448E3-E477-DF59-4599-B347B0A1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2CF3DD-2510-2DFE-2A58-0F30CB8A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16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0A331-D9F0-8847-9EDA-1AA27696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B6DD-1533-9899-FC63-24880DB0E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5D59D-A957-D27E-C3C6-A03F74F4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56BC9E-9BFC-2936-779C-867EEB20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23B466-1F20-5735-1349-7A643A3A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85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A7A64-3FE7-BD38-04D1-3524AC0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9581D-DBF1-ADF7-C47D-54D0F222A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B5BCF5-6E99-F918-9549-5EEE2F0A3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5F3A98-D3B0-C2A2-00C9-BED223B6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3B8F67-D533-BBFC-F74C-4972132E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4E7735-A642-2A81-A732-F6B71D1D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31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7688E-2658-4ACE-4AF7-73EAD327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191AB7-7550-DC7F-8231-5D9A8F9F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1DB028-C7AB-D331-251A-01141EEB7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1308EB-8AE9-3C9E-5504-DC370494A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B3C2906-8B60-C0D6-5E21-93E1D6E65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D94F02A-113A-3207-63F2-F6E7096D8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A8C39B7-A089-109A-5E0B-AA42D792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B088EE-70B7-2932-B3FC-E4099015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27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04717-FBE8-F5B3-690D-E8FC7812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C0B579-07E8-E0B2-2752-C1AD3007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8637C99-85BD-10FA-F997-2CAE1A81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6F6DE2-C8DA-8C17-5169-68468E29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39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F0DF74-9826-DD82-8238-A5541F88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22D311-C68B-0007-993D-37F66E97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627FB4-41B0-9333-79C0-E366F813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71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8821E-1B11-E615-7BCB-5DD005F4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68079B-DF8A-2A6A-8AAF-1B495B04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0A1CE7-EA52-533F-4C84-4BA6D5F35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B4C83F-7EE9-C8F0-0F5C-0D55DC27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1D34C9-DF6A-DEEE-3ED4-F7D0B533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2E394-748F-5090-8CE5-8B89E78B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4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3ED6D-83BD-50EC-4708-533703DA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6C0A8C7-0594-54A5-0E0A-0936692A3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31E271-893D-8569-7708-5F1EC1C3D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9B7166-79A7-6F21-70EB-576E82EA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FBAC9-37B5-A3D1-1758-8A52E8FA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D0D321-4B21-C0DC-78CA-C4462A3C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26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6952F3-F056-361C-112B-0C14F8736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5D55C5-6AB0-73AA-D420-443C6B4E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999F13-8797-F00F-3799-E0F92E1C39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4764-2E67-4610-A17C-43A0392F7535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15C144-EFA7-2F37-3C7E-0920FFB8C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C157D1-167F-495A-7274-A2CE48F7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3B275-8F3B-4F90-9F1E-ED89C267C0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961A1D-4862-D755-B39E-603A93BBEF7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A43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FCD4CE-ED37-FA5F-E9F4-CEEC7BE43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1834" y="2593083"/>
            <a:ext cx="9144000" cy="1671832"/>
          </a:xfrm>
        </p:spPr>
        <p:txBody>
          <a:bodyPr>
            <a:normAutofit/>
          </a:bodyPr>
          <a:lstStyle/>
          <a:p>
            <a:r>
              <a:rPr lang="pt-BR" sz="11500" dirty="0" err="1">
                <a:solidFill>
                  <a:srgbClr val="F3EDE0"/>
                </a:solidFill>
                <a:latin typeface="Amasis MT Pro Black" panose="02040A04050005020304" pitchFamily="18" charset="0"/>
              </a:rPr>
              <a:t>UniVerse</a:t>
            </a:r>
            <a:endParaRPr lang="pt-BR" sz="11500" dirty="0">
              <a:solidFill>
                <a:srgbClr val="F3EDE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10AC24-AC4D-9245-2F2F-38AB79C231BE}"/>
              </a:ext>
            </a:extLst>
          </p:cNvPr>
          <p:cNvSpPr txBox="1"/>
          <p:nvPr/>
        </p:nvSpPr>
        <p:spPr>
          <a:xfrm>
            <a:off x="9933059" y="4961293"/>
            <a:ext cx="191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rgbClr val="F3EDE0"/>
                </a:solidFill>
              </a:rPr>
              <a:t>Adriano Vale</a:t>
            </a:r>
          </a:p>
          <a:p>
            <a:pPr algn="r"/>
            <a:r>
              <a:rPr lang="pt-BR" dirty="0">
                <a:solidFill>
                  <a:srgbClr val="F3EDE0"/>
                </a:solidFill>
              </a:rPr>
              <a:t>Ary Farah</a:t>
            </a:r>
          </a:p>
          <a:p>
            <a:pPr algn="r"/>
            <a:r>
              <a:rPr lang="pt-BR" dirty="0">
                <a:solidFill>
                  <a:srgbClr val="F3EDE0"/>
                </a:solidFill>
              </a:rPr>
              <a:t>Caroline Assis</a:t>
            </a:r>
          </a:p>
          <a:p>
            <a:pPr algn="r"/>
            <a:r>
              <a:rPr lang="pt-BR" dirty="0">
                <a:solidFill>
                  <a:srgbClr val="F3EDE0"/>
                </a:solidFill>
              </a:rPr>
              <a:t>Icaro </a:t>
            </a:r>
            <a:r>
              <a:rPr lang="pt-BR" dirty="0" err="1">
                <a:solidFill>
                  <a:srgbClr val="F3EDE0"/>
                </a:solidFill>
              </a:rPr>
              <a:t>Kuchanovicz</a:t>
            </a:r>
            <a:endParaRPr lang="pt-BR" dirty="0">
              <a:solidFill>
                <a:srgbClr val="F3EDE0"/>
              </a:solidFill>
            </a:endParaRPr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B4BD6CDD-90C5-51DA-D16F-C45FD7AE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11" y="2514739"/>
            <a:ext cx="2560796" cy="18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6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2FE7482-112C-ADED-D5D5-BF8A248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27" y="3350799"/>
            <a:ext cx="175346" cy="156402"/>
          </a:xfrm>
          <a:prstGeom prst="rect">
            <a:avLst/>
          </a:prstGeom>
        </p:spPr>
      </p:pic>
      <p:pic>
        <p:nvPicPr>
          <p:cNvPr id="11" name="Imagem 10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2913625-944E-5D14-F019-A1012836A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6585" y="3562389"/>
            <a:ext cx="289415" cy="236196"/>
          </a:xfrm>
          <a:prstGeom prst="rect">
            <a:avLst/>
          </a:prstGeom>
          <a:noFill/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0961A1D-4862-D755-B39E-603A93BBEF7D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A43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F179D1D-D59E-275E-6609-EFD60AD673D8}"/>
              </a:ext>
            </a:extLst>
          </p:cNvPr>
          <p:cNvSpPr txBox="1">
            <a:spLocks/>
          </p:cNvSpPr>
          <p:nvPr/>
        </p:nvSpPr>
        <p:spPr>
          <a:xfrm>
            <a:off x="838200" y="234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dirty="0">
                <a:solidFill>
                  <a:srgbClr val="F3EDE0"/>
                </a:solidFill>
                <a:latin typeface="Amasis MT Pro Black" panose="02040A04050005020304" pitchFamily="18" charset="0"/>
              </a:rPr>
              <a:t>O que é?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5115C2-D81C-148F-0603-6839493B57FD}"/>
              </a:ext>
            </a:extLst>
          </p:cNvPr>
          <p:cNvSpPr txBox="1"/>
          <p:nvPr/>
        </p:nvSpPr>
        <p:spPr>
          <a:xfrm>
            <a:off x="279400" y="1481992"/>
            <a:ext cx="10048240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3EDE0"/>
                </a:solidFill>
                <a:effectLst/>
                <a:latin typeface="Söhne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F3EDE0"/>
                </a:solidFill>
                <a:effectLst/>
                <a:latin typeface="Söhne"/>
              </a:rPr>
              <a:t>WebAluno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rgbClr val="F3EDE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3EDE0"/>
                </a:solidFill>
                <a:effectLst/>
                <a:latin typeface="Söhne"/>
              </a:rPr>
              <a:t> </a:t>
            </a:r>
            <a:r>
              <a:rPr kumimoji="0" lang="pt-BR" altLang="pt-BR" sz="3200" b="0" i="0" u="none" strike="noStrike" cap="none" normalizeH="0" baseline="0" dirty="0" err="1">
                <a:ln>
                  <a:noFill/>
                </a:ln>
                <a:solidFill>
                  <a:srgbClr val="F3EDE0"/>
                </a:solidFill>
                <a:effectLst/>
                <a:latin typeface="Söhne"/>
              </a:rPr>
              <a:t>FaculRides</a:t>
            </a:r>
            <a:endParaRPr kumimoji="0" lang="pt-BR" altLang="pt-BR" sz="3200" b="0" i="0" u="none" strike="noStrike" cap="none" normalizeH="0" baseline="0" dirty="0">
              <a:ln>
                <a:noFill/>
              </a:ln>
              <a:solidFill>
                <a:srgbClr val="F3EDE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rgbClr val="F3EDE0"/>
                </a:solidFill>
                <a:effectLst/>
                <a:latin typeface="Söhne"/>
              </a:rPr>
              <a:t> Espaço de conversação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3200" dirty="0">
                <a:solidFill>
                  <a:srgbClr val="F3EDE0"/>
                </a:solidFill>
                <a:latin typeface="Söhne"/>
              </a:rPr>
              <a:t> Estágio</a:t>
            </a:r>
            <a:endParaRPr lang="pt-BR" sz="24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4CBD244-92E9-9751-0558-339F92593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43282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atin typeface="Arial" panose="020B0604020202020204" pitchFamily="34" charset="0"/>
              </a:rPr>
              <a:t>'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9579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100" dirty="0">
                <a:solidFill>
                  <a:srgbClr val="A43039"/>
                </a:solidFill>
                <a:latin typeface="+mj-lt"/>
              </a:rPr>
              <a:t>Fazer melhorias no </a:t>
            </a:r>
            <a:r>
              <a:rPr lang="pt-BR" sz="3100" dirty="0" err="1">
                <a:solidFill>
                  <a:srgbClr val="A43039"/>
                </a:solidFill>
                <a:latin typeface="+mj-lt"/>
              </a:rPr>
              <a:t>WebAluno</a:t>
            </a:r>
            <a:r>
              <a:rPr lang="pt-BR" sz="3100" dirty="0">
                <a:solidFill>
                  <a:srgbClr val="A43039"/>
                </a:solidFill>
                <a:latin typeface="+mj-lt"/>
              </a:rPr>
              <a:t>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100" dirty="0">
                <a:solidFill>
                  <a:srgbClr val="A43039"/>
                </a:solidFill>
                <a:latin typeface="+mj-lt"/>
              </a:rPr>
              <a:t>Trazer novas funcionalidades para que os alunos interajam mais entre si;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3100" dirty="0">
                <a:solidFill>
                  <a:srgbClr val="A43039"/>
                </a:solidFill>
                <a:latin typeface="+mj-lt"/>
              </a:rPr>
              <a:t>Fazer com que os participantes da faculdade utilizem mais o website.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A8CECB1C-E2E1-9238-8A7D-C0AA961C4C5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solidFill>
                  <a:srgbClr val="A43039"/>
                </a:solidFill>
                <a:latin typeface="Amasis MT Pro Black" panose="02040A04050005020304" pitchFamily="18" charset="0"/>
              </a:rPr>
              <a:t>Motivação para escolha do tema:</a:t>
            </a:r>
          </a:p>
        </p:txBody>
      </p:sp>
      <p:pic>
        <p:nvPicPr>
          <p:cNvPr id="12" name="Gráfico 11" descr="Fala estrutura de tópicos">
            <a:extLst>
              <a:ext uri="{FF2B5EF4-FFF2-40B4-BE49-F238E27FC236}">
                <a16:creationId xmlns:a16="http://schemas.microsoft.com/office/drawing/2014/main" id="{C0532B17-1366-67C6-155A-C073A3723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486907" y="4865552"/>
            <a:ext cx="1582630" cy="97920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C044DA3-45F1-D78F-15A2-C4EB99E3938E}"/>
              </a:ext>
            </a:extLst>
          </p:cNvPr>
          <p:cNvSpPr txBox="1">
            <a:spLocks/>
          </p:cNvSpPr>
          <p:nvPr/>
        </p:nvSpPr>
        <p:spPr>
          <a:xfrm>
            <a:off x="10532787" y="4977236"/>
            <a:ext cx="1490869" cy="588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200" dirty="0">
                <a:solidFill>
                  <a:srgbClr val="A43039"/>
                </a:solidFill>
                <a:latin typeface="Amasis MT Pro Black" panose="02040A04050005020304" pitchFamily="18" charset="0"/>
              </a:rPr>
              <a:t>Olá, eu sou o Rubi!</a:t>
            </a:r>
          </a:p>
        </p:txBody>
      </p:sp>
      <p:pic>
        <p:nvPicPr>
          <p:cNvPr id="15" name="Imagem 1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932226CC-08AD-4A77-7113-D92D76A06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475" y="5355152"/>
            <a:ext cx="1866725" cy="166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4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2FE7482-112C-ADED-D5D5-BF8A248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27" y="3350799"/>
            <a:ext cx="175346" cy="156402"/>
          </a:xfrm>
          <a:prstGeom prst="rect">
            <a:avLst/>
          </a:prstGeom>
        </p:spPr>
      </p:pic>
      <p:pic>
        <p:nvPicPr>
          <p:cNvPr id="11" name="Imagem 10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2913625-944E-5D14-F019-A1012836A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6585" y="3562389"/>
            <a:ext cx="289415" cy="236196"/>
          </a:xfrm>
          <a:prstGeom prst="rect">
            <a:avLst/>
          </a:prstGeom>
          <a:noFill/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0961A1D-4862-D755-B39E-603A93BBEF7D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A43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F179D1D-D59E-275E-6609-EFD60AD673D8}"/>
              </a:ext>
            </a:extLst>
          </p:cNvPr>
          <p:cNvSpPr txBox="1">
            <a:spLocks/>
          </p:cNvSpPr>
          <p:nvPr/>
        </p:nvSpPr>
        <p:spPr>
          <a:xfrm>
            <a:off x="838200" y="234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dirty="0" err="1">
                <a:solidFill>
                  <a:srgbClr val="F3EDE0"/>
                </a:solidFill>
                <a:latin typeface="Amasis MT Pro Black" panose="02040A04050005020304" pitchFamily="18" charset="0"/>
              </a:rPr>
              <a:t>FaculRides</a:t>
            </a:r>
            <a:endParaRPr lang="pt-BR" sz="5400" dirty="0">
              <a:solidFill>
                <a:srgbClr val="F3EDE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5115C2-D81C-148F-0603-6839493B57FD}"/>
              </a:ext>
            </a:extLst>
          </p:cNvPr>
          <p:cNvSpPr txBox="1"/>
          <p:nvPr/>
        </p:nvSpPr>
        <p:spPr>
          <a:xfrm>
            <a:off x="627184" y="1560056"/>
            <a:ext cx="10048240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F3EDE0"/>
                </a:solidFill>
              </a:rPr>
              <a:t>Sistema de caronas dentro da faculdade;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F3EDE0"/>
                </a:solidFill>
              </a:rPr>
              <a:t>Qualquer participante da instituição pode participar;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F3EDE0"/>
                </a:solidFill>
              </a:rPr>
              <a:t>Tem como objetivo economizar o consumo de gasolina e facilitar a vida daqueles que frequentam a faculdade.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4CBD244-92E9-9751-0558-339F92593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43282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atin typeface="Arial" panose="020B0604020202020204" pitchFamily="34" charset="0"/>
              </a:rPr>
              <a:t>'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2057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EEEDB246-68C2-0B84-BD73-6DD2E962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53" y="3429000"/>
            <a:ext cx="221881" cy="15843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A43039"/>
                </a:solidFill>
              </a:rPr>
              <a:t>Facilita para os alunos acharem estágios;</a:t>
            </a: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A43039"/>
                </a:solidFill>
              </a:rPr>
              <a:t>Contato direto da empresa com o aluno interessado;</a:t>
            </a: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A43039"/>
                </a:solidFill>
              </a:rPr>
              <a:t>Estágios para todos os períodos e cursos.</a:t>
            </a: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sz="2400" dirty="0">
              <a:solidFill>
                <a:srgbClr val="A43039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sz="2400" dirty="0">
              <a:solidFill>
                <a:srgbClr val="A43039"/>
              </a:solidFill>
            </a:endParaRPr>
          </a:p>
          <a:p>
            <a:endParaRPr lang="pt-BR" sz="2400" dirty="0">
              <a:solidFill>
                <a:srgbClr val="A43039"/>
              </a:solidFill>
              <a:latin typeface="Amasis MT Pro Black" panose="02040A04050005020304" pitchFamily="18" charset="0"/>
            </a:endParaRPr>
          </a:p>
          <a:p>
            <a:endParaRPr lang="pt-BR" sz="2400" dirty="0">
              <a:solidFill>
                <a:srgbClr val="A43039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2A8EC-CBA2-945F-A54E-C4CA50D3E4D8}"/>
              </a:ext>
            </a:extLst>
          </p:cNvPr>
          <p:cNvSpPr txBox="1">
            <a:spLocks/>
          </p:cNvSpPr>
          <p:nvPr/>
        </p:nvSpPr>
        <p:spPr>
          <a:xfrm>
            <a:off x="6722276" y="1982868"/>
            <a:ext cx="1704149" cy="62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rgbClr val="A43039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8D2F1E-2C6E-5D25-203E-2B7F0D61B43D}"/>
              </a:ext>
            </a:extLst>
          </p:cNvPr>
          <p:cNvSpPr txBox="1"/>
          <p:nvPr/>
        </p:nvSpPr>
        <p:spPr>
          <a:xfrm>
            <a:off x="492368" y="338180"/>
            <a:ext cx="1139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A43039"/>
                </a:solidFill>
                <a:latin typeface="Amasis MT Pro Black" panose="02040A04050005020304" pitchFamily="18" charset="0"/>
              </a:rPr>
              <a:t>Sistema de Estágios</a:t>
            </a:r>
          </a:p>
        </p:txBody>
      </p:sp>
    </p:spTree>
    <p:extLst>
      <p:ext uri="{BB962C8B-B14F-4D97-AF65-F5344CB8AC3E}">
        <p14:creationId xmlns:p14="http://schemas.microsoft.com/office/powerpoint/2010/main" val="276300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12FE7482-112C-ADED-D5D5-BF8A24840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27" y="3350799"/>
            <a:ext cx="175346" cy="156402"/>
          </a:xfrm>
          <a:prstGeom prst="rect">
            <a:avLst/>
          </a:prstGeom>
        </p:spPr>
      </p:pic>
      <p:pic>
        <p:nvPicPr>
          <p:cNvPr id="11" name="Imagem 10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22913625-944E-5D14-F019-A1012836A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06585" y="3562389"/>
            <a:ext cx="289415" cy="236196"/>
          </a:xfrm>
          <a:prstGeom prst="rect">
            <a:avLst/>
          </a:prstGeom>
          <a:noFill/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0961A1D-4862-D755-B39E-603A93BBEF7D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A43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F179D1D-D59E-275E-6609-EFD60AD673D8}"/>
              </a:ext>
            </a:extLst>
          </p:cNvPr>
          <p:cNvSpPr txBox="1">
            <a:spLocks/>
          </p:cNvSpPr>
          <p:nvPr/>
        </p:nvSpPr>
        <p:spPr>
          <a:xfrm>
            <a:off x="838200" y="234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5400" dirty="0">
                <a:solidFill>
                  <a:srgbClr val="F3EDE0"/>
                </a:solidFill>
                <a:latin typeface="Amasis MT Pro Black" panose="02040A04050005020304" pitchFamily="18" charset="0"/>
              </a:rPr>
              <a:t>Funções Gerais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5115C2-D81C-148F-0603-6839493B57FD}"/>
              </a:ext>
            </a:extLst>
          </p:cNvPr>
          <p:cNvSpPr txBox="1"/>
          <p:nvPr/>
        </p:nvSpPr>
        <p:spPr>
          <a:xfrm>
            <a:off x="627184" y="1560056"/>
            <a:ext cx="10048240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F3EDE0"/>
                </a:solidFill>
              </a:rPr>
              <a:t>Acessar notas, frequência, carga horária e curricular;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F3EDE0"/>
                </a:solidFill>
              </a:rPr>
              <a:t>Adicionar/apagar atividades complementares;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F3EDE0"/>
                </a:solidFill>
              </a:rPr>
              <a:t>Posição financeira.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4CBD244-92E9-9751-0558-339F92593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43282" cy="276999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latin typeface="Arial" panose="020B0604020202020204" pitchFamily="34" charset="0"/>
              </a:rPr>
              <a:t>'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116425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EEEDB246-68C2-0B84-BD73-6DD2E962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53" y="3429000"/>
            <a:ext cx="221881" cy="15843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A43039"/>
                </a:solidFill>
              </a:rPr>
              <a:t>Sintaxe de códigos;</a:t>
            </a: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A43039"/>
                </a:solidFill>
              </a:rPr>
              <a:t>Integração com banco de dados;</a:t>
            </a:r>
          </a:p>
          <a:p>
            <a:pPr marL="342900" marR="0" lvl="0" indent="-34290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sz="2400" dirty="0">
                <a:solidFill>
                  <a:srgbClr val="A43039"/>
                </a:solidFill>
              </a:rPr>
              <a:t>Participação do colega!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pt-BR" sz="2400" dirty="0">
              <a:solidFill>
                <a:srgbClr val="A43039"/>
              </a:solidFill>
            </a:endParaRPr>
          </a:p>
          <a:p>
            <a:endParaRPr lang="pt-BR" sz="2400" dirty="0">
              <a:solidFill>
                <a:srgbClr val="A43039"/>
              </a:solidFill>
              <a:latin typeface="Amasis MT Pro Black" panose="02040A04050005020304" pitchFamily="18" charset="0"/>
            </a:endParaRPr>
          </a:p>
          <a:p>
            <a:endParaRPr lang="pt-BR" sz="2400" dirty="0">
              <a:solidFill>
                <a:srgbClr val="A43039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2A8EC-CBA2-945F-A54E-C4CA50D3E4D8}"/>
              </a:ext>
            </a:extLst>
          </p:cNvPr>
          <p:cNvSpPr txBox="1">
            <a:spLocks/>
          </p:cNvSpPr>
          <p:nvPr/>
        </p:nvSpPr>
        <p:spPr>
          <a:xfrm>
            <a:off x="6722276" y="1982868"/>
            <a:ext cx="1704149" cy="62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1800" dirty="0">
              <a:solidFill>
                <a:srgbClr val="A43039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8D2F1E-2C6E-5D25-203E-2B7F0D61B43D}"/>
              </a:ext>
            </a:extLst>
          </p:cNvPr>
          <p:cNvSpPr txBox="1"/>
          <p:nvPr/>
        </p:nvSpPr>
        <p:spPr>
          <a:xfrm>
            <a:off x="492368" y="338180"/>
            <a:ext cx="11394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A43039"/>
                </a:solidFill>
                <a:latin typeface="Amasis MT Pro Black" panose="02040A04050005020304" pitchFamily="18" charset="0"/>
              </a:rPr>
              <a:t>Dificuldades </a:t>
            </a:r>
            <a:r>
              <a:rPr lang="pt-BR" sz="3200">
                <a:solidFill>
                  <a:srgbClr val="A43039"/>
                </a:solidFill>
                <a:latin typeface="Amasis MT Pro Black" panose="02040A04050005020304" pitchFamily="18" charset="0"/>
              </a:rPr>
              <a:t>na Implementação do Sistema</a:t>
            </a:r>
            <a:endParaRPr lang="pt-BR" sz="3200" dirty="0">
              <a:solidFill>
                <a:srgbClr val="A43039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5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961A1D-4862-D755-B39E-603A93BBEF7D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A43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Logotipo&#10;&#10;Descrição gerada automaticamente">
            <a:extLst>
              <a:ext uri="{FF2B5EF4-FFF2-40B4-BE49-F238E27FC236}">
                <a16:creationId xmlns:a16="http://schemas.microsoft.com/office/drawing/2014/main" id="{B4BD6CDD-90C5-51DA-D16F-C45FD7AE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374" y="2010460"/>
            <a:ext cx="3973251" cy="2837077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4C47D31D-2D17-55F3-3A41-BCA4FBC1C0EB}"/>
              </a:ext>
            </a:extLst>
          </p:cNvPr>
          <p:cNvSpPr txBox="1">
            <a:spLocks/>
          </p:cNvSpPr>
          <p:nvPr/>
        </p:nvSpPr>
        <p:spPr>
          <a:xfrm>
            <a:off x="4989140" y="4529789"/>
            <a:ext cx="2213717" cy="635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200" dirty="0">
                <a:solidFill>
                  <a:srgbClr val="F3EDE0"/>
                </a:solidFill>
                <a:latin typeface="Amasis MT Pro Black" panose="02040A04050005020304" pitchFamily="18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23124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Logotipo&#10;&#10;Descrição gerada automaticamente">
            <a:extLst>
              <a:ext uri="{FF2B5EF4-FFF2-40B4-BE49-F238E27FC236}">
                <a16:creationId xmlns:a16="http://schemas.microsoft.com/office/drawing/2014/main" id="{EEEDB246-68C2-0B84-BD73-6DD2E962B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53" y="3429000"/>
            <a:ext cx="221881" cy="15843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7A69FBC-6270-DE12-47E6-9A7E3C1FE795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F3EDE0"/>
              </a:solidFill>
            </a:endParaRPr>
          </a:p>
        </p:txBody>
      </p:sp>
      <p:pic>
        <p:nvPicPr>
          <p:cNvPr id="12" name="Gráfico 11" descr="Fala estrutura de tópicos">
            <a:extLst>
              <a:ext uri="{FF2B5EF4-FFF2-40B4-BE49-F238E27FC236}">
                <a16:creationId xmlns:a16="http://schemas.microsoft.com/office/drawing/2014/main" id="{C0532B17-1366-67C6-155A-C073A3723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167263" y="1529388"/>
            <a:ext cx="2814177" cy="1741180"/>
          </a:xfrm>
          <a:prstGeom prst="rect">
            <a:avLst/>
          </a:prstGeom>
        </p:spPr>
      </p:pic>
      <p:pic>
        <p:nvPicPr>
          <p:cNvPr id="15" name="Imagem 1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932226CC-08AD-4A77-7113-D92D76A06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529" y="1560056"/>
            <a:ext cx="4458942" cy="39771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E12A8EC-CBA2-945F-A54E-C4CA50D3E4D8}"/>
              </a:ext>
            </a:extLst>
          </p:cNvPr>
          <p:cNvSpPr txBox="1">
            <a:spLocks/>
          </p:cNvSpPr>
          <p:nvPr/>
        </p:nvSpPr>
        <p:spPr>
          <a:xfrm>
            <a:off x="6722276" y="1982868"/>
            <a:ext cx="1704149" cy="629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dirty="0">
                <a:solidFill>
                  <a:srgbClr val="A43039"/>
                </a:solidFill>
                <a:latin typeface="Amasis MT Pro Black" panose="02040A04050005020304" pitchFamily="18" charset="0"/>
              </a:rPr>
              <a:t>Tchau, pessoal!</a:t>
            </a:r>
          </a:p>
        </p:txBody>
      </p:sp>
    </p:spTree>
    <p:extLst>
      <p:ext uri="{BB962C8B-B14F-4D97-AF65-F5344CB8AC3E}">
        <p14:creationId xmlns:p14="http://schemas.microsoft.com/office/powerpoint/2010/main" val="23446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174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Amasis MT Pro Black</vt:lpstr>
      <vt:lpstr>Arial</vt:lpstr>
      <vt:lpstr>Calibri</vt:lpstr>
      <vt:lpstr>Calibri Light</vt:lpstr>
      <vt:lpstr>Söhne</vt:lpstr>
      <vt:lpstr>Tema do Office</vt:lpstr>
      <vt:lpstr>UniVerse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Ary Farah</dc:creator>
  <cp:lastModifiedBy>Caroline Carneiro de Assis</cp:lastModifiedBy>
  <cp:revision>4</cp:revision>
  <dcterms:created xsi:type="dcterms:W3CDTF">2023-10-30T11:08:32Z</dcterms:created>
  <dcterms:modified xsi:type="dcterms:W3CDTF">2023-11-14T02:32:18Z</dcterms:modified>
</cp:coreProperties>
</file>