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7" r:id="rId5"/>
    <p:sldId id="268" r:id="rId6"/>
    <p:sldId id="276" r:id="rId7"/>
    <p:sldId id="275" r:id="rId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433C4-7094-4586-9069-4AA2B60DA938}" v="3" dt="2025-03-18T01:09:45.38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5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FDA433C4-7094-4586-9069-4AA2B60DA938}"/>
    <pc:docChg chg="custSel addSld delSld modSld sldOrd">
      <pc:chgData name="Ary Farah" userId="b4a11b600c829974" providerId="LiveId" clId="{FDA433C4-7094-4586-9069-4AA2B60DA938}" dt="2025-03-18T23:41:23.787" v="285" actId="20577"/>
      <pc:docMkLst>
        <pc:docMk/>
      </pc:docMkLst>
      <pc:sldChg chg="addSp modSp mod">
        <pc:chgData name="Ary Farah" userId="b4a11b600c829974" providerId="LiveId" clId="{FDA433C4-7094-4586-9069-4AA2B60DA938}" dt="2025-03-18T23:41:23.787" v="285" actId="20577"/>
        <pc:sldMkLst>
          <pc:docMk/>
          <pc:sldMk cId="3346596536" sldId="268"/>
        </pc:sldMkLst>
        <pc:spChg chg="mod">
          <ac:chgData name="Ary Farah" userId="b4a11b600c829974" providerId="LiveId" clId="{FDA433C4-7094-4586-9069-4AA2B60DA938}" dt="2025-03-18T23:37:06.152" v="194" actId="20577"/>
          <ac:spMkLst>
            <pc:docMk/>
            <pc:sldMk cId="3346596536" sldId="268"/>
            <ac:spMk id="3" creationId="{00000000-0000-0000-0000-000000000000}"/>
          </ac:spMkLst>
        </pc:spChg>
        <pc:spChg chg="add mod">
          <ac:chgData name="Ary Farah" userId="b4a11b600c829974" providerId="LiveId" clId="{FDA433C4-7094-4586-9069-4AA2B60DA938}" dt="2025-03-18T01:09:58.068" v="145" actId="1076"/>
          <ac:spMkLst>
            <pc:docMk/>
            <pc:sldMk cId="3346596536" sldId="268"/>
            <ac:spMk id="4" creationId="{C2641FD4-CF2D-421D-EBE9-38E0AF43C970}"/>
          </ac:spMkLst>
        </pc:spChg>
        <pc:spChg chg="add mod">
          <ac:chgData name="Ary Farah" userId="b4a11b600c829974" providerId="LiveId" clId="{FDA433C4-7094-4586-9069-4AA2B60DA938}" dt="2025-03-18T23:41:23.787" v="285" actId="20577"/>
          <ac:spMkLst>
            <pc:docMk/>
            <pc:sldMk cId="3346596536" sldId="268"/>
            <ac:spMk id="5" creationId="{DEF5D3A4-B5F6-6401-8D8A-DA9A10B86F64}"/>
          </ac:spMkLst>
        </pc:spChg>
      </pc:sldChg>
      <pc:sldChg chg="del">
        <pc:chgData name="Ary Farah" userId="b4a11b600c829974" providerId="LiveId" clId="{FDA433C4-7094-4586-9069-4AA2B60DA938}" dt="2025-03-18T01:07:08.662" v="37" actId="47"/>
        <pc:sldMkLst>
          <pc:docMk/>
          <pc:sldMk cId="762081027" sldId="270"/>
        </pc:sldMkLst>
      </pc:sldChg>
      <pc:sldChg chg="addSp delSp modSp mod ord">
        <pc:chgData name="Ary Farah" userId="b4a11b600c829974" providerId="LiveId" clId="{FDA433C4-7094-4586-9069-4AA2B60DA938}" dt="2025-03-18T01:48:42.651" v="190" actId="1076"/>
        <pc:sldMkLst>
          <pc:docMk/>
          <pc:sldMk cId="1669418864" sldId="276"/>
        </pc:sldMkLst>
        <pc:spChg chg="mod">
          <ac:chgData name="Ary Farah" userId="b4a11b600c829974" providerId="LiveId" clId="{FDA433C4-7094-4586-9069-4AA2B60DA938}" dt="2025-03-18T01:48:34.036" v="188" actId="1076"/>
          <ac:spMkLst>
            <pc:docMk/>
            <pc:sldMk cId="1669418864" sldId="276"/>
            <ac:spMk id="8" creationId="{00000000-0000-0000-0000-000000000000}"/>
          </ac:spMkLst>
        </pc:spChg>
        <pc:spChg chg="del">
          <ac:chgData name="Ary Farah" userId="b4a11b600c829974" providerId="LiveId" clId="{FDA433C4-7094-4586-9069-4AA2B60DA938}" dt="2025-03-18T01:48:25.046" v="186" actId="22"/>
          <ac:spMkLst>
            <pc:docMk/>
            <pc:sldMk cId="1669418864" sldId="276"/>
            <ac:spMk id="9" creationId="{00000000-0000-0000-0000-000000000000}"/>
          </ac:spMkLst>
        </pc:spChg>
        <pc:spChg chg="del">
          <ac:chgData name="Ary Farah" userId="b4a11b600c829974" providerId="LiveId" clId="{FDA433C4-7094-4586-9069-4AA2B60DA938}" dt="2025-03-18T01:48:30.908" v="187" actId="478"/>
          <ac:spMkLst>
            <pc:docMk/>
            <pc:sldMk cId="1669418864" sldId="276"/>
            <ac:spMk id="10" creationId="{00000000-0000-0000-0000-000000000000}"/>
          </ac:spMkLst>
        </pc:spChg>
        <pc:picChg chg="add mod ord">
          <ac:chgData name="Ary Farah" userId="b4a11b600c829974" providerId="LiveId" clId="{FDA433C4-7094-4586-9069-4AA2B60DA938}" dt="2025-03-18T01:48:42.651" v="190" actId="1076"/>
          <ac:picMkLst>
            <pc:docMk/>
            <pc:sldMk cId="1669418864" sldId="276"/>
            <ac:picMk id="3" creationId="{CE1C387A-463C-D429-C1E3-1C7C27FCEE54}"/>
          </ac:picMkLst>
        </pc:picChg>
      </pc:sldChg>
      <pc:sldChg chg="add del">
        <pc:chgData name="Ary Farah" userId="b4a11b600c829974" providerId="LiveId" clId="{FDA433C4-7094-4586-9069-4AA2B60DA938}" dt="2025-03-18T01:08:55.727" v="79" actId="47"/>
        <pc:sldMkLst>
          <pc:docMk/>
          <pc:sldMk cId="906051738" sldId="277"/>
        </pc:sldMkLst>
      </pc:sldChg>
      <pc:sldChg chg="del">
        <pc:chgData name="Ary Farah" userId="b4a11b600c829974" providerId="LiveId" clId="{FDA433C4-7094-4586-9069-4AA2B60DA938}" dt="2025-03-18T01:06:03.986" v="0" actId="47"/>
        <pc:sldMkLst>
          <pc:docMk/>
          <pc:sldMk cId="130330194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CD0794E-98C9-452E-8BBD-12C042F97D55}" type="datetime1">
              <a:rPr lang="pt-BR" smtClean="0"/>
              <a:t>18/03/2025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732C-95DA-46CB-8C22-70CE79C9B065}" type="datetime1">
              <a:rPr lang="pt-BR" smtClean="0"/>
              <a:pPr/>
              <a:t>18/03/2025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72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93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428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70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11FB5-9FF1-4510-A21E-18B64AB4CC12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340C59-D4C3-44AA-ACFC-2938F64697B2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B13C9E-140D-4CB4-B8D6-C57F3A2636AE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79ECF-44AE-4C0B-9C70-83201A4FFEB0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6EB807-2901-476A-9BE0-EE2EF73C5D38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2F4AE-D9BA-4060-84F3-64B53E6D3808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F14D18-EBFE-4776-A284-1B2E6FC3D6B7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424B76-E0FA-43C5-ACE0-A4B88BFF31FF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33178-D134-4ECA-A6FA-35E28A62B485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109964A-26E6-4DA2-B491-E442F44791A1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ALIEST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Adriano Vale, Ary Farah, Carol Assis, Ícaro </a:t>
            </a:r>
            <a:r>
              <a:rPr lang="pt-BR" dirty="0" err="1"/>
              <a:t>Kuchanovicz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Qual o ramo de atuação? Quantos empregados?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0" y="1828799"/>
            <a:ext cx="9601200" cy="1069941"/>
          </a:xfrm>
        </p:spPr>
        <p:txBody>
          <a:bodyPr rtlCol="0"/>
          <a:lstStyle/>
          <a:p>
            <a:pPr rtl="0"/>
            <a:r>
              <a:rPr lang="pt-BR" dirty="0"/>
              <a:t>O ramo de atuação é a captação de clientes bancários</a:t>
            </a:r>
          </a:p>
          <a:p>
            <a:pPr rtl="0"/>
            <a:r>
              <a:rPr lang="pt-BR" dirty="0"/>
              <a:t>Existem aproximadamente 50-60 funcionários.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641FD4-CF2D-421D-EBE9-38E0AF43C970}"/>
              </a:ext>
            </a:extLst>
          </p:cNvPr>
          <p:cNvSpPr txBox="1">
            <a:spLocks/>
          </p:cNvSpPr>
          <p:nvPr/>
        </p:nvSpPr>
        <p:spPr>
          <a:xfrm>
            <a:off x="1295400" y="2760326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Como são os Processos de TI?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EF5D3A4-B5F6-6401-8D8A-DA9A10B86F64}"/>
              </a:ext>
            </a:extLst>
          </p:cNvPr>
          <p:cNvSpPr txBox="1">
            <a:spLocks/>
          </p:cNvSpPr>
          <p:nvPr/>
        </p:nvSpPr>
        <p:spPr>
          <a:xfrm>
            <a:off x="1295400" y="3959261"/>
            <a:ext cx="9601200" cy="1069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Dentro da área de inteligência da empresa não há nenhum processo preestabelecido que siga regras e padrões.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7982505" y="2217906"/>
            <a:ext cx="3603070" cy="1554480"/>
          </a:xfrm>
        </p:spPr>
        <p:txBody>
          <a:bodyPr rtlCol="0"/>
          <a:lstStyle/>
          <a:p>
            <a:pPr rtl="0"/>
            <a:r>
              <a:rPr lang="pt-BR" dirty="0"/>
              <a:t>Planejamento do Projeto</a:t>
            </a:r>
          </a:p>
        </p:txBody>
      </p:sp>
      <p:pic>
        <p:nvPicPr>
          <p:cNvPr id="3" name="Espaço Reservado para Conteúdo 2">
            <a:extLst>
              <a:ext uri="{FF2B5EF4-FFF2-40B4-BE49-F238E27FC236}">
                <a16:creationId xmlns:a16="http://schemas.microsoft.com/office/drawing/2014/main" id="{CE1C387A-463C-D429-C1E3-1C7C27FCE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590" y="1420238"/>
            <a:ext cx="6990343" cy="4272455"/>
          </a:xfrm>
        </p:spPr>
      </p:pic>
    </p:spTree>
    <p:extLst>
      <p:ext uri="{BB962C8B-B14F-4D97-AF65-F5344CB8AC3E}">
        <p14:creationId xmlns:p14="http://schemas.microsoft.com/office/powerpoint/2010/main" val="16694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al escovado 16: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755_TF03030981" id="{37E2A61A-F048-4B00-AA69-6B9616EE6007}" vid="{ED01D6C1-E563-4CB4-9435-9532C53DE0ED}"/>
    </a:ext>
  </a:extLst>
</a:theme>
</file>

<file path=ppt/theme/theme2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metal polido verde (widescreen)</Template>
  <TotalTime>74</TotalTime>
  <Words>68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Georgia</vt:lpstr>
      <vt:lpstr>Metal escovado 16:9</vt:lpstr>
      <vt:lpstr>ALIEST</vt:lpstr>
      <vt:lpstr>Qual o ramo de atuação? Quantos empregados?</vt:lpstr>
      <vt:lpstr>Planejamento do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 Farah</dc:creator>
  <cp:lastModifiedBy>Ary Farah</cp:lastModifiedBy>
  <cp:revision>1</cp:revision>
  <dcterms:created xsi:type="dcterms:W3CDTF">2025-03-18T00:38:58Z</dcterms:created>
  <dcterms:modified xsi:type="dcterms:W3CDTF">2025-03-18T23:41:48Z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