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3"/>
  </p:notesMasterIdLst>
  <p:handoutMasterIdLst>
    <p:handoutMasterId r:id="rId14"/>
  </p:handoutMasterIdLst>
  <p:sldIdLst>
    <p:sldId id="2549" r:id="rId2"/>
    <p:sldId id="2552" r:id="rId3"/>
    <p:sldId id="2553" r:id="rId4"/>
    <p:sldId id="2554" r:id="rId5"/>
    <p:sldId id="2548" r:id="rId6"/>
    <p:sldId id="2558" r:id="rId7"/>
    <p:sldId id="2537" r:id="rId8"/>
    <p:sldId id="2555" r:id="rId9"/>
    <p:sldId id="2538" r:id="rId10"/>
    <p:sldId id="2551" r:id="rId11"/>
    <p:sldId id="2559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4228A-B94E-4678-ABCF-39A0E539AE6A}" v="5" dt="2020-11-21T10:24:26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43" autoAdjust="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ужан" userId="3c2c40620522a261" providerId="LiveId" clId="{E894228A-B94E-4678-ABCF-39A0E539AE6A}"/>
    <pc:docChg chg="custSel modSld">
      <pc:chgData name="Аружан" userId="3c2c40620522a261" providerId="LiveId" clId="{E894228A-B94E-4678-ABCF-39A0E539AE6A}" dt="2020-11-21T18:07:33.636" v="31" actId="14100"/>
      <pc:docMkLst>
        <pc:docMk/>
      </pc:docMkLst>
      <pc:sldChg chg="addSp delSp modSp mod">
        <pc:chgData name="Аружан" userId="3c2c40620522a261" providerId="LiveId" clId="{E894228A-B94E-4678-ABCF-39A0E539AE6A}" dt="2020-11-21T10:24:36.474" v="29" actId="166"/>
        <pc:sldMkLst>
          <pc:docMk/>
          <pc:sldMk cId="847544899" sldId="2551"/>
        </pc:sldMkLst>
        <pc:picChg chg="del">
          <ac:chgData name="Аружан" userId="3c2c40620522a261" providerId="LiveId" clId="{E894228A-B94E-4678-ABCF-39A0E539AE6A}" dt="2020-11-21T10:20:02.971" v="15" actId="21"/>
          <ac:picMkLst>
            <pc:docMk/>
            <pc:sldMk cId="847544899" sldId="2551"/>
            <ac:picMk id="5" creationId="{9E096160-5401-4D0A-8838-C31923A449C3}"/>
          </ac:picMkLst>
        </pc:picChg>
        <pc:picChg chg="ord">
          <ac:chgData name="Аружан" userId="3c2c40620522a261" providerId="LiveId" clId="{E894228A-B94E-4678-ABCF-39A0E539AE6A}" dt="2020-11-21T10:24:36.474" v="29" actId="166"/>
          <ac:picMkLst>
            <pc:docMk/>
            <pc:sldMk cId="847544899" sldId="2551"/>
            <ac:picMk id="7" creationId="{00860541-0F27-4E5A-A364-89775266227E}"/>
          </ac:picMkLst>
        </pc:picChg>
        <pc:picChg chg="add del mod">
          <ac:chgData name="Аружан" userId="3c2c40620522a261" providerId="LiveId" clId="{E894228A-B94E-4678-ABCF-39A0E539AE6A}" dt="2020-11-21T10:22:14.640" v="23" actId="21"/>
          <ac:picMkLst>
            <pc:docMk/>
            <pc:sldMk cId="847544899" sldId="2551"/>
            <ac:picMk id="9" creationId="{17C41D36-3B56-4054-BB7F-2B5FDF58FAF5}"/>
          </ac:picMkLst>
        </pc:picChg>
        <pc:picChg chg="add mod">
          <ac:chgData name="Аружан" userId="3c2c40620522a261" providerId="LiveId" clId="{E894228A-B94E-4678-ABCF-39A0E539AE6A}" dt="2020-11-21T10:24:33.576" v="28" actId="962"/>
          <ac:picMkLst>
            <pc:docMk/>
            <pc:sldMk cId="847544899" sldId="2551"/>
            <ac:picMk id="13" creationId="{976A418B-A010-4CE5-99E2-5312CA5D387D}"/>
          </ac:picMkLst>
        </pc:picChg>
      </pc:sldChg>
      <pc:sldChg chg="modSp mod">
        <pc:chgData name="Аружан" userId="3c2c40620522a261" providerId="LiveId" clId="{E894228A-B94E-4678-ABCF-39A0E539AE6A}" dt="2020-11-21T17:59:12.955" v="30" actId="1076"/>
        <pc:sldMkLst>
          <pc:docMk/>
          <pc:sldMk cId="1283988054" sldId="2553"/>
        </pc:sldMkLst>
        <pc:spChg chg="mod">
          <ac:chgData name="Аружан" userId="3c2c40620522a261" providerId="LiveId" clId="{E894228A-B94E-4678-ABCF-39A0E539AE6A}" dt="2020-11-21T17:59:12.955" v="30" actId="1076"/>
          <ac:spMkLst>
            <pc:docMk/>
            <pc:sldMk cId="1283988054" sldId="2553"/>
            <ac:spMk id="8" creationId="{BC50BD0B-F4CE-4C36-AB64-A7DD53CC9D44}"/>
          </ac:spMkLst>
        </pc:spChg>
      </pc:sldChg>
      <pc:sldChg chg="modSp mod">
        <pc:chgData name="Аружан" userId="3c2c40620522a261" providerId="LiveId" clId="{E894228A-B94E-4678-ABCF-39A0E539AE6A}" dt="2020-11-21T18:07:33.636" v="31" actId="14100"/>
        <pc:sldMkLst>
          <pc:docMk/>
          <pc:sldMk cId="492756523" sldId="2558"/>
        </pc:sldMkLst>
        <pc:spChg chg="mod">
          <ac:chgData name="Аружан" userId="3c2c40620522a261" providerId="LiveId" clId="{E894228A-B94E-4678-ABCF-39A0E539AE6A}" dt="2020-11-21T18:07:33.636" v="31" actId="14100"/>
          <ac:spMkLst>
            <pc:docMk/>
            <pc:sldMk cId="492756523" sldId="2558"/>
            <ac:spMk id="3" creationId="{8786DAAE-C08D-46E3-A8CE-2D266D3974F7}"/>
          </ac:spMkLst>
        </pc:spChg>
      </pc:sldChg>
      <pc:sldChg chg="addSp delSp modSp mod">
        <pc:chgData name="Аружан" userId="3c2c40620522a261" providerId="LiveId" clId="{E894228A-B94E-4678-ABCF-39A0E539AE6A}" dt="2020-11-21T08:54:57.803" v="14" actId="27614"/>
        <pc:sldMkLst>
          <pc:docMk/>
          <pc:sldMk cId="1706543715" sldId="2559"/>
        </pc:sldMkLst>
        <pc:spChg chg="add del mod">
          <ac:chgData name="Аружан" userId="3c2c40620522a261" providerId="LiveId" clId="{E894228A-B94E-4678-ABCF-39A0E539AE6A}" dt="2020-11-21T08:54:52.309" v="12"/>
          <ac:spMkLst>
            <pc:docMk/>
            <pc:sldMk cId="1706543715" sldId="2559"/>
            <ac:spMk id="12" creationId="{FD525597-386D-4C2D-A106-F102D8462DA3}"/>
          </ac:spMkLst>
        </pc:spChg>
        <pc:picChg chg="del mod">
          <ac:chgData name="Аружан" userId="3c2c40620522a261" providerId="LiveId" clId="{E894228A-B94E-4678-ABCF-39A0E539AE6A}" dt="2020-11-21T08:54:33.161" v="9" actId="21"/>
          <ac:picMkLst>
            <pc:docMk/>
            <pc:sldMk cId="1706543715" sldId="2559"/>
            <ac:picMk id="8" creationId="{5A22E0CC-D606-4C92-BE57-B2B6922F5578}"/>
          </ac:picMkLst>
        </pc:picChg>
        <pc:picChg chg="add mod">
          <ac:chgData name="Аружан" userId="3c2c40620522a261" providerId="LiveId" clId="{E894228A-B94E-4678-ABCF-39A0E539AE6A}" dt="2020-11-21T08:51:47.995" v="8" actId="14100"/>
          <ac:picMkLst>
            <pc:docMk/>
            <pc:sldMk cId="1706543715" sldId="2559"/>
            <ac:picMk id="10" creationId="{65CA898C-F8E2-4578-9EDE-689A050088AC}"/>
          </ac:picMkLst>
        </pc:picChg>
        <pc:picChg chg="add del mod">
          <ac:chgData name="Аружан" userId="3c2c40620522a261" providerId="LiveId" clId="{E894228A-B94E-4678-ABCF-39A0E539AE6A}" dt="2020-11-21T08:54:45.030" v="11" actId="21"/>
          <ac:picMkLst>
            <pc:docMk/>
            <pc:sldMk cId="1706543715" sldId="2559"/>
            <ac:picMk id="13" creationId="{569E934D-E7F0-4A65-BF00-0D1A43DAA53B}"/>
          </ac:picMkLst>
        </pc:picChg>
        <pc:picChg chg="add mod">
          <ac:chgData name="Аружан" userId="3c2c40620522a261" providerId="LiveId" clId="{E894228A-B94E-4678-ABCF-39A0E539AE6A}" dt="2020-11-21T08:54:57.803" v="14" actId="27614"/>
          <ac:picMkLst>
            <pc:docMk/>
            <pc:sldMk cId="1706543715" sldId="2559"/>
            <ac:picMk id="15" creationId="{DEA54911-2F84-4D2A-B4A5-C070A7960B1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801FC8B-EC93-C64D-BBD2-37E30DAF45B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778383-06DB-4BD5-A85F-ECB371CF56A5}" type="datetime1">
              <a:rPr lang="ru-RU" smtClean="0"/>
              <a:t>20.11.2020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2B580-7FF0-4890-9376-44BCC8DE4021}" type="datetime1">
              <a:rPr lang="ru-RU" smtClean="0"/>
              <a:pPr/>
              <a:t>20.11.2020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D111EE-B1CE-3F40-8B0E-AB6A92B8545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34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867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9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363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89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84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53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757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2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550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48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E21E32-F3C5-449A-BB13-620A64EA5E22}" type="datetime1">
              <a:rPr lang="ru-RU" noProof="0" smtClean="0"/>
              <a:t>20.11.2020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 dirty="0"/>
              <a:t>Щелкните, чтобы изменить подзаголовок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Треугольник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Треугольник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Треугольник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Треугольник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8" name="Треугольник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C6CEA-EEF7-4407-9C90-90AAEB9C4E02}" type="datetime1">
              <a:rPr lang="ru-RU" noProof="0" smtClean="0"/>
              <a:t>20.11.2020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Треугольник 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Треугольник 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rtlCol="0"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 rtlCol="0"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Узкий заголовок и объект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D0E494-57DE-49FD-BE65-9F6028F201AC}" type="datetime1">
              <a:rPr lang="ru-RU" noProof="0" smtClean="0"/>
              <a:t>20.11.2020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Треугольник 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rtlCol="0"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 rtlCol="0"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с узким объектом и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4249B-30E1-43D5-AB2D-F9BAE7E5D767}" type="datetime1">
              <a:rPr lang="ru-RU" noProof="0" smtClean="0"/>
              <a:t>20.11.2020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Треугольник 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Заголовок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rtlCol="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rtlCol="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3" name="Рисунок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Треугольник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 с изображением и именем ав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29BCF-31CA-45E6-96CC-BA129A116466}" type="datetime1">
              <a:rPr lang="ru-RU" noProof="0" smtClean="0"/>
              <a:t>20.11.2020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rtlCol="0"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Разместите здесь цитату</a:t>
            </a:r>
          </a:p>
        </p:txBody>
      </p:sp>
      <p:sp>
        <p:nvSpPr>
          <p:cNvPr id="13" name="Треугольник 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(слев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7" name="Треугольник 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8" name="Треугольник 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(справ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Треугольник 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4" name="Треугольник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9" name="Треугольник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горизонтально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6" name="Дата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EB1BB59D-052A-4394-93F0-FCFFEACBDA0E}" type="datetime1">
              <a:rPr lang="ru-RU" noProof="0" smtClean="0"/>
              <a:t>20.11.2020</a:t>
            </a:fld>
            <a:endParaRPr lang="ru-RU" noProof="0" dirty="0"/>
          </a:p>
        </p:txBody>
      </p:sp>
      <p:sp>
        <p:nvSpPr>
          <p:cNvPr id="17" name="Нижний колонтитул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8" name="Номер слайда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Заголовок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Треугольник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Треугольник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93410A-2FAD-4DB0-8AAD-50E579C8253A}" type="datetime1">
              <a:rPr lang="ru-RU" noProof="0" smtClean="0"/>
              <a:t>20.11.2020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Треугольник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_чер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F423B-7D80-4197-93A6-B3BBF6D3981F}" type="datetime1">
              <a:rPr lang="ru-RU" noProof="0" smtClean="0"/>
              <a:t>20.11.2020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073FC2-DF50-43D9-861C-E76233AD77A3}" type="datetime1">
              <a:rPr lang="ru-RU" noProof="0" smtClean="0"/>
              <a:t>20.11.2020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_белы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E3CB3-B8F4-4C8C-B783-42A4BC27AD95}" type="datetime1">
              <a:rPr lang="ru-RU" noProof="0" smtClean="0"/>
              <a:t>20.11.2020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7" name="Заголовок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белы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4D6618-3834-4B4B-9172-55CDDC16D680}" type="datetime1">
              <a:rPr lang="ru-RU" noProof="0" smtClean="0"/>
              <a:t>20.11.2020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Заголовок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Треугольник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2400" noProof="0" dirty="0"/>
            </a:p>
          </p:txBody>
        </p:sp>
        <p:sp>
          <p:nvSpPr>
            <p:cNvPr id="15" name="Треугольник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noProof="0" dirty="0"/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45E4D-D81A-46A4-97A5-A855C0AC7B89}" type="datetime1">
              <a:rPr lang="ru-RU" noProof="0" smtClean="0"/>
              <a:t>20.11.2020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2400" noProof="0" dirty="0"/>
            </a:p>
          </p:txBody>
        </p:sp>
        <p:sp>
          <p:nvSpPr>
            <p:cNvPr id="21" name="Треугольник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noProof="0" dirty="0"/>
            </a:p>
          </p:txBody>
        </p:sp>
      </p:grpSp>
      <p:sp>
        <p:nvSpPr>
          <p:cNvPr id="22" name="Текст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13765-BF7A-4639-8136-1DA108E9B0A8}" type="datetime1">
              <a:rPr lang="ru-RU" noProof="0" smtClean="0"/>
              <a:t>20.11.2020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Треугольник 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rtlCol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FDC4B46-13CB-467C-BAB7-6BC4728FDA3B}" type="datetime1">
              <a:rPr lang="ru-RU" noProof="0" smtClean="0"/>
              <a:t>20.11.2020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jYYHaTwWvY&amp;t=1942s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CHpFe4T7_A&amp;t=444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www.youtube.com/watch?v=Agpnp1G7z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668" y="-1179097"/>
            <a:ext cx="5672332" cy="4429480"/>
          </a:xfrm>
        </p:spPr>
        <p:txBody>
          <a:bodyPr rtlCol="0" anchor="b">
            <a:normAutofit/>
          </a:bodyPr>
          <a:lstStyle/>
          <a:p>
            <a:pPr rtl="0"/>
            <a:r>
              <a:rPr lang="en-US" sz="8000" dirty="0">
                <a:solidFill>
                  <a:srgbClr val="C5AE76"/>
                </a:solidFill>
                <a:latin typeface="Algerian" panose="04020705040A02060702" pitchFamily="82" charset="0"/>
              </a:rPr>
              <a:t>FACEMASK</a:t>
            </a:r>
            <a:endParaRPr lang="ru-RU" sz="8000" dirty="0">
              <a:solidFill>
                <a:srgbClr val="C5AE76"/>
              </a:solidFill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40" y="4622800"/>
            <a:ext cx="4567608" cy="950042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SE-2017</a:t>
            </a:r>
          </a:p>
          <a:p>
            <a:pPr rtl="0"/>
            <a:r>
              <a:rPr lang="en-US" dirty="0"/>
              <a:t>Ulyqpanova </a:t>
            </a:r>
            <a:r>
              <a:rPr lang="en-US" dirty="0" err="1"/>
              <a:t>aruzhan</a:t>
            </a:r>
            <a:endParaRPr lang="ru-RU" dirty="0"/>
          </a:p>
          <a:p>
            <a:pPr rtl="0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5B94790-A360-4F75-91F1-432F637C0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5" t="1635" r="18146"/>
          <a:stretch/>
        </p:blipFill>
        <p:spPr>
          <a:xfrm>
            <a:off x="7742432" y="1340262"/>
            <a:ext cx="4025900" cy="38202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72AF839-9C32-4719-87A4-F1A5699413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6" r="13553"/>
          <a:stretch/>
        </p:blipFill>
        <p:spPr>
          <a:xfrm>
            <a:off x="10928015" y="1167371"/>
            <a:ext cx="84031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0FEB38D-85AD-EB41-9EC1-E966F44A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4" y="2464270"/>
            <a:ext cx="5699229" cy="727700"/>
          </a:xfrm>
        </p:spPr>
        <p:txBody>
          <a:bodyPr rtlCol="0">
            <a:normAutofit fontScale="90000"/>
          </a:bodyPr>
          <a:lstStyle/>
          <a:p>
            <a:pPr rtl="0"/>
            <a:endParaRPr lang="ru-RU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64D4B10F-ADAA-B74F-8461-59D7CAF3C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  <a:p>
            <a:pPr rtl="0"/>
            <a:endParaRPr lang="ru-RU" dirty="0"/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76A418B-A010-4CE5-99E2-5312CA5D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2" y="1252868"/>
            <a:ext cx="7067028" cy="5364236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0860541-0F27-4E5A-A364-897752662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35" y="494259"/>
            <a:ext cx="6253793" cy="293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4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How  work my code:</a:t>
            </a:r>
            <a:endParaRPr lang="ru-RU" dirty="0"/>
          </a:p>
        </p:txBody>
      </p:sp>
      <p:pic>
        <p:nvPicPr>
          <p:cNvPr id="10" name="Рисунок 9" descr="Изображение выглядит как внутренний, человек, держит, передний&#10;&#10;Автоматически созданное описание">
            <a:extLst>
              <a:ext uri="{FF2B5EF4-FFF2-40B4-BE49-F238E27FC236}">
                <a16:creationId xmlns:a16="http://schemas.microsoft.com/office/drawing/2014/main" id="{65CA898C-F8E2-4578-9EDE-689A05008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03" y="1990550"/>
            <a:ext cx="4877375" cy="4002767"/>
          </a:xfrm>
          <a:prstGeom prst="rect">
            <a:avLst/>
          </a:prstGeom>
        </p:spPr>
      </p:pic>
      <p:pic>
        <p:nvPicPr>
          <p:cNvPr id="15" name="Объект 14" descr="Изображение выглядит как человек, внутренний, передний, смотрит&#10;&#10;Автоматически созданное описание">
            <a:extLst>
              <a:ext uri="{FF2B5EF4-FFF2-40B4-BE49-F238E27FC236}">
                <a16:creationId xmlns:a16="http://schemas.microsoft.com/office/drawing/2014/main" id="{DEA54911-2F84-4D2A-B4A5-C070A7960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09" y="1990550"/>
            <a:ext cx="4944644" cy="3933825"/>
          </a:xfrm>
        </p:spPr>
      </p:pic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94" y="419697"/>
            <a:ext cx="4845068" cy="1858617"/>
          </a:xfrm>
        </p:spPr>
        <p:txBody>
          <a:bodyPr rtlCol="0"/>
          <a:lstStyle/>
          <a:p>
            <a:pPr rtl="0"/>
            <a:r>
              <a:rPr lang="en-US" dirty="0"/>
              <a:t>The purpose of my project :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34" y="2881199"/>
            <a:ext cx="4845066" cy="2107095"/>
          </a:xfrm>
        </p:spPr>
        <p:txBody>
          <a:bodyPr rtlCol="0"/>
          <a:lstStyle/>
          <a:p>
            <a:pPr rtl="0"/>
            <a:r>
              <a:rPr lang="en-US" dirty="0"/>
              <a:t>Define face</a:t>
            </a:r>
            <a:endParaRPr lang="ru-RU" dirty="0"/>
          </a:p>
          <a:p>
            <a:pPr rtl="0"/>
            <a:r>
              <a:rPr lang="en-US" dirty="0"/>
              <a:t>Create </a:t>
            </a:r>
            <a:r>
              <a:rPr lang="en-US" dirty="0" err="1"/>
              <a:t>facetracker</a:t>
            </a:r>
            <a:endParaRPr lang="en-US" dirty="0"/>
          </a:p>
          <a:p>
            <a:pPr rtl="0"/>
            <a:r>
              <a:rPr lang="en-US" dirty="0"/>
              <a:t>Apply mask</a:t>
            </a:r>
            <a:endParaRPr lang="ru-RU" dirty="0"/>
          </a:p>
          <a:p>
            <a:pPr rtl="0"/>
            <a:endParaRPr lang="ru-RU" dirty="0"/>
          </a:p>
        </p:txBody>
      </p:sp>
      <p:pic>
        <p:nvPicPr>
          <p:cNvPr id="11" name="Picture 2" descr="Иконка «Мертвое лицо» — скачай бесплатно PNG и векторе">
            <a:extLst>
              <a:ext uri="{FF2B5EF4-FFF2-40B4-BE49-F238E27FC236}">
                <a16:creationId xmlns:a16="http://schemas.microsoft.com/office/drawing/2014/main" id="{65A09307-6C07-41C9-841A-3F0C61D5D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6" y="856466"/>
            <a:ext cx="2767568" cy="284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cared Face Meme Icon - Free Download, PNG and Vector">
            <a:extLst>
              <a:ext uri="{FF2B5EF4-FFF2-40B4-BE49-F238E27FC236}">
                <a16:creationId xmlns:a16="http://schemas.microsoft.com/office/drawing/2014/main" id="{CEB5D967-CF54-43E8-901C-8F53A944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0" y="976751"/>
            <a:ext cx="2767568" cy="284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51C228-B9D7-6F4B-9504-969693D4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09.11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B43733-30CE-AC40-BAAC-BE6530B8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n-US" sz="4800" dirty="0"/>
              <a:t>Learn to html programming language.</a:t>
            </a:r>
            <a:endParaRPr lang="ru-RU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8CFD4-0147-45DC-AF57-2FB321A5BC53}"/>
              </a:ext>
            </a:extLst>
          </p:cNvPr>
          <p:cNvSpPr txBox="1"/>
          <p:nvPr/>
        </p:nvSpPr>
        <p:spPr>
          <a:xfrm>
            <a:off x="495300" y="342900"/>
            <a:ext cx="67183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https://www.youtube.com/watch?v=4jYYHaTwWvY&amp;t=1942s-</a:t>
            </a:r>
            <a:r>
              <a:rPr lang="en-US" sz="2400" dirty="0"/>
              <a:t> </a:t>
            </a:r>
            <a:r>
              <a:rPr lang="en-US" sz="3200" dirty="0"/>
              <a:t>The basic information</a:t>
            </a:r>
            <a:endParaRPr lang="ru-KZ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0BD0B-F4CE-4C36-AB64-A7DD53CC9D44}"/>
              </a:ext>
            </a:extLst>
          </p:cNvPr>
          <p:cNvSpPr txBox="1"/>
          <p:nvPr/>
        </p:nvSpPr>
        <p:spPr>
          <a:xfrm>
            <a:off x="660400" y="1747822"/>
            <a:ext cx="453785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5AE76"/>
                </a:solidFill>
              </a:rPr>
              <a:t>https://www.youtube.com/watch?v=8mK5aY5YOCc</a:t>
            </a:r>
            <a:endParaRPr lang="ru-KZ" sz="2800" dirty="0">
              <a:solidFill>
                <a:srgbClr val="C5AE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8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130" y="844380"/>
            <a:ext cx="2988860" cy="1395208"/>
          </a:xfrm>
        </p:spPr>
        <p:txBody>
          <a:bodyPr rtlCol="0"/>
          <a:lstStyle/>
          <a:p>
            <a:pPr rtl="0"/>
            <a:r>
              <a:rPr lang="en-US" dirty="0"/>
              <a:t>10.11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9130" y="958680"/>
            <a:ext cx="3304279" cy="5270839"/>
          </a:xfrm>
        </p:spPr>
        <p:txBody>
          <a:bodyPr rtlCol="0">
            <a:normAutofit/>
          </a:bodyPr>
          <a:lstStyle/>
          <a:p>
            <a:pPr rtl="0"/>
            <a:r>
              <a:rPr lang="en-US" sz="3200" dirty="0"/>
              <a:t>Learn to JavaScript programming language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AFFA8-491C-4B0A-B9E4-C5640EBAB005}"/>
              </a:ext>
            </a:extLst>
          </p:cNvPr>
          <p:cNvSpPr txBox="1"/>
          <p:nvPr/>
        </p:nvSpPr>
        <p:spPr>
          <a:xfrm>
            <a:off x="1077782" y="1727200"/>
            <a:ext cx="415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6 hour video completely about JavaScript:</a:t>
            </a:r>
            <a:r>
              <a:rPr lang="kk-KZ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https://www.youtube.com/watch?v=Bluxbh9CaQ0&amp;t=4701s</a:t>
            </a:r>
            <a:endParaRPr lang="ru-KZ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DDF5302-8BAF-DD47-A375-773B74B6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sz="3600" dirty="0"/>
              <a:t>11.11</a:t>
            </a:r>
            <a:br>
              <a:rPr lang="en-US" sz="3600" dirty="0"/>
            </a:b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started reading about the library p5.js and I learned about the setup, draw and preload functions. Via the official library page:</a:t>
            </a:r>
            <a:b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https://p5js.org/learn/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F0F4CEE-A7EC-426E-9212-7B76FFDD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1422932"/>
            <a:ext cx="4330167" cy="433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33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804221"/>
            <a:ext cx="5741893" cy="393315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sz="3200" dirty="0"/>
              <a:t>I watched video tutorials on how to identify a face using the library</a:t>
            </a:r>
            <a:r>
              <a:rPr lang="kk-KZ" sz="3200" dirty="0"/>
              <a:t> </a:t>
            </a:r>
            <a:r>
              <a:rPr lang="en-US" sz="3200" dirty="0" err="1"/>
              <a:t>clmtrackr</a:t>
            </a:r>
            <a:r>
              <a:rPr lang="en-US" sz="3200" dirty="0"/>
              <a:t>:</a:t>
            </a:r>
          </a:p>
          <a:p>
            <a:pPr marL="0" indent="0" rtl="0">
              <a:buNone/>
            </a:pPr>
            <a:r>
              <a:rPr lang="en-US" sz="3200" dirty="0">
                <a:hlinkClick r:id="rId3"/>
              </a:rPr>
              <a:t>https://www.youtube.com/watch?v=kCHpFe4T7_A&amp;t=444s</a:t>
            </a:r>
            <a:endParaRPr lang="en-US" sz="3200" dirty="0"/>
          </a:p>
          <a:p>
            <a:pPr marL="0" indent="0" rtl="0">
              <a:buNone/>
            </a:pPr>
            <a:r>
              <a:rPr lang="en-US" sz="3200" dirty="0">
                <a:hlinkClick r:id="rId4"/>
              </a:rPr>
              <a:t>https://www.youtube.com/watch?v=Agpnp1G7zTM</a:t>
            </a:r>
            <a:endParaRPr lang="en-US" sz="3200" dirty="0"/>
          </a:p>
          <a:p>
            <a:pPr marL="0" indent="0" rtl="0">
              <a:buNone/>
            </a:pP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sz="3200" dirty="0">
                <a:solidFill>
                  <a:srgbClr val="FFFEFF"/>
                </a:solidFill>
              </a:rPr>
              <a:t>12.11</a:t>
            </a:r>
            <a:endParaRPr lang="ru-RU" sz="3200" dirty="0">
              <a:solidFill>
                <a:srgbClr val="FFFE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F2CD1A-1FE5-428D-89C3-BF66321C2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5"/>
          <a:stretch/>
        </p:blipFill>
        <p:spPr bwMode="auto">
          <a:xfrm>
            <a:off x="7480300" y="1008029"/>
            <a:ext cx="3492499" cy="443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13.11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8FD03-97F5-40F7-9665-70EF26D48F5F}"/>
              </a:ext>
            </a:extLst>
          </p:cNvPr>
          <p:cNvSpPr txBox="1"/>
          <p:nvPr/>
        </p:nvSpPr>
        <p:spPr>
          <a:xfrm>
            <a:off x="863600" y="889000"/>
            <a:ext cx="568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I started writing the first part of the code:</a:t>
            </a:r>
            <a:endParaRPr lang="ru-KZ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4B4DAD2-8F41-4938-BEAB-FBD89794B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75" y="2406336"/>
            <a:ext cx="7421011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16.11 - until today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EDB19-320C-4B72-A981-B09DF9D91E7E}"/>
              </a:ext>
            </a:extLst>
          </p:cNvPr>
          <p:cNvSpPr txBox="1"/>
          <p:nvPr/>
        </p:nvSpPr>
        <p:spPr>
          <a:xfrm>
            <a:off x="6540500" y="1009650"/>
            <a:ext cx="584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 write and test my</a:t>
            </a:r>
            <a:r>
              <a:rPr lang="kk-KZ" sz="4400" dirty="0"/>
              <a:t> </a:t>
            </a:r>
            <a:r>
              <a:rPr lang="en-US" sz="4400" dirty="0" err="1"/>
              <a:t>js</a:t>
            </a:r>
            <a:r>
              <a:rPr lang="en-US" sz="4400" dirty="0"/>
              <a:t> code</a:t>
            </a:r>
            <a:endParaRPr lang="ru-KZ" sz="4400" dirty="0"/>
          </a:p>
        </p:txBody>
      </p:sp>
      <p:pic>
        <p:nvPicPr>
          <p:cNvPr id="7" name="Рисунок 6" descr="Изображение выглядит как воздушный змей, текст, лети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51A35190-B787-4263-8A83-539BBE03A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61" y="2710998"/>
            <a:ext cx="3828028" cy="38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My JavaScript code:</a:t>
            </a:r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4FCDE4-C59D-45A9-ACFF-FEAB67535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24" y="1072842"/>
            <a:ext cx="5806476" cy="54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01_TF11344857.potx" id="{76DE1DE2-F9C0-4364-B4FA-02FC73A545F7}" vid="{8A3957A4-7D6B-4125-9C8A-8A7742A1736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214</Words>
  <Application>Microsoft Office PowerPoint</Application>
  <PresentationFormat>Широкоэкранный</PresentationFormat>
  <Paragraphs>36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Garamond</vt:lpstr>
      <vt:lpstr>РетроспективаVTI</vt:lpstr>
      <vt:lpstr>FACEMASK</vt:lpstr>
      <vt:lpstr>The purpose of my project :</vt:lpstr>
      <vt:lpstr>09.11</vt:lpstr>
      <vt:lpstr>10.11</vt:lpstr>
      <vt:lpstr>11.11 I started reading about the library p5.js and I learned about the setup, draw and preload functions. Via the official library page: https://p5js.org/learn/</vt:lpstr>
      <vt:lpstr>12.11</vt:lpstr>
      <vt:lpstr>13.11</vt:lpstr>
      <vt:lpstr>16.11 - until today</vt:lpstr>
      <vt:lpstr>My JavaScript code:</vt:lpstr>
      <vt:lpstr>Презентация PowerPoint</vt:lpstr>
      <vt:lpstr>How  work my code: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конференции</dc:title>
  <dc:creator>Aruzhan Ulyqpanova</dc:creator>
  <cp:lastModifiedBy>Аружан</cp:lastModifiedBy>
  <cp:revision>14</cp:revision>
  <dcterms:created xsi:type="dcterms:W3CDTF">2020-11-20T09:52:18Z</dcterms:created>
  <dcterms:modified xsi:type="dcterms:W3CDTF">2020-11-21T18:08:00Z</dcterms:modified>
</cp:coreProperties>
</file>