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830AD8-D2A2-41A6-9DF7-6096672137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Bank Note Comparison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9D446C-177B-4D6C-8302-2135ABC4A4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6/9/2020 3:25:34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2)" id="2" name="slide2">
            <a:extLst>
              <a:ext uri="{FF2B5EF4-FFF2-40B4-BE49-F238E27FC236}">
                <a16:creationId xmlns:a16="http://schemas.microsoft.com/office/drawing/2014/main" id="{CB2ABB7C-801B-4FEC-8102-92A6685C3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138237"/>
            <a:ext cx="7677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2020-06-09T19:25:35Z</dcterms:created>
  <dcterms:modified xsi:type="dcterms:W3CDTF">2020-06-09T19:25:35Z</dcterms:modified>
</cp:coreProperties>
</file>