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F5C4B2-782B-4720-AC27-9F9E5E935A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Bank Note Comparison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8262F3C-3B45-4718-A95A-F37AAA3550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6/9/2020 3:25:11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10A4880A-5A2E-4175-A21C-85B8AA92B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1138237"/>
            <a:ext cx="83153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2020-06-09T19:25:11Z</dcterms:created>
  <dcterms:modified xsi:type="dcterms:W3CDTF">2020-06-09T19:25:11Z</dcterms:modified>
</cp:coreProperties>
</file>