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C5D9-BBB9-484F-B494-ECC3D454789B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E6E3-291D-4263-AD2E-273B7B4F7D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C5D9-BBB9-484F-B494-ECC3D454789B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E6E3-291D-4263-AD2E-273B7B4F7D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C5D9-BBB9-484F-B494-ECC3D454789B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E6E3-291D-4263-AD2E-273B7B4F7D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C5D9-BBB9-484F-B494-ECC3D454789B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E6E3-291D-4263-AD2E-273B7B4F7D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C5D9-BBB9-484F-B494-ECC3D454789B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E6E3-291D-4263-AD2E-273B7B4F7D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C5D9-BBB9-484F-B494-ECC3D454789B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E6E3-291D-4263-AD2E-273B7B4F7D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C5D9-BBB9-484F-B494-ECC3D454789B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E6E3-291D-4263-AD2E-273B7B4F7D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C5D9-BBB9-484F-B494-ECC3D454789B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E6E3-291D-4263-AD2E-273B7B4F7D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C5D9-BBB9-484F-B494-ECC3D454789B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E6E3-291D-4263-AD2E-273B7B4F7D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C5D9-BBB9-484F-B494-ECC3D454789B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E6E3-291D-4263-AD2E-273B7B4F7D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C5D9-BBB9-484F-B494-ECC3D454789B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E6E3-291D-4263-AD2E-273B7B4F7D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CC5D9-BBB9-484F-B494-ECC3D454789B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EE6E3-291D-4263-AD2E-273B7B4F7DA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hospit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ospital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600" y="457200"/>
            <a:ext cx="4525963" cy="4525963"/>
          </a:xfrm>
        </p:spPr>
      </p:pic>
      <p:sp>
        <p:nvSpPr>
          <p:cNvPr id="5" name="Rectangle 4"/>
          <p:cNvSpPr/>
          <p:nvPr/>
        </p:nvSpPr>
        <p:spPr>
          <a:xfrm>
            <a:off x="1143000" y="4419600"/>
            <a:ext cx="367389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By: </a:t>
            </a:r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Aryman</a:t>
            </a: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5400" b="1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Gautam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28600"/>
            <a:ext cx="6172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Technology: </a:t>
            </a:r>
            <a:r>
              <a:rPr lang="en-US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92D05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Python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92D050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pic>
        <p:nvPicPr>
          <p:cNvPr id="7" name="Picture 6" descr="python-7be70baaa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9600"/>
            <a:ext cx="48768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from 2018-08-24 10-38-3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from 2018-08-24 10-37-3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from 2018-08-24 10-38-3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from 2018-08-24 10-57-0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from 2018-08-24 10-57-2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from 2018-08-24 10-59-5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atercolors-with-thank-you-text_1017-7279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</Words>
  <Application>Microsoft Office PowerPoint</Application>
  <PresentationFormat>On-screen Show (4:3)</PresentationFormat>
  <Paragraphs>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aryman</dc:creator>
  <cp:lastModifiedBy>aryman</cp:lastModifiedBy>
  <cp:revision>2</cp:revision>
  <dcterms:created xsi:type="dcterms:W3CDTF">2018-08-24T19:01:06Z</dcterms:created>
  <dcterms:modified xsi:type="dcterms:W3CDTF">2018-08-24T19:11:10Z</dcterms:modified>
</cp:coreProperties>
</file>