
<file path=[Content_Types].xml><?xml version="1.0" encoding="utf-8"?>
<Types xmlns="http://schemas.openxmlformats.org/package/2006/content-types">
  <Default Extension="xml" ContentType="application/vnd.openxmlformats-officedocument.extended-properties+xml"/>
  <Default Extension="rels" ContentType="application/vnd.openxmlformats-package.relationships+xml"/>
  <Default Extension="png" ContentType="image/png"/>
  <Default Extension="jpeg" ContentType="image/jpeg"/>
  <Default Extension="jpg" ContentType="image/jpeg"/>
  <Override PartName="/docProps/custom.xml" ContentType="application/vnd.openxmlformats-officedocument.custom-properties+xml"/>
  <Override PartName="/docProps/core.xml" ContentType="application/vnd.openxmlformats-package.core-properties+xml"/>
  <Override PartName="/ppt/presentation.xml" ContentType="application/vnd.openxmlformats-officedocument.presentationml.presentation.main+xml"/>
  <Override PartName="/ppt/slides/slide71.xml" ContentType="application/vnd.openxmlformats-officedocument.presentationml.slide+xml"/>
  <Override PartName="/ppt/slideLayouts/slideLayout81.xml" ContentType="application/vnd.openxmlformats-officedocument.presentationml.slideLayout+xml"/>
  <Override PartName="/ppt/slideMasters/slideMaster11.xml" ContentType="application/vnd.openxmlformats-officedocument.presentationml.slideMaster+xml"/>
  <Override PartName="/ppt/slideLayouts/slideLayout132.xml" ContentType="application/vnd.openxmlformats-officedocument.presentationml.slideLayout+xml"/>
  <Override PartName="/ppt/slideLayouts/slideLayout33.xml" ContentType="application/vnd.openxmlformats-officedocument.presentationml.slideLayout+xml"/>
  <Override PartName="/ppt/slideLayouts/slideLayout74.xml" ContentType="application/vnd.openxmlformats-officedocument.presentationml.slideLayout+xml"/>
  <Override PartName="/ppt/slideLayouts/slideLayout125.xml" ContentType="application/vnd.openxmlformats-officedocument.presentationml.slideLayout+xml"/>
  <Override PartName="/ppt/slideLayouts/slideLayout26.xml" ContentType="application/vnd.openxmlformats-officedocument.presentationml.slideLayout+xml"/>
  <Override PartName="/ppt/slideLayouts/slideLayout17.xml" ContentType="application/vnd.openxmlformats-officedocument.presentationml.slideLayout+xml"/>
  <Override PartName="/ppt/slideLayouts/slideLayout68.xml" ContentType="application/vnd.openxmlformats-officedocument.presentationml.slideLayout+xml"/>
  <Override PartName="/ppt/slideLayouts/slideLayout119.xml" ContentType="application/vnd.openxmlformats-officedocument.presentationml.slideLayout+xml"/>
  <Override PartName="/ppt/slideLayouts/slideLayout510.xml" ContentType="application/vnd.openxmlformats-officedocument.presentationml.slideLayout+xml"/>
  <Override PartName="/ppt/slideLayouts/slideLayout1011.xml" ContentType="application/vnd.openxmlformats-officedocument.presentationml.slideLayout+xml"/>
  <Override PartName="/ppt/slideLayouts/slideLayout412.xml" ContentType="application/vnd.openxmlformats-officedocument.presentationml.slideLayout+xml"/>
  <Override PartName="/ppt/slideLayouts/slideLayout913.xml" ContentType="application/vnd.openxmlformats-officedocument.presentationml.slideLayout+xml"/>
  <Override PartName="/ppt/theme/theme11.xml" ContentType="application/vnd.openxmlformats-officedocument.theme+xml"/>
  <Override PartName="/ppt/slides/slide122.xml" ContentType="application/vnd.openxmlformats-officedocument.presentationml.slide+xml"/>
  <Override PartName="/ppt/slides/slide23.xml" ContentType="application/vnd.openxmlformats-officedocument.presentationml.slide+xml"/>
  <Override PartName="/ppt/notesSlides/notesSlide11.xml" ContentType="application/vnd.openxmlformats-officedocument.presentationml.notesSlide+xml"/>
  <Override PartName="/ppt/notesMasters/notesMaster11.xml" ContentType="application/vnd.openxmlformats-officedocument.presentationml.notesMaster+xml"/>
  <Override PartName="/ppt/theme/theme22.xml" ContentType="application/vnd.openxmlformats-officedocument.theme+xml"/>
  <Override PartName="/customXml/item2.xml" ContentType="application/xml"/>
  <Override PartName="/customXml/itemProps21.xml" ContentType="application/vnd.openxmlformats-officedocument.customXmlProperties+xml"/>
  <Override PartName="/ppt/slides/slide64.xml" ContentType="application/vnd.openxmlformats-officedocument.presentationml.slide+xml"/>
  <Override PartName="/ppt/notesSlides/notesSlide42.xml" ContentType="application/vnd.openxmlformats-officedocument.presentationml.notesSlide+xml"/>
  <Override PartName="/ppt/slides/slide115.xml" ContentType="application/vnd.openxmlformats-officedocument.presentationml.slide+xml"/>
  <Override PartName="/ppt/viewProps.xml" ContentType="application/vnd.openxmlformats-officedocument.presentationml.viewProps+xml"/>
  <Override PartName="/ppt/slides/slide16.xml" ContentType="application/vnd.openxmlformats-officedocument.presentationml.slide+xml"/>
  <Override PartName="/ppt/presProps.xml" ContentType="application/vnd.openxmlformats-officedocument.presentationml.presProps+xml"/>
  <Override PartName="/customXml/item12.xml" ContentType="application/xml"/>
  <Override PartName="/customXml/itemProps12.xml" ContentType="application/vnd.openxmlformats-officedocument.customXmlProperties+xml"/>
  <Override PartName="/ppt/slides/slide57.xml" ContentType="application/vnd.openxmlformats-officedocument.presentationml.slide+xml"/>
  <Override PartName="/ppt/slides/slide108.xml" ContentType="application/vnd.openxmlformats-officedocument.presentationml.slide+xml"/>
  <Override PartName="/ppt/slides/slide49.xml" ContentType="application/vnd.openxmlformats-officedocument.presentationml.slide+xml"/>
  <Override PartName="/ppt/notesSlides/notesSlide33.xml" ContentType="application/vnd.openxmlformats-officedocument.presentationml.notesSlide+xml"/>
  <Override PartName="/ppt/handoutMasters/handoutMaster11.xml" ContentType="application/vnd.openxmlformats-officedocument.presentationml.handoutMaster+xml"/>
  <Override PartName="/ppt/theme/theme33.xml" ContentType="application/vnd.openxmlformats-officedocument.theme+xml"/>
  <Override PartName="/ppt/slides/slide910.xml" ContentType="application/vnd.openxmlformats-officedocument.presentationml.slide+xml"/>
  <Override PartName="/ppt/notesSlides/notesSlide54.xml" ContentType="application/vnd.openxmlformats-officedocument.presentationml.notesSlide+xml"/>
  <Override PartName="/ppt/tableStyles.xml" ContentType="application/vnd.openxmlformats-officedocument.presentationml.tableStyles+xml"/>
  <Override PartName="/ppt/slides/slide311.xml" ContentType="application/vnd.openxmlformats-officedocument.presentationml.slide+xml"/>
  <Override PartName="/ppt/notesSlides/notesSlide25.xml" ContentType="application/vnd.openxmlformats-officedocument.presentationml.notesSlide+xml"/>
  <Override PartName="/ppt/slides/slide812.xml" ContentType="application/vnd.openxmlformats-officedocument.presentationml.slide+xml"/>
  <Override PartName="/ppt/diagrams/layout11.xml" ContentType="application/vnd.openxmlformats-officedocument.drawingml.diagramLayout+xml"/>
  <Override PartName="/ppt/diagrams/data11.xml" ContentType="application/vnd.openxmlformats-officedocument.drawingml.diagramData+xml"/>
  <Override PartName="/ppt/diagrams/drawing1.xml" ContentType="application/vnd.ms-office.drawingml.diagramDrawing+xml"/>
  <Override PartName="/ppt/diagrams/colors11.xml" ContentType="application/vnd.openxmlformats-officedocument.drawingml.diagramColors+xml"/>
  <Override PartName="/ppt/diagrams/quickStyle11.xml" ContentType="application/vnd.openxmlformats-officedocument.drawingml.diagramStyle+xml"/>
  <Override PartName="/customXml/item33.xml" ContentType="application/xml"/>
  <Override PartName="/customXml/itemProps33.xml" ContentType="application/vnd.openxmlformats-officedocument.customXmlProperties+xml"/>
  <Override PartName="/docMetadata/LabelInfo.xml" ContentType="application/vnd.ms-office.classificationlabels+xml"/>
</Types>
</file>

<file path=_rels/.rels>&#65279;<?xml version="1.0" encoding="utf-8"?><Relationships xmlns="http://schemas.openxmlformats.org/package/2006/relationships"><Relationship Type="http://schemas.openxmlformats.org/officeDocument/2006/relationships/extended-properties" Target="/docProps/app.xml" Id="rId3" /><Relationship Type="http://schemas.openxmlformats.org/officeDocument/2006/relationships/custom-properties" Target="/docProps/custom.xml" Id="rId7" /><Relationship Type="http://schemas.openxmlformats.org/package/2006/relationships/metadata/core-properties" Target="/docProps/core.xml" Id="rId2" /><Relationship Type="http://schemas.openxmlformats.org/officeDocument/2006/relationships/officeDocument" Target="/ppt/presentation.xml" Id="rId1" /><Relationship Type="http://schemas.microsoft.com/office/2020/02/relationships/classificationlabels" Target="/docMetadata/LabelInfo.xml" Id="rId6" /></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84" r:id="rId1"/>
  </p:sldMasterIdLst>
  <p:notesMasterIdLst>
    <p:notesMasterId r:id="rId14"/>
  </p:notesMasterIdLst>
  <p:handoutMasterIdLst>
    <p:handoutMasterId r:id="rId15"/>
  </p:handoutMasterIdLst>
  <p:sldIdLst>
    <p:sldId id="256" r:id="rId2"/>
    <p:sldId id="309" r:id="rId3"/>
    <p:sldId id="296" r:id="rId4"/>
    <p:sldId id="293" r:id="rId5"/>
    <p:sldId id="310" r:id="rId6"/>
    <p:sldId id="278" r:id="rId7"/>
    <p:sldId id="311" r:id="rId8"/>
    <p:sldId id="312" r:id="rId9"/>
    <p:sldId id="284" r:id="rId10"/>
    <p:sldId id="313" r:id="rId11"/>
    <p:sldId id="314" r:id="rId12"/>
    <p:sldId id="31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1" autoAdjust="0"/>
    <p:restoredTop sz="95575" autoAdjust="0"/>
  </p:normalViewPr>
  <p:slideViewPr>
    <p:cSldViewPr snapToGrid="0">
      <p:cViewPr>
        <p:scale>
          <a:sx n="100" d="100"/>
          <a:sy n="100" d="100"/>
        </p:scale>
        <p:origin x="-182" y="-403"/>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2" d="100"/>
          <a:sy n="62" d="100"/>
        </p:scale>
        <p:origin x="2299" y="77"/>
      </p:cViewPr>
      <p:guideLst/>
    </p:cSldViewPr>
  </p:notesViewPr>
  <p:gridSpacing cx="76200" cy="76200"/>
</p:viewPr>
</file>

<file path=ppt/_rels/presentation.xml.rels>&#65279;<?xml version="1.0" encoding="utf-8"?><Relationships xmlns="http://schemas.openxmlformats.org/package/2006/relationships"><Relationship Type="http://schemas.openxmlformats.org/officeDocument/2006/relationships/slide" Target="/ppt/slides/slide71.xml" Id="rId8" /><Relationship Type="http://schemas.openxmlformats.org/officeDocument/2006/relationships/slide" Target="/ppt/slides/slide122.xml" Id="rId13" /><Relationship Type="http://schemas.openxmlformats.org/officeDocument/2006/relationships/theme" Target="/ppt/theme/theme11.xml" Id="rId18" /><Relationship Type="http://schemas.openxmlformats.org/officeDocument/2006/relationships/slide" Target="/ppt/slides/slide23.xml" Id="rId3" /><Relationship Type="http://schemas.openxmlformats.org/officeDocument/2006/relationships/customXml" Target="/customXml/item2.xml" Id="rId21" /><Relationship Type="http://schemas.openxmlformats.org/officeDocument/2006/relationships/slide" Target="/ppt/slides/slide64.xml" Id="rId7" /><Relationship Type="http://schemas.openxmlformats.org/officeDocument/2006/relationships/slide" Target="/ppt/slides/slide115.xml" Id="rId12" /><Relationship Type="http://schemas.openxmlformats.org/officeDocument/2006/relationships/viewProps" Target="/ppt/viewProps.xml" Id="rId17" /><Relationship Type="http://schemas.openxmlformats.org/officeDocument/2006/relationships/slide" Target="/ppt/slides/slide16.xml" Id="rId2" /><Relationship Type="http://schemas.openxmlformats.org/officeDocument/2006/relationships/presProps" Target="/ppt/presProps.xml" Id="rId16" /><Relationship Type="http://schemas.openxmlformats.org/officeDocument/2006/relationships/customXml" Target="/customXml/item12.xml" Id="rId20" /><Relationship Type="http://schemas.openxmlformats.org/officeDocument/2006/relationships/slideMaster" Target="/ppt/slideMasters/slideMaster11.xml" Id="rId1" /><Relationship Type="http://schemas.openxmlformats.org/officeDocument/2006/relationships/slide" Target="/ppt/slides/slide57.xml" Id="rId6" /><Relationship Type="http://schemas.openxmlformats.org/officeDocument/2006/relationships/slide" Target="/ppt/slides/slide108.xml" Id="rId11" /><Relationship Type="http://schemas.openxmlformats.org/officeDocument/2006/relationships/slide" Target="/ppt/slides/slide49.xml" Id="rId5" /><Relationship Type="http://schemas.openxmlformats.org/officeDocument/2006/relationships/handoutMaster" Target="/ppt/handoutMasters/handoutMaster11.xml" Id="rId15" /><Relationship Type="http://schemas.openxmlformats.org/officeDocument/2006/relationships/slide" Target="/ppt/slides/slide910.xml" Id="rId10" /><Relationship Type="http://schemas.openxmlformats.org/officeDocument/2006/relationships/tableStyles" Target="/ppt/tableStyles.xml" Id="rId19" /><Relationship Type="http://schemas.openxmlformats.org/officeDocument/2006/relationships/slide" Target="/ppt/slides/slide311.xml" Id="rId4" /><Relationship Type="http://schemas.openxmlformats.org/officeDocument/2006/relationships/slide" Target="/ppt/slides/slide812.xml" Id="rId9" /><Relationship Type="http://schemas.openxmlformats.org/officeDocument/2006/relationships/notesMaster" Target="/ppt/notesMasters/notesMaster11.xml" Id="rId14" /><Relationship Type="http://schemas.openxmlformats.org/officeDocument/2006/relationships/customXml" Target="/customXml/item33.xml" Id="rId22" /></Relationships>
</file>

<file path=ppt/diagrams/colors1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1.xml><?xml version="1.0" encoding="utf-8"?>
<dgm:dataModel xmlns:dgm="http://schemas.openxmlformats.org/drawingml/2006/diagram" xmlns:a="http://schemas.openxmlformats.org/drawingml/2006/main">
  <dgm:ptLst>
    <dgm:pt modelId="{0DD8915E-DC14-41D6-9BB5-F49E1C265163}" type="doc">
      <dgm:prSet loTypeId="urn:microsoft.com/office/officeart/2016/7/layout/HorizontalActionList" loCatId="list" qsTypeId="urn:microsoft.com/office/officeart/2005/8/quickstyle/simple1" qsCatId="simple" csTypeId="urn:microsoft.com/office/officeart/2005/8/colors/colorful1" csCatId="colorful" phldr="1"/>
      <dgm:spPr/>
      <dgm:t>
        <a:bodyPr/>
        <a:lstStyle/>
        <a:p>
          <a:endParaRPr lang="en-US"/>
        </a:p>
      </dgm:t>
    </dgm:pt>
    <dgm:pt modelId="{CEA68BC1-0214-475A-AAEB-F2C106BEDF3D}">
      <dgm:prSet/>
      <dgm:spPr/>
      <dgm:t>
        <a:bodyPr/>
        <a:lstStyle/>
        <a:p>
          <a:r>
            <a:rPr lang="en-US" dirty="0">
              <a:latin typeface="+mj-lt"/>
              <a:ea typeface="Calibri" charset="0"/>
              <a:cs typeface="Calibri" charset="0"/>
            </a:rPr>
            <a:t>Title</a:t>
          </a:r>
          <a:endParaRPr lang="en-US" dirty="0">
            <a:latin typeface="+mj-lt"/>
          </a:endParaRPr>
        </a:p>
      </dgm:t>
    </dgm:pt>
    <dgm:pt modelId="{D39F5498-D166-4D4F-959E-220D13F281F2}" type="parTrans" cxnId="{4A7F6715-186E-49A7-B901-131CC9610C6D}">
      <dgm:prSet/>
      <dgm:spPr/>
      <dgm:t>
        <a:bodyPr/>
        <a:lstStyle/>
        <a:p>
          <a:endParaRPr lang="en-US"/>
        </a:p>
      </dgm:t>
    </dgm:pt>
    <dgm:pt modelId="{D52D63DB-7300-43C9-9B4D-DCAB119753ED}" type="sibTrans" cxnId="{4A7F6715-186E-49A7-B901-131CC9610C6D}">
      <dgm:prSet/>
      <dgm:spPr/>
      <dgm:t>
        <a:bodyPr/>
        <a:lstStyle/>
        <a:p>
          <a:endParaRPr lang="en-US"/>
        </a:p>
      </dgm:t>
    </dgm:pt>
    <dgm:pt modelId="{6E78410F-604C-43A6-A991-1F6A0685C76E}">
      <dgm:prSet custT="1"/>
      <dgm:spPr/>
      <dgm:t>
        <a:bodyPr lIns="182880" tIns="182880" rIns="182880" bIns="182880"/>
        <a:lstStyle/>
        <a:p>
          <a:pPr marL="0">
            <a:lnSpc>
              <a:spcPct val="100000"/>
            </a:lnSpc>
            <a:buNone/>
          </a:pPr>
          <a:r>
            <a:rPr lang="en-US" sz="1600" b="0" i="0" dirty="0"/>
            <a:t>To start a presentation, go to the Slide Show tab, and select From Beginning.</a:t>
          </a:r>
          <a:endParaRPr lang="en-US" sz="1600" dirty="0">
            <a:latin typeface="Calibri" charset="0"/>
            <a:ea typeface="Calibri" charset="0"/>
            <a:cs typeface="Calibri" charset="0"/>
          </a:endParaRPr>
        </a:p>
      </dgm:t>
    </dgm:pt>
    <dgm:pt modelId="{B87758DC-95B9-415D-8FA2-3A592F03EEB6}" type="parTrans" cxnId="{E6E94786-140A-4645-ACBD-B11A56308E02}">
      <dgm:prSet/>
      <dgm:spPr/>
      <dgm:t>
        <a:bodyPr/>
        <a:lstStyle/>
        <a:p>
          <a:endParaRPr lang="en-US"/>
        </a:p>
      </dgm:t>
    </dgm:pt>
    <dgm:pt modelId="{81ADE71D-3BBC-45B9-8FE7-89C53F21FB8E}" type="sibTrans" cxnId="{E6E94786-140A-4645-ACBD-B11A56308E02}">
      <dgm:prSet/>
      <dgm:spPr/>
      <dgm:t>
        <a:bodyPr/>
        <a:lstStyle/>
        <a:p>
          <a:endParaRPr lang="en-US"/>
        </a:p>
      </dgm:t>
    </dgm:pt>
    <dgm:pt modelId="{57B30C7E-2C98-474C-972A-4A9F013596F6}">
      <dgm:prSet/>
      <dgm:spPr/>
      <dgm:t>
        <a:bodyPr/>
        <a:lstStyle/>
        <a:p>
          <a:r>
            <a:rPr lang="en-US" dirty="0">
              <a:latin typeface="+mj-lt"/>
              <a:ea typeface="Calibri" charset="0"/>
              <a:cs typeface="Calibri" charset="0"/>
            </a:rPr>
            <a:t>Title</a:t>
          </a:r>
        </a:p>
      </dgm:t>
    </dgm:pt>
    <dgm:pt modelId="{3C56CB1B-7905-41E8-90E6-A55A14BA7821}" type="parTrans" cxnId="{13126A2F-129D-4762-93CF-9798949EB589}">
      <dgm:prSet/>
      <dgm:spPr/>
      <dgm:t>
        <a:bodyPr/>
        <a:lstStyle/>
        <a:p>
          <a:endParaRPr lang="en-US"/>
        </a:p>
      </dgm:t>
    </dgm:pt>
    <dgm:pt modelId="{7F14057D-1A20-4F64-A110-C77AC5F00602}" type="sibTrans" cxnId="{13126A2F-129D-4762-93CF-9798949EB589}">
      <dgm:prSet/>
      <dgm:spPr/>
      <dgm:t>
        <a:bodyPr/>
        <a:lstStyle/>
        <a:p>
          <a:endParaRPr lang="en-US"/>
        </a:p>
      </dgm:t>
    </dgm:pt>
    <dgm:pt modelId="{B45FF3C1-5A75-4E4C-B2B6-84B0FAC421C2}">
      <dgm:prSet custT="1"/>
      <dgm:spPr/>
      <dgm:t>
        <a:bodyPr lIns="182880" tIns="182880" rIns="182880" bIns="182880"/>
        <a:lstStyle/>
        <a:p>
          <a:pPr marL="0">
            <a:lnSpc>
              <a:spcPct val="100000"/>
            </a:lnSpc>
            <a:buNone/>
          </a:pPr>
          <a:r>
            <a:rPr lang="en-US" sz="1600" b="0" i="0" dirty="0"/>
            <a:t>To display Presenter view, in Slide Show view, on the control bar at the bottom left select the three dots, and then Show Presenter View. </a:t>
          </a:r>
          <a:endParaRPr lang="en-US" sz="1600" dirty="0">
            <a:latin typeface="Calibri" charset="0"/>
            <a:ea typeface="Calibri" charset="0"/>
            <a:cs typeface="Calibri" charset="0"/>
          </a:endParaRPr>
        </a:p>
      </dgm:t>
    </dgm:pt>
    <dgm:pt modelId="{34A81C80-FF70-48EA-B442-BDB1EF403754}" type="parTrans" cxnId="{D6AF6FC0-4B56-4246-AC09-69D41F1CFC6B}">
      <dgm:prSet/>
      <dgm:spPr/>
      <dgm:t>
        <a:bodyPr/>
        <a:lstStyle/>
        <a:p>
          <a:endParaRPr lang="en-US"/>
        </a:p>
      </dgm:t>
    </dgm:pt>
    <dgm:pt modelId="{5B9815BA-8A8F-4251-B182-AD39A4FE26DD}" type="sibTrans" cxnId="{D6AF6FC0-4B56-4246-AC09-69D41F1CFC6B}">
      <dgm:prSet/>
      <dgm:spPr/>
      <dgm:t>
        <a:bodyPr/>
        <a:lstStyle/>
        <a:p>
          <a:endParaRPr lang="en-US"/>
        </a:p>
      </dgm:t>
    </dgm:pt>
    <dgm:pt modelId="{0A954AA6-C6B0-4271-8792-CCCE30CE7D69}">
      <dgm:prSet/>
      <dgm:spPr/>
      <dgm:t>
        <a:bodyPr/>
        <a:lstStyle/>
        <a:p>
          <a:r>
            <a:rPr lang="en-US" dirty="0">
              <a:latin typeface="+mj-lt"/>
              <a:ea typeface="Calibri" charset="0"/>
              <a:cs typeface="Calibri" charset="0"/>
            </a:rPr>
            <a:t>Title</a:t>
          </a:r>
        </a:p>
      </dgm:t>
    </dgm:pt>
    <dgm:pt modelId="{81CA91A9-12C9-4000-A833-6528B617CCA1}" type="parTrans" cxnId="{61DE8435-87FC-4ED8-A1D9-A0E36224C192}">
      <dgm:prSet/>
      <dgm:spPr/>
      <dgm:t>
        <a:bodyPr/>
        <a:lstStyle/>
        <a:p>
          <a:endParaRPr lang="en-US"/>
        </a:p>
      </dgm:t>
    </dgm:pt>
    <dgm:pt modelId="{7635DF39-FFCE-4F67-A43A-C3F7B847830D}" type="sibTrans" cxnId="{61DE8435-87FC-4ED8-A1D9-A0E36224C192}">
      <dgm:prSet/>
      <dgm:spPr/>
      <dgm:t>
        <a:bodyPr/>
        <a:lstStyle/>
        <a:p>
          <a:endParaRPr lang="en-US"/>
        </a:p>
      </dgm:t>
    </dgm:pt>
    <dgm:pt modelId="{838BD54C-88AD-40D7-AF5F-AB65EB0898A5}">
      <dgm:prSet custT="1"/>
      <dgm:spPr/>
      <dgm:t>
        <a:bodyPr lIns="182880" tIns="182880" rIns="182880" bIns="182880"/>
        <a:lstStyle/>
        <a:p>
          <a:pPr marL="0">
            <a:lnSpc>
              <a:spcPct val="100000"/>
            </a:lnSpc>
            <a:buNone/>
          </a:pPr>
          <a:r>
            <a:rPr lang="en-US" sz="1600" b="0" i="0" dirty="0"/>
            <a:t>During your presentation, the speaker notes are visible on your monitor, but aren't visible to the audience. </a:t>
          </a:r>
          <a:endParaRPr lang="en-US" sz="1600" dirty="0">
            <a:latin typeface="Calibri" charset="0"/>
            <a:ea typeface="Calibri" charset="0"/>
            <a:cs typeface="Calibri" charset="0"/>
          </a:endParaRPr>
        </a:p>
      </dgm:t>
    </dgm:pt>
    <dgm:pt modelId="{FD106F30-FED7-4A4D-9063-A51FC1861B8D}" type="parTrans" cxnId="{122438FB-0EB1-4DC7-B97A-C5EDE3236321}">
      <dgm:prSet/>
      <dgm:spPr/>
      <dgm:t>
        <a:bodyPr/>
        <a:lstStyle/>
        <a:p>
          <a:endParaRPr lang="en-US"/>
        </a:p>
      </dgm:t>
    </dgm:pt>
    <dgm:pt modelId="{C5AC6457-3C00-4583-9061-8DA5017D63FF}" type="sibTrans" cxnId="{122438FB-0EB1-4DC7-B97A-C5EDE3236321}">
      <dgm:prSet/>
      <dgm:spPr/>
      <dgm:t>
        <a:bodyPr/>
        <a:lstStyle/>
        <a:p>
          <a:endParaRPr lang="en-US"/>
        </a:p>
      </dgm:t>
    </dgm:pt>
    <dgm:pt modelId="{1E1BD5C7-7E98-4E9C-980A-6231C710F86D}">
      <dgm:prSet/>
      <dgm:spPr>
        <a:solidFill>
          <a:schemeClr val="accent1"/>
        </a:solidFill>
        <a:ln>
          <a:solidFill>
            <a:schemeClr val="accent1"/>
          </a:solidFill>
        </a:ln>
      </dgm:spPr>
      <dgm:t>
        <a:bodyPr/>
        <a:lstStyle/>
        <a:p>
          <a:r>
            <a:rPr lang="en-US" dirty="0">
              <a:latin typeface="+mj-lt"/>
              <a:ea typeface="Calibri" charset="0"/>
              <a:cs typeface="Calibri" charset="0"/>
            </a:rPr>
            <a:t>Title</a:t>
          </a:r>
        </a:p>
      </dgm:t>
    </dgm:pt>
    <dgm:pt modelId="{63D0BD99-D324-4743-A063-0F16264E6A03}" type="parTrans" cxnId="{F291143C-5080-4FD6-BEEA-B126FBAFEC70}">
      <dgm:prSet/>
      <dgm:spPr/>
      <dgm:t>
        <a:bodyPr/>
        <a:lstStyle/>
        <a:p>
          <a:endParaRPr lang="en-US"/>
        </a:p>
      </dgm:t>
    </dgm:pt>
    <dgm:pt modelId="{BDC49242-DD3A-494A-A4AF-E750AD6D3DAB}" type="sibTrans" cxnId="{F291143C-5080-4FD6-BEEA-B126FBAFEC70}">
      <dgm:prSet/>
      <dgm:spPr/>
      <dgm:t>
        <a:bodyPr/>
        <a:lstStyle/>
        <a:p>
          <a:endParaRPr lang="en-US"/>
        </a:p>
      </dgm:t>
    </dgm:pt>
    <dgm:pt modelId="{A0B60079-4AAF-49AC-8F08-8A2DFAEE29DB}">
      <dgm:prSet custT="1"/>
      <dgm:spPr>
        <a:solidFill>
          <a:schemeClr val="accent1">
            <a:lumMod val="20000"/>
            <a:lumOff val="80000"/>
            <a:alpha val="90000"/>
          </a:schemeClr>
        </a:solidFill>
      </dgm:spPr>
      <dgm:t>
        <a:bodyPr lIns="182880" tIns="182880" rIns="182880" bIns="182880"/>
        <a:lstStyle/>
        <a:p>
          <a:pPr marL="0">
            <a:lnSpc>
              <a:spcPct val="100000"/>
            </a:lnSpc>
            <a:buNone/>
          </a:pPr>
          <a:r>
            <a:rPr lang="en-US" sz="1600" b="0" i="0" dirty="0"/>
            <a:t>The Notes pane is a box that appears below each slide. Tap it to add notes. </a:t>
          </a:r>
          <a:endParaRPr lang="en-US" sz="1600" dirty="0">
            <a:latin typeface="Calibri" charset="0"/>
            <a:ea typeface="Calibri" charset="0"/>
            <a:cs typeface="Calibri" charset="0"/>
          </a:endParaRPr>
        </a:p>
      </dgm:t>
    </dgm:pt>
    <dgm:pt modelId="{94E190C2-DE76-4E92-9B8B-12C8AC85398D}" type="parTrans" cxnId="{DA65D739-98AB-49B5-B28F-78D06B43157F}">
      <dgm:prSet/>
      <dgm:spPr/>
      <dgm:t>
        <a:bodyPr/>
        <a:lstStyle/>
        <a:p>
          <a:endParaRPr lang="en-US"/>
        </a:p>
      </dgm:t>
    </dgm:pt>
    <dgm:pt modelId="{B3783AFC-A7BD-4A0E-8A53-49FBB33EB50F}" type="sibTrans" cxnId="{DA65D739-98AB-49B5-B28F-78D06B43157F}">
      <dgm:prSet/>
      <dgm:spPr/>
      <dgm:t>
        <a:bodyPr/>
        <a:lstStyle/>
        <a:p>
          <a:endParaRPr lang="en-US"/>
        </a:p>
      </dgm:t>
    </dgm:pt>
    <dgm:pt modelId="{13416990-6629-4AE4-B0B2-7DE8418884DB}">
      <dgm:prSet/>
      <dgm:spPr/>
      <dgm:t>
        <a:bodyPr/>
        <a:lstStyle/>
        <a:p>
          <a:r>
            <a:rPr lang="en-US" dirty="0">
              <a:latin typeface="+mj-lt"/>
              <a:ea typeface="Calibri" charset="0"/>
              <a:cs typeface="Calibri" charset="0"/>
            </a:rPr>
            <a:t>Title</a:t>
          </a:r>
        </a:p>
      </dgm:t>
    </dgm:pt>
    <dgm:pt modelId="{180D8207-97DB-48B4-AFB6-E1571502D51D}" type="parTrans" cxnId="{88C7DEFE-ACEF-4A9F-B154-781CBBFCBE18}">
      <dgm:prSet/>
      <dgm:spPr/>
      <dgm:t>
        <a:bodyPr/>
        <a:lstStyle/>
        <a:p>
          <a:endParaRPr lang="en-US"/>
        </a:p>
      </dgm:t>
    </dgm:pt>
    <dgm:pt modelId="{355D6E8A-518E-4B49-955A-8C7CE0CBDA24}" type="sibTrans" cxnId="{88C7DEFE-ACEF-4A9F-B154-781CBBFCBE18}">
      <dgm:prSet/>
      <dgm:spPr/>
      <dgm:t>
        <a:bodyPr/>
        <a:lstStyle/>
        <a:p>
          <a:endParaRPr lang="en-US"/>
        </a:p>
      </dgm:t>
    </dgm:pt>
    <dgm:pt modelId="{8FE81FEC-2664-411F-AEB3-065F29F52751}">
      <dgm:prSet custT="1"/>
      <dgm:spPr/>
      <dgm:t>
        <a:bodyPr lIns="182880" tIns="182880" rIns="182880" bIns="182880"/>
        <a:lstStyle/>
        <a:p>
          <a:pPr marL="0">
            <a:lnSpc>
              <a:spcPct val="100000"/>
            </a:lnSpc>
            <a:buNone/>
          </a:pPr>
          <a:r>
            <a:rPr lang="en-US" sz="1600" b="0" i="0" dirty="0"/>
            <a:t>If you don’t see the Notes pane or it is completely minimized, click Notes on the task bar across the bottom of the PowerPoint window. </a:t>
          </a:r>
          <a:endParaRPr lang="en-US" sz="1600" dirty="0">
            <a:latin typeface="Calibri" charset="0"/>
            <a:ea typeface="Calibri" charset="0"/>
            <a:cs typeface="Calibri" charset="0"/>
          </a:endParaRPr>
        </a:p>
      </dgm:t>
    </dgm:pt>
    <dgm:pt modelId="{BCBC007E-0269-421B-9C41-DE26D5C3A822}" type="parTrans" cxnId="{711E093C-AD42-45A4-8D40-A2D39702062E}">
      <dgm:prSet/>
      <dgm:spPr/>
      <dgm:t>
        <a:bodyPr/>
        <a:lstStyle/>
        <a:p>
          <a:endParaRPr lang="en-US"/>
        </a:p>
      </dgm:t>
    </dgm:pt>
    <dgm:pt modelId="{80230EB7-7230-4881-A631-309C07417378}" type="sibTrans" cxnId="{711E093C-AD42-45A4-8D40-A2D39702062E}">
      <dgm:prSet/>
      <dgm:spPr/>
      <dgm:t>
        <a:bodyPr/>
        <a:lstStyle/>
        <a:p>
          <a:endParaRPr lang="en-US"/>
        </a:p>
      </dgm:t>
    </dgm:pt>
    <dgm:pt modelId="{917788B4-4702-452B-A9BF-BD370AC7C91D}" type="pres">
      <dgm:prSet presAssocID="{0DD8915E-DC14-41D6-9BB5-F49E1C265163}" presName="Name0" presStyleCnt="0">
        <dgm:presLayoutVars>
          <dgm:dir/>
          <dgm:animLvl val="lvl"/>
          <dgm:resizeHandles val="exact"/>
        </dgm:presLayoutVars>
      </dgm:prSet>
      <dgm:spPr/>
    </dgm:pt>
    <dgm:pt modelId="{54C7622E-B3EE-4BFC-B751-4B261C400F01}" type="pres">
      <dgm:prSet presAssocID="{CEA68BC1-0214-475A-AAEB-F2C106BEDF3D}" presName="composite" presStyleCnt="0"/>
      <dgm:spPr/>
    </dgm:pt>
    <dgm:pt modelId="{80A1A6DF-0273-4C9F-A1CF-A320F9DB6FD1}" type="pres">
      <dgm:prSet presAssocID="{CEA68BC1-0214-475A-AAEB-F2C106BEDF3D}" presName="parTx" presStyleLbl="alignNode1" presStyleIdx="0" presStyleCnt="5">
        <dgm:presLayoutVars>
          <dgm:chMax val="0"/>
          <dgm:chPref val="0"/>
        </dgm:presLayoutVars>
      </dgm:prSet>
      <dgm:spPr/>
    </dgm:pt>
    <dgm:pt modelId="{910C52EF-D1F5-4581-A150-24B263AF9343}" type="pres">
      <dgm:prSet presAssocID="{CEA68BC1-0214-475A-AAEB-F2C106BEDF3D}" presName="desTx" presStyleLbl="alignAccFollowNode1" presStyleIdx="0" presStyleCnt="5">
        <dgm:presLayoutVars/>
      </dgm:prSet>
      <dgm:spPr/>
    </dgm:pt>
    <dgm:pt modelId="{06DEF15E-2A95-4424-9CA3-93FFF5A22F97}" type="pres">
      <dgm:prSet presAssocID="{D52D63DB-7300-43C9-9B4D-DCAB119753ED}" presName="space" presStyleCnt="0"/>
      <dgm:spPr/>
    </dgm:pt>
    <dgm:pt modelId="{0D1CB9BF-C612-4FA5-A8ED-CBAA77D93857}" type="pres">
      <dgm:prSet presAssocID="{57B30C7E-2C98-474C-972A-4A9F013596F6}" presName="composite" presStyleCnt="0"/>
      <dgm:spPr/>
    </dgm:pt>
    <dgm:pt modelId="{1F484571-9C36-4EBC-94E8-740ECF59A9E8}" type="pres">
      <dgm:prSet presAssocID="{57B30C7E-2C98-474C-972A-4A9F013596F6}" presName="parTx" presStyleLbl="alignNode1" presStyleIdx="1" presStyleCnt="5">
        <dgm:presLayoutVars>
          <dgm:chMax val="0"/>
          <dgm:chPref val="0"/>
        </dgm:presLayoutVars>
      </dgm:prSet>
      <dgm:spPr/>
    </dgm:pt>
    <dgm:pt modelId="{8382FB71-379A-4A42-BEC2-AAF439B565D5}" type="pres">
      <dgm:prSet presAssocID="{57B30C7E-2C98-474C-972A-4A9F013596F6}" presName="desTx" presStyleLbl="alignAccFollowNode1" presStyleIdx="1" presStyleCnt="5">
        <dgm:presLayoutVars/>
      </dgm:prSet>
      <dgm:spPr/>
    </dgm:pt>
    <dgm:pt modelId="{CEAD898F-DA15-46A5-A07C-10D30E78B5E8}" type="pres">
      <dgm:prSet presAssocID="{7F14057D-1A20-4F64-A110-C77AC5F00602}" presName="space" presStyleCnt="0"/>
      <dgm:spPr/>
    </dgm:pt>
    <dgm:pt modelId="{BEA164EE-1450-4AEB-9527-4E22FBF3C1A8}" type="pres">
      <dgm:prSet presAssocID="{0A954AA6-C6B0-4271-8792-CCCE30CE7D69}" presName="composite" presStyleCnt="0"/>
      <dgm:spPr/>
    </dgm:pt>
    <dgm:pt modelId="{6B33ABE5-CEF1-4B39-82C3-F1FC644C0A8F}" type="pres">
      <dgm:prSet presAssocID="{0A954AA6-C6B0-4271-8792-CCCE30CE7D69}" presName="parTx" presStyleLbl="alignNode1" presStyleIdx="2" presStyleCnt="5">
        <dgm:presLayoutVars>
          <dgm:chMax val="0"/>
          <dgm:chPref val="0"/>
        </dgm:presLayoutVars>
      </dgm:prSet>
      <dgm:spPr/>
    </dgm:pt>
    <dgm:pt modelId="{D49AD3F7-B2B6-4709-A43B-C22DEB981B39}" type="pres">
      <dgm:prSet presAssocID="{0A954AA6-C6B0-4271-8792-CCCE30CE7D69}" presName="desTx" presStyleLbl="alignAccFollowNode1" presStyleIdx="2" presStyleCnt="5">
        <dgm:presLayoutVars/>
      </dgm:prSet>
      <dgm:spPr/>
    </dgm:pt>
    <dgm:pt modelId="{C83CA8A9-5873-4873-B14F-2F0E7FB2ABCC}" type="pres">
      <dgm:prSet presAssocID="{7635DF39-FFCE-4F67-A43A-C3F7B847830D}" presName="space" presStyleCnt="0"/>
      <dgm:spPr/>
    </dgm:pt>
    <dgm:pt modelId="{952DF76F-9AB8-4BB6-B004-372FA36D16E3}" type="pres">
      <dgm:prSet presAssocID="{1E1BD5C7-7E98-4E9C-980A-6231C710F86D}" presName="composite" presStyleCnt="0"/>
      <dgm:spPr/>
    </dgm:pt>
    <dgm:pt modelId="{4AE355A7-3A54-47B1-8CB5-F35120F77B1B}" type="pres">
      <dgm:prSet presAssocID="{1E1BD5C7-7E98-4E9C-980A-6231C710F86D}" presName="parTx" presStyleLbl="alignNode1" presStyleIdx="3" presStyleCnt="5">
        <dgm:presLayoutVars>
          <dgm:chMax val="0"/>
          <dgm:chPref val="0"/>
        </dgm:presLayoutVars>
      </dgm:prSet>
      <dgm:spPr/>
    </dgm:pt>
    <dgm:pt modelId="{C0A30CE6-D937-498A-8D1C-AB49CDB4AE52}" type="pres">
      <dgm:prSet presAssocID="{1E1BD5C7-7E98-4E9C-980A-6231C710F86D}" presName="desTx" presStyleLbl="alignAccFollowNode1" presStyleIdx="3" presStyleCnt="5">
        <dgm:presLayoutVars/>
      </dgm:prSet>
      <dgm:spPr/>
    </dgm:pt>
    <dgm:pt modelId="{5F52C0BF-6756-4EC5-B609-DFC97E73A4A5}" type="pres">
      <dgm:prSet presAssocID="{BDC49242-DD3A-494A-A4AF-E750AD6D3DAB}" presName="space" presStyleCnt="0"/>
      <dgm:spPr/>
    </dgm:pt>
    <dgm:pt modelId="{F042507F-C824-490E-948D-BDF8D9C669BD}" type="pres">
      <dgm:prSet presAssocID="{13416990-6629-4AE4-B0B2-7DE8418884DB}" presName="composite" presStyleCnt="0"/>
      <dgm:spPr/>
    </dgm:pt>
    <dgm:pt modelId="{1D3D5FCC-5789-4468-99A6-5D6A676B6013}" type="pres">
      <dgm:prSet presAssocID="{13416990-6629-4AE4-B0B2-7DE8418884DB}" presName="parTx" presStyleLbl="alignNode1" presStyleIdx="4" presStyleCnt="5">
        <dgm:presLayoutVars>
          <dgm:chMax val="0"/>
          <dgm:chPref val="0"/>
        </dgm:presLayoutVars>
      </dgm:prSet>
      <dgm:spPr/>
    </dgm:pt>
    <dgm:pt modelId="{44C7D37A-568B-4A53-88BE-8330DEF7D4A3}" type="pres">
      <dgm:prSet presAssocID="{13416990-6629-4AE4-B0B2-7DE8418884DB}" presName="desTx" presStyleLbl="alignAccFollowNode1" presStyleIdx="4" presStyleCnt="5">
        <dgm:presLayoutVars/>
      </dgm:prSet>
      <dgm:spPr/>
    </dgm:pt>
  </dgm:ptLst>
  <dgm:cxnLst>
    <dgm:cxn modelId="{4A7F6715-186E-49A7-B901-131CC9610C6D}" srcId="{0DD8915E-DC14-41D6-9BB5-F49E1C265163}" destId="{CEA68BC1-0214-475A-AAEB-F2C106BEDF3D}" srcOrd="0" destOrd="0" parTransId="{D39F5498-D166-4D4F-959E-220D13F281F2}" sibTransId="{D52D63DB-7300-43C9-9B4D-DCAB119753ED}"/>
    <dgm:cxn modelId="{88C0D421-0F9D-49BA-8817-FC936CC87FAC}" type="presOf" srcId="{B45FF3C1-5A75-4E4C-B2B6-84B0FAC421C2}" destId="{8382FB71-379A-4A42-BEC2-AAF439B565D5}" srcOrd="0" destOrd="0" presId="urn:microsoft.com/office/officeart/2016/7/layout/HorizontalActionList"/>
    <dgm:cxn modelId="{13126A2F-129D-4762-93CF-9798949EB589}" srcId="{0DD8915E-DC14-41D6-9BB5-F49E1C265163}" destId="{57B30C7E-2C98-474C-972A-4A9F013596F6}" srcOrd="1" destOrd="0" parTransId="{3C56CB1B-7905-41E8-90E6-A55A14BA7821}" sibTransId="{7F14057D-1A20-4F64-A110-C77AC5F00602}"/>
    <dgm:cxn modelId="{61DE8435-87FC-4ED8-A1D9-A0E36224C192}" srcId="{0DD8915E-DC14-41D6-9BB5-F49E1C265163}" destId="{0A954AA6-C6B0-4271-8792-CCCE30CE7D69}" srcOrd="2" destOrd="0" parTransId="{81CA91A9-12C9-4000-A833-6528B617CCA1}" sibTransId="{7635DF39-FFCE-4F67-A43A-C3F7B847830D}"/>
    <dgm:cxn modelId="{DA65D739-98AB-49B5-B28F-78D06B43157F}" srcId="{1E1BD5C7-7E98-4E9C-980A-6231C710F86D}" destId="{A0B60079-4AAF-49AC-8F08-8A2DFAEE29DB}" srcOrd="0" destOrd="0" parTransId="{94E190C2-DE76-4E92-9B8B-12C8AC85398D}" sibTransId="{B3783AFC-A7BD-4A0E-8A53-49FBB33EB50F}"/>
    <dgm:cxn modelId="{711E093C-AD42-45A4-8D40-A2D39702062E}" srcId="{13416990-6629-4AE4-B0B2-7DE8418884DB}" destId="{8FE81FEC-2664-411F-AEB3-065F29F52751}" srcOrd="0" destOrd="0" parTransId="{BCBC007E-0269-421B-9C41-DE26D5C3A822}" sibTransId="{80230EB7-7230-4881-A631-309C07417378}"/>
    <dgm:cxn modelId="{F291143C-5080-4FD6-BEEA-B126FBAFEC70}" srcId="{0DD8915E-DC14-41D6-9BB5-F49E1C265163}" destId="{1E1BD5C7-7E98-4E9C-980A-6231C710F86D}" srcOrd="3" destOrd="0" parTransId="{63D0BD99-D324-4743-A063-0F16264E6A03}" sibTransId="{BDC49242-DD3A-494A-A4AF-E750AD6D3DAB}"/>
    <dgm:cxn modelId="{7AF7564A-7BD3-438E-9B3C-14BD86824042}" type="presOf" srcId="{57B30C7E-2C98-474C-972A-4A9F013596F6}" destId="{1F484571-9C36-4EBC-94E8-740ECF59A9E8}" srcOrd="0" destOrd="0" presId="urn:microsoft.com/office/officeart/2016/7/layout/HorizontalActionList"/>
    <dgm:cxn modelId="{6AFDC150-9F77-4A36-A180-B36F17F720D5}" type="presOf" srcId="{1E1BD5C7-7E98-4E9C-980A-6231C710F86D}" destId="{4AE355A7-3A54-47B1-8CB5-F35120F77B1B}" srcOrd="0" destOrd="0" presId="urn:microsoft.com/office/officeart/2016/7/layout/HorizontalActionList"/>
    <dgm:cxn modelId="{9C4BCC70-6D73-47C9-B488-C135FF971FCD}" type="presOf" srcId="{13416990-6629-4AE4-B0B2-7DE8418884DB}" destId="{1D3D5FCC-5789-4468-99A6-5D6A676B6013}" srcOrd="0" destOrd="0" presId="urn:microsoft.com/office/officeart/2016/7/layout/HorizontalActionList"/>
    <dgm:cxn modelId="{E6E94786-140A-4645-ACBD-B11A56308E02}" srcId="{CEA68BC1-0214-475A-AAEB-F2C106BEDF3D}" destId="{6E78410F-604C-43A6-A991-1F6A0685C76E}" srcOrd="0" destOrd="0" parTransId="{B87758DC-95B9-415D-8FA2-3A592F03EEB6}" sibTransId="{81ADE71D-3BBC-45B9-8FE7-89C53F21FB8E}"/>
    <dgm:cxn modelId="{77938B8A-5AD8-4A5E-A030-55E04EAC32E6}" type="presOf" srcId="{6E78410F-604C-43A6-A991-1F6A0685C76E}" destId="{910C52EF-D1F5-4581-A150-24B263AF9343}" srcOrd="0" destOrd="0" presId="urn:microsoft.com/office/officeart/2016/7/layout/HorizontalActionList"/>
    <dgm:cxn modelId="{E440549C-0098-4200-80A6-FF88137F160F}" type="presOf" srcId="{0DD8915E-DC14-41D6-9BB5-F49E1C265163}" destId="{917788B4-4702-452B-A9BF-BD370AC7C91D}" srcOrd="0" destOrd="0" presId="urn:microsoft.com/office/officeart/2016/7/layout/HorizontalActionList"/>
    <dgm:cxn modelId="{B33405B2-B51D-4E21-BC61-F0A17B517544}" type="presOf" srcId="{A0B60079-4AAF-49AC-8F08-8A2DFAEE29DB}" destId="{C0A30CE6-D937-498A-8D1C-AB49CDB4AE52}" srcOrd="0" destOrd="0" presId="urn:microsoft.com/office/officeart/2016/7/layout/HorizontalActionList"/>
    <dgm:cxn modelId="{D6AF6FC0-4B56-4246-AC09-69D41F1CFC6B}" srcId="{57B30C7E-2C98-474C-972A-4A9F013596F6}" destId="{B45FF3C1-5A75-4E4C-B2B6-84B0FAC421C2}" srcOrd="0" destOrd="0" parTransId="{34A81C80-FF70-48EA-B442-BDB1EF403754}" sibTransId="{5B9815BA-8A8F-4251-B182-AD39A4FE26DD}"/>
    <dgm:cxn modelId="{B4983ACB-8E8C-4A2A-9B18-8617D7E17A77}" type="presOf" srcId="{838BD54C-88AD-40D7-AF5F-AB65EB0898A5}" destId="{D49AD3F7-B2B6-4709-A43B-C22DEB981B39}" srcOrd="0" destOrd="0" presId="urn:microsoft.com/office/officeart/2016/7/layout/HorizontalActionList"/>
    <dgm:cxn modelId="{F287A5D1-1293-47FF-AD35-F35BD7DB7217}" type="presOf" srcId="{8FE81FEC-2664-411F-AEB3-065F29F52751}" destId="{44C7D37A-568B-4A53-88BE-8330DEF7D4A3}" srcOrd="0" destOrd="0" presId="urn:microsoft.com/office/officeart/2016/7/layout/HorizontalActionList"/>
    <dgm:cxn modelId="{9AF54BDB-DAB3-4B24-A529-369FFC39451F}" type="presOf" srcId="{0A954AA6-C6B0-4271-8792-CCCE30CE7D69}" destId="{6B33ABE5-CEF1-4B39-82C3-F1FC644C0A8F}" srcOrd="0" destOrd="0" presId="urn:microsoft.com/office/officeart/2016/7/layout/HorizontalActionList"/>
    <dgm:cxn modelId="{E3F2F5EC-16B1-4C58-9182-F30E78C8D17D}" type="presOf" srcId="{CEA68BC1-0214-475A-AAEB-F2C106BEDF3D}" destId="{80A1A6DF-0273-4C9F-A1CF-A320F9DB6FD1}" srcOrd="0" destOrd="0" presId="urn:microsoft.com/office/officeart/2016/7/layout/HorizontalActionList"/>
    <dgm:cxn modelId="{122438FB-0EB1-4DC7-B97A-C5EDE3236321}" srcId="{0A954AA6-C6B0-4271-8792-CCCE30CE7D69}" destId="{838BD54C-88AD-40D7-AF5F-AB65EB0898A5}" srcOrd="0" destOrd="0" parTransId="{FD106F30-FED7-4A4D-9063-A51FC1861B8D}" sibTransId="{C5AC6457-3C00-4583-9061-8DA5017D63FF}"/>
    <dgm:cxn modelId="{88C7DEFE-ACEF-4A9F-B154-781CBBFCBE18}" srcId="{0DD8915E-DC14-41D6-9BB5-F49E1C265163}" destId="{13416990-6629-4AE4-B0B2-7DE8418884DB}" srcOrd="4" destOrd="0" parTransId="{180D8207-97DB-48B4-AFB6-E1571502D51D}" sibTransId="{355D6E8A-518E-4B49-955A-8C7CE0CBDA24}"/>
    <dgm:cxn modelId="{33ECD332-58AF-4E88-A500-D1240A9110AD}" type="presParOf" srcId="{917788B4-4702-452B-A9BF-BD370AC7C91D}" destId="{54C7622E-B3EE-4BFC-B751-4B261C400F01}" srcOrd="0" destOrd="0" presId="urn:microsoft.com/office/officeart/2016/7/layout/HorizontalActionList"/>
    <dgm:cxn modelId="{235818C5-3573-4908-AEE0-3A7896555462}" type="presParOf" srcId="{54C7622E-B3EE-4BFC-B751-4B261C400F01}" destId="{80A1A6DF-0273-4C9F-A1CF-A320F9DB6FD1}" srcOrd="0" destOrd="0" presId="urn:microsoft.com/office/officeart/2016/7/layout/HorizontalActionList"/>
    <dgm:cxn modelId="{33438145-C485-436C-AD90-2BC58FD45BD2}" type="presParOf" srcId="{54C7622E-B3EE-4BFC-B751-4B261C400F01}" destId="{910C52EF-D1F5-4581-A150-24B263AF9343}" srcOrd="1" destOrd="0" presId="urn:microsoft.com/office/officeart/2016/7/layout/HorizontalActionList"/>
    <dgm:cxn modelId="{0EA76779-6AA3-4942-8892-7B9CDEB74548}" type="presParOf" srcId="{917788B4-4702-452B-A9BF-BD370AC7C91D}" destId="{06DEF15E-2A95-4424-9CA3-93FFF5A22F97}" srcOrd="1" destOrd="0" presId="urn:microsoft.com/office/officeart/2016/7/layout/HorizontalActionList"/>
    <dgm:cxn modelId="{57A61824-4682-4CED-A1C9-A568972EE94D}" type="presParOf" srcId="{917788B4-4702-452B-A9BF-BD370AC7C91D}" destId="{0D1CB9BF-C612-4FA5-A8ED-CBAA77D93857}" srcOrd="2" destOrd="0" presId="urn:microsoft.com/office/officeart/2016/7/layout/HorizontalActionList"/>
    <dgm:cxn modelId="{7A2FA531-FB20-457D-BFF0-44C485415D15}" type="presParOf" srcId="{0D1CB9BF-C612-4FA5-A8ED-CBAA77D93857}" destId="{1F484571-9C36-4EBC-94E8-740ECF59A9E8}" srcOrd="0" destOrd="0" presId="urn:microsoft.com/office/officeart/2016/7/layout/HorizontalActionList"/>
    <dgm:cxn modelId="{9BCEDA81-6667-4C17-AFA8-2C42082BF207}" type="presParOf" srcId="{0D1CB9BF-C612-4FA5-A8ED-CBAA77D93857}" destId="{8382FB71-379A-4A42-BEC2-AAF439B565D5}" srcOrd="1" destOrd="0" presId="urn:microsoft.com/office/officeart/2016/7/layout/HorizontalActionList"/>
    <dgm:cxn modelId="{5A057344-D843-4EDB-84B0-60D5D1347B9F}" type="presParOf" srcId="{917788B4-4702-452B-A9BF-BD370AC7C91D}" destId="{CEAD898F-DA15-46A5-A07C-10D30E78B5E8}" srcOrd="3" destOrd="0" presId="urn:microsoft.com/office/officeart/2016/7/layout/HorizontalActionList"/>
    <dgm:cxn modelId="{8508FC8E-9136-4A97-9AA3-FFDDDB3B40AE}" type="presParOf" srcId="{917788B4-4702-452B-A9BF-BD370AC7C91D}" destId="{BEA164EE-1450-4AEB-9527-4E22FBF3C1A8}" srcOrd="4" destOrd="0" presId="urn:microsoft.com/office/officeart/2016/7/layout/HorizontalActionList"/>
    <dgm:cxn modelId="{657D2BC0-01E3-4AB6-A185-AF8A8BDB41EA}" type="presParOf" srcId="{BEA164EE-1450-4AEB-9527-4E22FBF3C1A8}" destId="{6B33ABE5-CEF1-4B39-82C3-F1FC644C0A8F}" srcOrd="0" destOrd="0" presId="urn:microsoft.com/office/officeart/2016/7/layout/HorizontalActionList"/>
    <dgm:cxn modelId="{D58411C6-0DF5-4662-9901-DA23240E83B9}" type="presParOf" srcId="{BEA164EE-1450-4AEB-9527-4E22FBF3C1A8}" destId="{D49AD3F7-B2B6-4709-A43B-C22DEB981B39}" srcOrd="1" destOrd="0" presId="urn:microsoft.com/office/officeart/2016/7/layout/HorizontalActionList"/>
    <dgm:cxn modelId="{3F6A4F5F-E2A5-4931-86E6-12BB70DD5E96}" type="presParOf" srcId="{917788B4-4702-452B-A9BF-BD370AC7C91D}" destId="{C83CA8A9-5873-4873-B14F-2F0E7FB2ABCC}" srcOrd="5" destOrd="0" presId="urn:microsoft.com/office/officeart/2016/7/layout/HorizontalActionList"/>
    <dgm:cxn modelId="{4C32C92D-DDF9-49A1-AF89-0235CF9C71B7}" type="presParOf" srcId="{917788B4-4702-452B-A9BF-BD370AC7C91D}" destId="{952DF76F-9AB8-4BB6-B004-372FA36D16E3}" srcOrd="6" destOrd="0" presId="urn:microsoft.com/office/officeart/2016/7/layout/HorizontalActionList"/>
    <dgm:cxn modelId="{57417539-B51B-4234-AEE5-F533ECC107BB}" type="presParOf" srcId="{952DF76F-9AB8-4BB6-B004-372FA36D16E3}" destId="{4AE355A7-3A54-47B1-8CB5-F35120F77B1B}" srcOrd="0" destOrd="0" presId="urn:microsoft.com/office/officeart/2016/7/layout/HorizontalActionList"/>
    <dgm:cxn modelId="{17742994-33B7-461E-8138-938D77B15D79}" type="presParOf" srcId="{952DF76F-9AB8-4BB6-B004-372FA36D16E3}" destId="{C0A30CE6-D937-498A-8D1C-AB49CDB4AE52}" srcOrd="1" destOrd="0" presId="urn:microsoft.com/office/officeart/2016/7/layout/HorizontalActionList"/>
    <dgm:cxn modelId="{63E4F875-88CC-449C-98C8-8CCD36740115}" type="presParOf" srcId="{917788B4-4702-452B-A9BF-BD370AC7C91D}" destId="{5F52C0BF-6756-4EC5-B609-DFC97E73A4A5}" srcOrd="7" destOrd="0" presId="urn:microsoft.com/office/officeart/2016/7/layout/HorizontalActionList"/>
    <dgm:cxn modelId="{008A04F8-CCA8-463D-A028-8F7B8B5DED82}" type="presParOf" srcId="{917788B4-4702-452B-A9BF-BD370AC7C91D}" destId="{F042507F-C824-490E-948D-BDF8D9C669BD}" srcOrd="8" destOrd="0" presId="urn:microsoft.com/office/officeart/2016/7/layout/HorizontalActionList"/>
    <dgm:cxn modelId="{1AE7904C-A54A-4252-8559-6AFDB410BC10}" type="presParOf" srcId="{F042507F-C824-490E-948D-BDF8D9C669BD}" destId="{1D3D5FCC-5789-4468-99A6-5D6A676B6013}" srcOrd="0" destOrd="0" presId="urn:microsoft.com/office/officeart/2016/7/layout/HorizontalActionList"/>
    <dgm:cxn modelId="{52C4214A-785F-4BE4-BD04-5A0C4ABD5272}" type="presParOf" srcId="{F042507F-C824-490E-948D-BDF8D9C669BD}" destId="{44C7D37A-568B-4A53-88BE-8330DEF7D4A3}" srcOrd="1" destOrd="0" presId="urn:microsoft.com/office/officeart/2016/7/layout/Horizontal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A1A6DF-0273-4C9F-A1CF-A320F9DB6FD1}">
      <dsp:nvSpPr>
        <dsp:cNvPr id="0" name=""/>
        <dsp:cNvSpPr/>
      </dsp:nvSpPr>
      <dsp:spPr>
        <a:xfrm>
          <a:off x="5062" y="560290"/>
          <a:ext cx="2093435" cy="628030"/>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428" tIns="165428" rIns="165428" bIns="165428" numCol="1" spcCol="1270" anchor="ctr" anchorCtr="0">
          <a:noAutofit/>
        </a:bodyPr>
        <a:lstStyle/>
        <a:p>
          <a:pPr marL="0" lvl="0" indent="0" algn="ctr" defTabSz="844550">
            <a:lnSpc>
              <a:spcPct val="90000"/>
            </a:lnSpc>
            <a:spcBef>
              <a:spcPct val="0"/>
            </a:spcBef>
            <a:spcAft>
              <a:spcPct val="35000"/>
            </a:spcAft>
            <a:buNone/>
          </a:pPr>
          <a:r>
            <a:rPr lang="en-US" sz="1900" kern="1200" dirty="0">
              <a:latin typeface="+mj-lt"/>
              <a:ea typeface="Calibri" charset="0"/>
              <a:cs typeface="Calibri" charset="0"/>
            </a:rPr>
            <a:t>Title</a:t>
          </a:r>
          <a:endParaRPr lang="en-US" sz="1900" kern="1200" dirty="0">
            <a:latin typeface="+mj-lt"/>
          </a:endParaRPr>
        </a:p>
      </dsp:txBody>
      <dsp:txXfrm>
        <a:off x="5062" y="560290"/>
        <a:ext cx="2093435" cy="628030"/>
      </dsp:txXfrm>
    </dsp:sp>
    <dsp:sp modelId="{910C52EF-D1F5-4581-A150-24B263AF9343}">
      <dsp:nvSpPr>
        <dsp:cNvPr id="0" name=""/>
        <dsp:cNvSpPr/>
      </dsp:nvSpPr>
      <dsp:spPr>
        <a:xfrm>
          <a:off x="5062" y="1188321"/>
          <a:ext cx="2093435" cy="2601138"/>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2880" tIns="182880" rIns="182880" bIns="182880" numCol="1" spcCol="1270" anchor="t" anchorCtr="0">
          <a:noAutofit/>
        </a:bodyPr>
        <a:lstStyle/>
        <a:p>
          <a:pPr marL="0" lvl="0" indent="0" algn="l" defTabSz="711200">
            <a:lnSpc>
              <a:spcPct val="100000"/>
            </a:lnSpc>
            <a:spcBef>
              <a:spcPct val="0"/>
            </a:spcBef>
            <a:spcAft>
              <a:spcPct val="35000"/>
            </a:spcAft>
            <a:buNone/>
          </a:pPr>
          <a:r>
            <a:rPr lang="en-US" sz="1600" b="0" i="0" kern="1200" dirty="0"/>
            <a:t>To start a presentation, go to the Slide Show tab, and select From Beginning.</a:t>
          </a:r>
          <a:endParaRPr lang="en-US" sz="1600" kern="1200" dirty="0">
            <a:latin typeface="Calibri" charset="0"/>
            <a:ea typeface="Calibri" charset="0"/>
            <a:cs typeface="Calibri" charset="0"/>
          </a:endParaRPr>
        </a:p>
      </dsp:txBody>
      <dsp:txXfrm>
        <a:off x="5062" y="1188321"/>
        <a:ext cx="2093435" cy="2601138"/>
      </dsp:txXfrm>
    </dsp:sp>
    <dsp:sp modelId="{1F484571-9C36-4EBC-94E8-740ECF59A9E8}">
      <dsp:nvSpPr>
        <dsp:cNvPr id="0" name=""/>
        <dsp:cNvSpPr/>
      </dsp:nvSpPr>
      <dsp:spPr>
        <a:xfrm>
          <a:off x="2206497" y="560290"/>
          <a:ext cx="2093435" cy="628030"/>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428" tIns="165428" rIns="165428" bIns="165428" numCol="1" spcCol="1270" anchor="ctr" anchorCtr="0">
          <a:noAutofit/>
        </a:bodyPr>
        <a:lstStyle/>
        <a:p>
          <a:pPr marL="0" lvl="0" indent="0" algn="ctr" defTabSz="844550">
            <a:lnSpc>
              <a:spcPct val="90000"/>
            </a:lnSpc>
            <a:spcBef>
              <a:spcPct val="0"/>
            </a:spcBef>
            <a:spcAft>
              <a:spcPct val="35000"/>
            </a:spcAft>
            <a:buNone/>
          </a:pPr>
          <a:r>
            <a:rPr lang="en-US" sz="1900" kern="1200" dirty="0">
              <a:latin typeface="+mj-lt"/>
              <a:ea typeface="Calibri" charset="0"/>
              <a:cs typeface="Calibri" charset="0"/>
            </a:rPr>
            <a:t>Title</a:t>
          </a:r>
        </a:p>
      </dsp:txBody>
      <dsp:txXfrm>
        <a:off x="2206497" y="560290"/>
        <a:ext cx="2093435" cy="628030"/>
      </dsp:txXfrm>
    </dsp:sp>
    <dsp:sp modelId="{8382FB71-379A-4A42-BEC2-AAF439B565D5}">
      <dsp:nvSpPr>
        <dsp:cNvPr id="0" name=""/>
        <dsp:cNvSpPr/>
      </dsp:nvSpPr>
      <dsp:spPr>
        <a:xfrm>
          <a:off x="2206497" y="1188321"/>
          <a:ext cx="2093435" cy="2601138"/>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2880" tIns="182880" rIns="182880" bIns="182880" numCol="1" spcCol="1270" anchor="t" anchorCtr="0">
          <a:noAutofit/>
        </a:bodyPr>
        <a:lstStyle/>
        <a:p>
          <a:pPr marL="0" lvl="0" indent="0" algn="l" defTabSz="711200">
            <a:lnSpc>
              <a:spcPct val="100000"/>
            </a:lnSpc>
            <a:spcBef>
              <a:spcPct val="0"/>
            </a:spcBef>
            <a:spcAft>
              <a:spcPct val="35000"/>
            </a:spcAft>
            <a:buNone/>
          </a:pPr>
          <a:r>
            <a:rPr lang="en-US" sz="1600" b="0" i="0" kern="1200" dirty="0"/>
            <a:t>To display Presenter view, in Slide Show view, on the control bar at the bottom left select the three dots, and then Show Presenter View. </a:t>
          </a:r>
          <a:endParaRPr lang="en-US" sz="1600" kern="1200" dirty="0">
            <a:latin typeface="Calibri" charset="0"/>
            <a:ea typeface="Calibri" charset="0"/>
            <a:cs typeface="Calibri" charset="0"/>
          </a:endParaRPr>
        </a:p>
      </dsp:txBody>
      <dsp:txXfrm>
        <a:off x="2206497" y="1188321"/>
        <a:ext cx="2093435" cy="2601138"/>
      </dsp:txXfrm>
    </dsp:sp>
    <dsp:sp modelId="{6B33ABE5-CEF1-4B39-82C3-F1FC644C0A8F}">
      <dsp:nvSpPr>
        <dsp:cNvPr id="0" name=""/>
        <dsp:cNvSpPr/>
      </dsp:nvSpPr>
      <dsp:spPr>
        <a:xfrm>
          <a:off x="4407932" y="560290"/>
          <a:ext cx="2093435" cy="628030"/>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428" tIns="165428" rIns="165428" bIns="165428" numCol="1" spcCol="1270" anchor="ctr" anchorCtr="0">
          <a:noAutofit/>
        </a:bodyPr>
        <a:lstStyle/>
        <a:p>
          <a:pPr marL="0" lvl="0" indent="0" algn="ctr" defTabSz="844550">
            <a:lnSpc>
              <a:spcPct val="90000"/>
            </a:lnSpc>
            <a:spcBef>
              <a:spcPct val="0"/>
            </a:spcBef>
            <a:spcAft>
              <a:spcPct val="35000"/>
            </a:spcAft>
            <a:buNone/>
          </a:pPr>
          <a:r>
            <a:rPr lang="en-US" sz="1900" kern="1200" dirty="0">
              <a:latin typeface="+mj-lt"/>
              <a:ea typeface="Calibri" charset="0"/>
              <a:cs typeface="Calibri" charset="0"/>
            </a:rPr>
            <a:t>Title</a:t>
          </a:r>
        </a:p>
      </dsp:txBody>
      <dsp:txXfrm>
        <a:off x="4407932" y="560290"/>
        <a:ext cx="2093435" cy="628030"/>
      </dsp:txXfrm>
    </dsp:sp>
    <dsp:sp modelId="{D49AD3F7-B2B6-4709-A43B-C22DEB981B39}">
      <dsp:nvSpPr>
        <dsp:cNvPr id="0" name=""/>
        <dsp:cNvSpPr/>
      </dsp:nvSpPr>
      <dsp:spPr>
        <a:xfrm>
          <a:off x="4407932" y="1188321"/>
          <a:ext cx="2093435" cy="2601138"/>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2880" tIns="182880" rIns="182880" bIns="182880" numCol="1" spcCol="1270" anchor="t" anchorCtr="0">
          <a:noAutofit/>
        </a:bodyPr>
        <a:lstStyle/>
        <a:p>
          <a:pPr marL="0" lvl="0" indent="0" algn="l" defTabSz="711200">
            <a:lnSpc>
              <a:spcPct val="100000"/>
            </a:lnSpc>
            <a:spcBef>
              <a:spcPct val="0"/>
            </a:spcBef>
            <a:spcAft>
              <a:spcPct val="35000"/>
            </a:spcAft>
            <a:buNone/>
          </a:pPr>
          <a:r>
            <a:rPr lang="en-US" sz="1600" b="0" i="0" kern="1200" dirty="0"/>
            <a:t>During your presentation, the speaker notes are visible on your monitor, but aren't visible to the audience. </a:t>
          </a:r>
          <a:endParaRPr lang="en-US" sz="1600" kern="1200" dirty="0">
            <a:latin typeface="Calibri" charset="0"/>
            <a:ea typeface="Calibri" charset="0"/>
            <a:cs typeface="Calibri" charset="0"/>
          </a:endParaRPr>
        </a:p>
      </dsp:txBody>
      <dsp:txXfrm>
        <a:off x="4407932" y="1188321"/>
        <a:ext cx="2093435" cy="2601138"/>
      </dsp:txXfrm>
    </dsp:sp>
    <dsp:sp modelId="{4AE355A7-3A54-47B1-8CB5-F35120F77B1B}">
      <dsp:nvSpPr>
        <dsp:cNvPr id="0" name=""/>
        <dsp:cNvSpPr/>
      </dsp:nvSpPr>
      <dsp:spPr>
        <a:xfrm>
          <a:off x="6609367" y="560290"/>
          <a:ext cx="2093435" cy="628030"/>
        </a:xfrm>
        <a:prstGeom prst="rect">
          <a:avLst/>
        </a:prstGeom>
        <a:solidFill>
          <a:schemeClr val="accent1"/>
        </a:solid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428" tIns="165428" rIns="165428" bIns="165428" numCol="1" spcCol="1270" anchor="ctr" anchorCtr="0">
          <a:noAutofit/>
        </a:bodyPr>
        <a:lstStyle/>
        <a:p>
          <a:pPr marL="0" lvl="0" indent="0" algn="ctr" defTabSz="844550">
            <a:lnSpc>
              <a:spcPct val="90000"/>
            </a:lnSpc>
            <a:spcBef>
              <a:spcPct val="0"/>
            </a:spcBef>
            <a:spcAft>
              <a:spcPct val="35000"/>
            </a:spcAft>
            <a:buNone/>
          </a:pPr>
          <a:r>
            <a:rPr lang="en-US" sz="1900" kern="1200" dirty="0">
              <a:latin typeface="+mj-lt"/>
              <a:ea typeface="Calibri" charset="0"/>
              <a:cs typeface="Calibri" charset="0"/>
            </a:rPr>
            <a:t>Title</a:t>
          </a:r>
        </a:p>
      </dsp:txBody>
      <dsp:txXfrm>
        <a:off x="6609367" y="560290"/>
        <a:ext cx="2093435" cy="628030"/>
      </dsp:txXfrm>
    </dsp:sp>
    <dsp:sp modelId="{C0A30CE6-D937-498A-8D1C-AB49CDB4AE52}">
      <dsp:nvSpPr>
        <dsp:cNvPr id="0" name=""/>
        <dsp:cNvSpPr/>
      </dsp:nvSpPr>
      <dsp:spPr>
        <a:xfrm>
          <a:off x="6609367" y="1188321"/>
          <a:ext cx="2093435" cy="2601138"/>
        </a:xfrm>
        <a:prstGeom prst="rect">
          <a:avLst/>
        </a:prstGeom>
        <a:solidFill>
          <a:schemeClr val="accent1">
            <a:lumMod val="20000"/>
            <a:lumOff val="80000"/>
            <a:alpha val="9000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2880" tIns="182880" rIns="182880" bIns="182880" numCol="1" spcCol="1270" anchor="t" anchorCtr="0">
          <a:noAutofit/>
        </a:bodyPr>
        <a:lstStyle/>
        <a:p>
          <a:pPr marL="0" lvl="0" indent="0" algn="l" defTabSz="711200">
            <a:lnSpc>
              <a:spcPct val="100000"/>
            </a:lnSpc>
            <a:spcBef>
              <a:spcPct val="0"/>
            </a:spcBef>
            <a:spcAft>
              <a:spcPct val="35000"/>
            </a:spcAft>
            <a:buNone/>
          </a:pPr>
          <a:r>
            <a:rPr lang="en-US" sz="1600" b="0" i="0" kern="1200" dirty="0"/>
            <a:t>The Notes pane is a box that appears below each slide. Tap it to add notes. </a:t>
          </a:r>
          <a:endParaRPr lang="en-US" sz="1600" kern="1200" dirty="0">
            <a:latin typeface="Calibri" charset="0"/>
            <a:ea typeface="Calibri" charset="0"/>
            <a:cs typeface="Calibri" charset="0"/>
          </a:endParaRPr>
        </a:p>
      </dsp:txBody>
      <dsp:txXfrm>
        <a:off x="6609367" y="1188321"/>
        <a:ext cx="2093435" cy="2601138"/>
      </dsp:txXfrm>
    </dsp:sp>
    <dsp:sp modelId="{1D3D5FCC-5789-4468-99A6-5D6A676B6013}">
      <dsp:nvSpPr>
        <dsp:cNvPr id="0" name=""/>
        <dsp:cNvSpPr/>
      </dsp:nvSpPr>
      <dsp:spPr>
        <a:xfrm>
          <a:off x="8810802" y="560290"/>
          <a:ext cx="2093435" cy="628030"/>
        </a:xfrm>
        <a:prstGeom prst="rect">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428" tIns="165428" rIns="165428" bIns="165428" numCol="1" spcCol="1270" anchor="ctr" anchorCtr="0">
          <a:noAutofit/>
        </a:bodyPr>
        <a:lstStyle/>
        <a:p>
          <a:pPr marL="0" lvl="0" indent="0" algn="ctr" defTabSz="844550">
            <a:lnSpc>
              <a:spcPct val="90000"/>
            </a:lnSpc>
            <a:spcBef>
              <a:spcPct val="0"/>
            </a:spcBef>
            <a:spcAft>
              <a:spcPct val="35000"/>
            </a:spcAft>
            <a:buNone/>
          </a:pPr>
          <a:r>
            <a:rPr lang="en-US" sz="1900" kern="1200" dirty="0">
              <a:latin typeface="+mj-lt"/>
              <a:ea typeface="Calibri" charset="0"/>
              <a:cs typeface="Calibri" charset="0"/>
            </a:rPr>
            <a:t>Title</a:t>
          </a:r>
        </a:p>
      </dsp:txBody>
      <dsp:txXfrm>
        <a:off x="8810802" y="560290"/>
        <a:ext cx="2093435" cy="628030"/>
      </dsp:txXfrm>
    </dsp:sp>
    <dsp:sp modelId="{44C7D37A-568B-4A53-88BE-8330DEF7D4A3}">
      <dsp:nvSpPr>
        <dsp:cNvPr id="0" name=""/>
        <dsp:cNvSpPr/>
      </dsp:nvSpPr>
      <dsp:spPr>
        <a:xfrm>
          <a:off x="8810802" y="1188321"/>
          <a:ext cx="2093435" cy="2601138"/>
        </a:xfrm>
        <a:prstGeom prst="rect">
          <a:avLst/>
        </a:prstGeom>
        <a:solidFill>
          <a:schemeClr val="accent6">
            <a:tint val="40000"/>
            <a:alpha val="90000"/>
            <a:hueOff val="0"/>
            <a:satOff val="0"/>
            <a:lumOff val="0"/>
            <a:alphaOff val="0"/>
          </a:schemeClr>
        </a:solidFill>
        <a:ln w="12700" cap="flat" cmpd="sng" algn="ctr">
          <a:solidFill>
            <a:schemeClr val="accent6">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2880" tIns="182880" rIns="182880" bIns="182880" numCol="1" spcCol="1270" anchor="t" anchorCtr="0">
          <a:noAutofit/>
        </a:bodyPr>
        <a:lstStyle/>
        <a:p>
          <a:pPr marL="0" lvl="0" indent="0" algn="l" defTabSz="711200">
            <a:lnSpc>
              <a:spcPct val="100000"/>
            </a:lnSpc>
            <a:spcBef>
              <a:spcPct val="0"/>
            </a:spcBef>
            <a:spcAft>
              <a:spcPct val="35000"/>
            </a:spcAft>
            <a:buNone/>
          </a:pPr>
          <a:r>
            <a:rPr lang="en-US" sz="1600" b="0" i="0" kern="1200" dirty="0"/>
            <a:t>If you don’t see the Notes pane or it is completely minimized, click Notes on the task bar across the bottom of the PowerPoint window. </a:t>
          </a:r>
          <a:endParaRPr lang="en-US" sz="1600" kern="1200" dirty="0">
            <a:latin typeface="Calibri" charset="0"/>
            <a:ea typeface="Calibri" charset="0"/>
            <a:cs typeface="Calibri" charset="0"/>
          </a:endParaRPr>
        </a:p>
      </dsp:txBody>
      <dsp:txXfrm>
        <a:off x="8810802" y="1188321"/>
        <a:ext cx="2093435" cy="2601138"/>
      </dsp:txXfrm>
    </dsp:sp>
  </dsp:spTree>
</dsp:drawing>
</file>

<file path=ppt/diagrams/layout11.xml><?xml version="1.0" encoding="utf-8"?>
<dgm:layoutDef xmlns:dgm="http://schemas.openxmlformats.org/drawingml/2006/diagram" xmlns:a="http://schemas.openxmlformats.org/drawingml/2006/main" uniqueId="urn:microsoft.com/office/officeart/2016/7/layout/HorizontalActionList">
  <dgm:title val="Horizontal Action List"/>
  <dgm:desc val="Used to show non-sequential or grouped lists of information. Works well with large amounts of text. All text has the same level of emphasis, and direction is not implied."/>
  <dgm:catLst>
    <dgm:cat type="list"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54"/>
      <dgm:constr type="primFontSz" for="des" forName="desTx" refType="primFontSz" refFor="des" refForName="parTx" op="lte" fact="0.75"/>
      <dgm:constr type="h" for="des" forName="desTx" op="equ"/>
      <dgm:constr type="w" for="ch" forName="space" op="equ" val="3"/>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varLst>
          <dgm:alg type="tx"/>
          <dgm:shape xmlns:r="http://schemas.openxmlformats.org/officeDocument/2006/relationships" type="rect" r:blip="">
            <dgm:adjLst/>
          </dgm:shape>
          <dgm:presOf axis="self" ptType="node"/>
          <dgm:constrLst>
            <dgm:constr type="h" refType="w" op="lte" fact="0.3"/>
            <dgm:constr type="h"/>
            <dgm:constr type="tMarg" refType="w" fact="0.224"/>
            <dgm:constr type="bMarg" refType="w" fact="0.224"/>
            <dgm:constr type="lMarg" refType="w" fact="0.224"/>
            <dgm:constr type="rMarg" refType="w" fact="0.224"/>
          </dgm:constrLst>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8"/>
            <dgm:constr type="tMarg" refType="w" fact="0.28"/>
            <dgm:constr type="bMarg" refType="w" fact="0.28"/>
            <dgm:constr type="lMarg" refType="w" fact="0.28"/>
            <dgm:constr type="rMarg" refType="w" fact="0.28"/>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1.xml.rels>&#65279;<?xml version="1.0" encoding="utf-8"?><Relationships xmlns="http://schemas.openxmlformats.org/package/2006/relationships"><Relationship Type="http://schemas.openxmlformats.org/officeDocument/2006/relationships/theme" Target="/ppt/theme/theme33.xml" Id="rId1" /></Relationships>
</file>

<file path=ppt/handoutMasters/handoutMaster1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2132FF3-00C3-45FE-8501-B8F9D165715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56D83E6F-356D-4DFE-9AA3-675AB044805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8810618-3E38-4CD7-8875-0133B3A8EF5D}" type="datetimeFigureOut">
              <a:rPr lang="en-US" smtClean="0"/>
              <a:t>2/16/2021</a:t>
            </a:fld>
            <a:endParaRPr lang="en-US"/>
          </a:p>
        </p:txBody>
      </p:sp>
      <p:sp>
        <p:nvSpPr>
          <p:cNvPr id="4" name="Footer Placeholder 3">
            <a:extLst>
              <a:ext uri="{FF2B5EF4-FFF2-40B4-BE49-F238E27FC236}">
                <a16:creationId xmlns:a16="http://schemas.microsoft.com/office/drawing/2014/main" id="{76F9CB11-025B-45E9-A55D-3FB3C383EA9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4ED03088-6A83-46E0-9E61-CCAF7C22853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C23264-6C96-4D2A-B867-76FEADB59940}" type="slidenum">
              <a:rPr lang="en-US" smtClean="0"/>
              <a:t>‹#›</a:t>
            </a:fld>
            <a:endParaRPr lang="en-US"/>
          </a:p>
        </p:txBody>
      </p:sp>
    </p:spTree>
    <p:extLst>
      <p:ext uri="{BB962C8B-B14F-4D97-AF65-F5344CB8AC3E}">
        <p14:creationId xmlns:p14="http://schemas.microsoft.com/office/powerpoint/2010/main" val="844353576"/>
      </p:ext>
    </p:extLst>
  </p:cSld>
  <p:clrMap bg1="lt1" tx1="dk1" bg2="lt2" tx2="dk2" accent1="accent1" accent2="accent2" accent3="accent3" accent4="accent4" accent5="accent5" accent6="accent6" hlink="hlink" folHlink="folHlink"/>
</p:handoutMaster>
</file>

<file path=ppt/notesMasters/_rels/notesMaster11.xml.rels>&#65279;<?xml version="1.0" encoding="utf-8"?><Relationships xmlns="http://schemas.openxmlformats.org/package/2006/relationships"><Relationship Type="http://schemas.openxmlformats.org/officeDocument/2006/relationships/theme" Target="/ppt/theme/theme22.xml" Id="rId1" /></Relationships>
</file>

<file path=ppt/notesMasters/notesMaster1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EFA7AE-61BF-43B4-B36F-68C449FF1070}" type="datetimeFigureOut">
              <a:rPr lang="en-US" smtClean="0"/>
              <a:t>2/16/2021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5C81A1-5F9C-4C15-B6E5-49FBACAD249D}" type="slidenum">
              <a:rPr lang="en-US" smtClean="0"/>
              <a:t>‹#›</a:t>
            </a:fld>
            <a:endParaRPr lang="en-US"/>
          </a:p>
        </p:txBody>
      </p:sp>
    </p:spTree>
    <p:extLst>
      <p:ext uri="{BB962C8B-B14F-4D97-AF65-F5344CB8AC3E}">
        <p14:creationId xmlns:p14="http://schemas.microsoft.com/office/powerpoint/2010/main" val="38973676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1.xml.rels>&#65279;<?xml version="1.0" encoding="utf-8"?><Relationships xmlns="http://schemas.openxmlformats.org/package/2006/relationships"><Relationship Type="http://schemas.openxmlformats.org/officeDocument/2006/relationships/slide" Target="/ppt/slides/slide23.xml" Id="rId2" /><Relationship Type="http://schemas.openxmlformats.org/officeDocument/2006/relationships/notesMaster" Target="/ppt/notesMasters/notesMaster11.xml" Id="rId1" /></Relationships>
</file>

<file path=ppt/notesSlides/_rels/notesSlide25.xml.rels>&#65279;<?xml version="1.0" encoding="utf-8"?><Relationships xmlns="http://schemas.openxmlformats.org/package/2006/relationships"><Relationship Type="http://schemas.openxmlformats.org/officeDocument/2006/relationships/slide" Target="/ppt/slides/slide311.xml" Id="rId2" /><Relationship Type="http://schemas.openxmlformats.org/officeDocument/2006/relationships/notesMaster" Target="/ppt/notesMasters/notesMaster11.xml" Id="rId1" /></Relationships>
</file>

<file path=ppt/notesSlides/_rels/notesSlide33.xml.rels>&#65279;<?xml version="1.0" encoding="utf-8"?><Relationships xmlns="http://schemas.openxmlformats.org/package/2006/relationships"><Relationship Type="http://schemas.openxmlformats.org/officeDocument/2006/relationships/slide" Target="/ppt/slides/slide49.xml" Id="rId2" /><Relationship Type="http://schemas.openxmlformats.org/officeDocument/2006/relationships/notesMaster" Target="/ppt/notesMasters/notesMaster11.xml" Id="rId1" /></Relationships>
</file>

<file path=ppt/notesSlides/_rels/notesSlide42.xml.rels>&#65279;<?xml version="1.0" encoding="utf-8"?><Relationships xmlns="http://schemas.openxmlformats.org/package/2006/relationships"><Relationship Type="http://schemas.openxmlformats.org/officeDocument/2006/relationships/slide" Target="/ppt/slides/slide64.xml" Id="rId2" /><Relationship Type="http://schemas.openxmlformats.org/officeDocument/2006/relationships/notesMaster" Target="/ppt/notesMasters/notesMaster11.xml" Id="rId1" /></Relationships>
</file>

<file path=ppt/notesSlides/_rels/notesSlide54.xml.rels>&#65279;<?xml version="1.0" encoding="utf-8"?><Relationships xmlns="http://schemas.openxmlformats.org/package/2006/relationships"><Relationship Type="http://schemas.openxmlformats.org/officeDocument/2006/relationships/slide" Target="/ppt/slides/slide910.xml" Id="rId2" /><Relationship Type="http://schemas.openxmlformats.org/officeDocument/2006/relationships/notesMaster" Target="/ppt/notesMasters/notesMaster11.xml" Id="rId1" /></Relationship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93118E17-E86B-4918-AC6E-373CA9D866B1}" type="slidenum">
              <a:rPr lang="en-US" smtClean="0"/>
              <a:t>2</a:t>
            </a:fld>
            <a:endParaRPr lang="en-US"/>
          </a:p>
        </p:txBody>
      </p:sp>
    </p:spTree>
    <p:extLst>
      <p:ext uri="{BB962C8B-B14F-4D97-AF65-F5344CB8AC3E}">
        <p14:creationId xmlns:p14="http://schemas.microsoft.com/office/powerpoint/2010/main" val="29047203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93118E17-E86B-4918-AC6E-373CA9D866B1}" type="slidenum">
              <a:rPr lang="en-US" smtClean="0"/>
              <a:t>3</a:t>
            </a:fld>
            <a:endParaRPr lang="en-US"/>
          </a:p>
        </p:txBody>
      </p:sp>
    </p:spTree>
    <p:extLst>
      <p:ext uri="{BB962C8B-B14F-4D97-AF65-F5344CB8AC3E}">
        <p14:creationId xmlns:p14="http://schemas.microsoft.com/office/powerpoint/2010/main" val="395607055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D03AC3AA-9C47-4E0B-BAC0-E8DEA4AD5A4E}" type="slidenum">
              <a:rPr lang="en-US" smtClean="0"/>
              <a:t>4</a:t>
            </a:fld>
            <a:endParaRPr lang="en-US"/>
          </a:p>
        </p:txBody>
      </p:sp>
    </p:spTree>
    <p:extLst>
      <p:ext uri="{BB962C8B-B14F-4D97-AF65-F5344CB8AC3E}">
        <p14:creationId xmlns:p14="http://schemas.microsoft.com/office/powerpoint/2010/main" val="392043710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D03AC3AA-9C47-4E0B-BAC0-E8DEA4AD5A4E}" type="slidenum">
              <a:rPr lang="en-US" smtClean="0"/>
              <a:t>6</a:t>
            </a:fld>
            <a:endParaRPr lang="en-US"/>
          </a:p>
        </p:txBody>
      </p:sp>
    </p:spTree>
    <p:extLst>
      <p:ext uri="{BB962C8B-B14F-4D97-AF65-F5344CB8AC3E}">
        <p14:creationId xmlns:p14="http://schemas.microsoft.com/office/powerpoint/2010/main" val="37296040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93118E17-E86B-4918-AC6E-373CA9D866B1}" type="slidenum">
              <a:rPr lang="en-US" smtClean="0"/>
              <a:t>9</a:t>
            </a:fld>
            <a:endParaRPr lang="en-US"/>
          </a:p>
        </p:txBody>
      </p:sp>
    </p:spTree>
    <p:extLst>
      <p:ext uri="{BB962C8B-B14F-4D97-AF65-F5344CB8AC3E}">
        <p14:creationId xmlns:p14="http://schemas.microsoft.com/office/powerpoint/2010/main" val="3846450308"/>
      </p:ext>
    </p:extLst>
  </p:cSld>
  <p:clrMapOvr>
    <a:masterClrMapping/>
  </p:clrMapOvr>
</p:notes>
</file>

<file path=ppt/slideLayouts/_rels/slideLayout1011.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119.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125.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132.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17.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26.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33.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412.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510.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68.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74.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81.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913.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slideLayout1011.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bg2"/>
        </a:solidFill>
        <a:effectLst/>
      </p:bgPr>
    </p:bg>
    <p:spTree>
      <p:nvGrpSpPr>
        <p:cNvPr id="1" name=""/>
        <p:cNvGrpSpPr/>
        <p:nvPr/>
      </p:nvGrpSpPr>
      <p:grpSpPr>
        <a:xfrm>
          <a:off x="0" y="0"/>
          <a:ext cx="0" cy="0"/>
          <a:chOff x="0" y="0"/>
          <a:chExt cx="0" cy="0"/>
        </a:xfrm>
      </p:grpSpPr>
      <p:grpSp>
        <p:nvGrpSpPr>
          <p:cNvPr id="4" name="Top Left">
            <a:extLst>
              <a:ext uri="{FF2B5EF4-FFF2-40B4-BE49-F238E27FC236}">
                <a16:creationId xmlns:a16="http://schemas.microsoft.com/office/drawing/2014/main" id="{BBD4F959-5EA4-4F76-B85B-21D723B3B3A7}"/>
              </a:ext>
              <a:ext uri="{C183D7F6-B498-43B3-948B-1728B52AA6E4}">
                <adec:decorative xmlns:adec="http://schemas.microsoft.com/office/drawing/2017/decorative" val="1"/>
              </a:ext>
            </a:extLst>
          </p:cNvPr>
          <p:cNvGrpSpPr/>
          <p:nvPr userDrawn="1"/>
        </p:nvGrpSpPr>
        <p:grpSpPr>
          <a:xfrm>
            <a:off x="10849" y="-3086"/>
            <a:ext cx="2198951" cy="3349518"/>
            <a:chOff x="10849" y="-3086"/>
            <a:chExt cx="2198951" cy="3349518"/>
          </a:xfrm>
        </p:grpSpPr>
        <p:sp>
          <p:nvSpPr>
            <p:cNvPr id="5" name="Freeform: Shape 4">
              <a:extLst>
                <a:ext uri="{FF2B5EF4-FFF2-40B4-BE49-F238E27FC236}">
                  <a16:creationId xmlns:a16="http://schemas.microsoft.com/office/drawing/2014/main" id="{FEA59C57-9D10-43F2-A117-CF056B0EE083}"/>
                </a:ext>
                <a:ext uri="{C183D7F6-B498-43B3-948B-1728B52AA6E4}">
                  <adec:decorative xmlns:adec="http://schemas.microsoft.com/office/drawing/2017/decorative" val="1"/>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6" name="Freeform: Shape 5">
              <a:extLst>
                <a:ext uri="{FF2B5EF4-FFF2-40B4-BE49-F238E27FC236}">
                  <a16:creationId xmlns:a16="http://schemas.microsoft.com/office/drawing/2014/main" id="{15FBE050-1863-42EC-8923-851534803290}"/>
                </a:ext>
              </a:extLst>
            </p:cNvPr>
            <p:cNvSpPr/>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7" name="Freeform: Shape 6">
              <a:extLst>
                <a:ext uri="{FF2B5EF4-FFF2-40B4-BE49-F238E27FC236}">
                  <a16:creationId xmlns:a16="http://schemas.microsoft.com/office/drawing/2014/main" id="{53B1833D-57B2-41AD-9621-7D5A33B79274}"/>
                </a:ext>
              </a:extLst>
            </p:cNvPr>
            <p:cNvSpPr/>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8" name="Freeform: Shape 7">
              <a:extLst>
                <a:ext uri="{FF2B5EF4-FFF2-40B4-BE49-F238E27FC236}">
                  <a16:creationId xmlns:a16="http://schemas.microsoft.com/office/drawing/2014/main" id="{D76CF914-CBD8-4950-AC92-B6D0618B9537}"/>
                </a:ext>
              </a:extLst>
            </p:cNvPr>
            <p:cNvSpPr/>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9" name="Freeform: Shape 8">
              <a:extLst>
                <a:ext uri="{FF2B5EF4-FFF2-40B4-BE49-F238E27FC236}">
                  <a16:creationId xmlns:a16="http://schemas.microsoft.com/office/drawing/2014/main" id="{9C115E25-746D-4185-9005-7A0A71516E6A}"/>
                </a:ext>
              </a:extLst>
            </p:cNvPr>
            <p:cNvSpPr/>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10" name="Freeform: Shape 9">
              <a:extLst>
                <a:ext uri="{FF2B5EF4-FFF2-40B4-BE49-F238E27FC236}">
                  <a16:creationId xmlns:a16="http://schemas.microsoft.com/office/drawing/2014/main" id="{43669368-7C2F-4AAB-8948-A821629A7F57}"/>
                </a:ext>
              </a:extLst>
            </p:cNvPr>
            <p:cNvSpPr/>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11" name="Freeform: Shape 10">
              <a:extLst>
                <a:ext uri="{FF2B5EF4-FFF2-40B4-BE49-F238E27FC236}">
                  <a16:creationId xmlns:a16="http://schemas.microsoft.com/office/drawing/2014/main" id="{0CA60BEC-2BDB-42C0-8A61-4653057BEE3C}"/>
                </a:ext>
              </a:extLst>
            </p:cNvPr>
            <p:cNvSpPr/>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12" name="Freeform: Shape 11">
              <a:extLst>
                <a:ext uri="{FF2B5EF4-FFF2-40B4-BE49-F238E27FC236}">
                  <a16:creationId xmlns:a16="http://schemas.microsoft.com/office/drawing/2014/main" id="{4C734BC0-49E3-41A4-AB17-D87FF2D36F92}"/>
                </a:ext>
              </a:extLst>
            </p:cNvPr>
            <p:cNvSpPr/>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13" name="Title 1">
            <a:extLst>
              <a:ext uri="{FF2B5EF4-FFF2-40B4-BE49-F238E27FC236}">
                <a16:creationId xmlns:a16="http://schemas.microsoft.com/office/drawing/2014/main" id="{82113BB3-DE71-4C25-A6D0-241EC8A2B699}"/>
              </a:ext>
            </a:extLst>
          </p:cNvPr>
          <p:cNvSpPr>
            <a:spLocks noGrp="1"/>
          </p:cNvSpPr>
          <p:nvPr>
            <p:ph type="title"/>
          </p:nvPr>
        </p:nvSpPr>
        <p:spPr>
          <a:xfrm>
            <a:off x="1198182" y="559814"/>
            <a:ext cx="9795636" cy="1335662"/>
          </a:xfrm>
          <a:prstGeom prst="rect">
            <a:avLst/>
          </a:prstGeom>
        </p:spPr>
        <p:txBody>
          <a:bodyPr/>
          <a:lstStyle>
            <a:lvl1pPr algn="ctr">
              <a:defRPr/>
            </a:lvl1pPr>
          </a:lstStyle>
          <a:p>
            <a:pPr>
              <a:lnSpc>
                <a:spcPct val="100000"/>
              </a:lnSpc>
            </a:pPr>
            <a:endParaRPr lang="en-US" dirty="0"/>
          </a:p>
        </p:txBody>
      </p:sp>
      <p:sp>
        <p:nvSpPr>
          <p:cNvPr id="31" name="Text Placeholder 30">
            <a:extLst>
              <a:ext uri="{FF2B5EF4-FFF2-40B4-BE49-F238E27FC236}">
                <a16:creationId xmlns:a16="http://schemas.microsoft.com/office/drawing/2014/main" id="{DD0D7D96-3677-493A-BA3B-CCC0ACA7D505}"/>
              </a:ext>
            </a:extLst>
          </p:cNvPr>
          <p:cNvSpPr>
            <a:spLocks noGrp="1"/>
          </p:cNvSpPr>
          <p:nvPr>
            <p:ph type="body" sz="quarter" idx="13" hasCustomPrompt="1"/>
          </p:nvPr>
        </p:nvSpPr>
        <p:spPr>
          <a:xfrm>
            <a:off x="1195388" y="2107496"/>
            <a:ext cx="4756714" cy="597604"/>
          </a:xfrm>
          <a:prstGeom prst="rect">
            <a:avLst/>
          </a:prstGeom>
        </p:spPr>
        <p:txBody>
          <a:bodyPr/>
          <a:lstStyle>
            <a:lvl1pPr marL="0" indent="0">
              <a:buNone/>
              <a:defRPr sz="2400" b="1">
                <a:solidFill>
                  <a:schemeClr val="accent1"/>
                </a:solidFill>
              </a:defRPr>
            </a:lvl1pPr>
          </a:lstStyle>
          <a:p>
            <a:pPr lvl="0"/>
            <a:r>
              <a:rPr lang="en-US" dirty="0"/>
              <a:t>Click to add subtitle</a:t>
            </a:r>
          </a:p>
        </p:txBody>
      </p:sp>
      <p:sp>
        <p:nvSpPr>
          <p:cNvPr id="14" name="Content Placeholder 2">
            <a:extLst>
              <a:ext uri="{FF2B5EF4-FFF2-40B4-BE49-F238E27FC236}">
                <a16:creationId xmlns:a16="http://schemas.microsoft.com/office/drawing/2014/main" id="{0C164B7E-5CDD-4C49-94D6-CBB9803DD173}"/>
              </a:ext>
            </a:extLst>
          </p:cNvPr>
          <p:cNvSpPr>
            <a:spLocks noGrp="1"/>
          </p:cNvSpPr>
          <p:nvPr>
            <p:ph idx="1"/>
          </p:nvPr>
        </p:nvSpPr>
        <p:spPr>
          <a:xfrm>
            <a:off x="1195281" y="2717782"/>
            <a:ext cx="4745568" cy="3365605"/>
          </a:xfrm>
          <a:prstGeom prst="rect">
            <a:avLst/>
          </a:prstGeom>
        </p:spPr>
        <p:txBody>
          <a:bodyPr>
            <a:normAutofit/>
          </a:bodyPr>
          <a:lstStyle>
            <a:lvl1pPr>
              <a:lnSpc>
                <a:spcPct val="100000"/>
              </a:lnSpc>
              <a:defRPr sz="1800"/>
            </a:lvl1pPr>
          </a:lstStyle>
          <a:p>
            <a:pPr>
              <a:lnSpc>
                <a:spcPct val="110000"/>
              </a:lnSpc>
            </a:pPr>
            <a:endParaRPr lang="en-US" sz="1800" dirty="0"/>
          </a:p>
        </p:txBody>
      </p:sp>
      <p:grpSp>
        <p:nvGrpSpPr>
          <p:cNvPr id="17" name="Bottom Right">
            <a:extLst>
              <a:ext uri="{FF2B5EF4-FFF2-40B4-BE49-F238E27FC236}">
                <a16:creationId xmlns:a16="http://schemas.microsoft.com/office/drawing/2014/main" id="{FDEE985A-E675-4CC8-AB6B-94F735668B73}"/>
              </a:ext>
              <a:ext uri="{C183D7F6-B498-43B3-948B-1728B52AA6E4}">
                <adec:decorative xmlns:adec="http://schemas.microsoft.com/office/drawing/2017/decorative" val="1"/>
              </a:ext>
            </a:extLst>
          </p:cNvPr>
          <p:cNvGrpSpPr/>
          <p:nvPr userDrawn="1"/>
        </p:nvGrpSpPr>
        <p:grpSpPr>
          <a:xfrm>
            <a:off x="7980400" y="3276601"/>
            <a:ext cx="4211600" cy="3581399"/>
            <a:chOff x="7980400" y="3276601"/>
            <a:chExt cx="4211600" cy="3581399"/>
          </a:xfrm>
        </p:grpSpPr>
        <p:sp>
          <p:nvSpPr>
            <p:cNvPr id="18" name="Freeform: Shape 17">
              <a:extLst>
                <a:ext uri="{FF2B5EF4-FFF2-40B4-BE49-F238E27FC236}">
                  <a16:creationId xmlns:a16="http://schemas.microsoft.com/office/drawing/2014/main" id="{7FC5E817-3F3A-422C-88A5-0EDF0234DCA8}"/>
                </a:ext>
                <a:ext uri="{C183D7F6-B498-43B3-948B-1728B52AA6E4}">
                  <adec:decorative xmlns:adec="http://schemas.microsoft.com/office/drawing/2017/decorative" val="1"/>
                </a:ext>
              </a:extLst>
            </p:cNvPr>
            <p:cNvSpPr/>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9" name="Graphic 157">
              <a:extLst>
                <a:ext uri="{FF2B5EF4-FFF2-40B4-BE49-F238E27FC236}">
                  <a16:creationId xmlns:a16="http://schemas.microsoft.com/office/drawing/2014/main" id="{121B83E4-00E3-40BA-9880-8A0D84CD3BE7}"/>
                </a:ext>
                <a:ext uri="{C183D7F6-B498-43B3-948B-1728B52AA6E4}">
                  <adec:decorative xmlns:adec="http://schemas.microsoft.com/office/drawing/2017/decorative" val="1"/>
                </a:ext>
              </a:extLst>
            </p:cNvPr>
            <p:cNvGrpSpPr/>
            <p:nvPr/>
          </p:nvGrpSpPr>
          <p:grpSpPr>
            <a:xfrm>
              <a:off x="8662740" y="3276601"/>
              <a:ext cx="3529260" cy="3581399"/>
              <a:chOff x="4114800" y="1423987"/>
              <a:chExt cx="3961542" cy="4007547"/>
            </a:xfrm>
            <a:noFill/>
          </p:grpSpPr>
          <p:sp>
            <p:nvSpPr>
              <p:cNvPr id="21" name="Freeform: Shape 20">
                <a:extLst>
                  <a:ext uri="{FF2B5EF4-FFF2-40B4-BE49-F238E27FC236}">
                    <a16:creationId xmlns:a16="http://schemas.microsoft.com/office/drawing/2014/main" id="{DB568EA9-E3D2-4FE2-A215-56181CD8DC0D}"/>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286325F6-B50A-451C-9242-76F44D08BCD0}"/>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0BD3EC36-E2A2-4E31-9B9A-DB99BCB1FFCD}"/>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2B0C0B52-C62D-4870-95FC-E72200874998}"/>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EA1BC770-E7E8-4B4C-9E44-AF28FF3478C6}"/>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2DFC082B-D4DC-4554-BD0D-A01C683AD833}"/>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27" name="Freeform: Shape 26">
                <a:extLst>
                  <a:ext uri="{FF2B5EF4-FFF2-40B4-BE49-F238E27FC236}">
                    <a16:creationId xmlns:a16="http://schemas.microsoft.com/office/drawing/2014/main" id="{ECEA946C-6AE4-4E0A-9096-BA3FFF9956E8}"/>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20" name="Freeform: Shape 19">
              <a:extLst>
                <a:ext uri="{FF2B5EF4-FFF2-40B4-BE49-F238E27FC236}">
                  <a16:creationId xmlns:a16="http://schemas.microsoft.com/office/drawing/2014/main" id="{EC0D7998-F951-4D21-85A4-F7F808621994}"/>
                </a:ext>
                <a:ext uri="{C183D7F6-B498-43B3-948B-1728B52AA6E4}">
                  <adec:decorative xmlns:adec="http://schemas.microsoft.com/office/drawing/2017/decorative" val="1"/>
                </a:ext>
              </a:extLst>
            </p:cNvPr>
            <p:cNvSpPr/>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6" name="Text Placeholder 30">
            <a:extLst>
              <a:ext uri="{FF2B5EF4-FFF2-40B4-BE49-F238E27FC236}">
                <a16:creationId xmlns:a16="http://schemas.microsoft.com/office/drawing/2014/main" id="{9B5560C7-50D0-4CC5-AD89-48007BB98B11}"/>
              </a:ext>
            </a:extLst>
          </p:cNvPr>
          <p:cNvSpPr>
            <a:spLocks noGrp="1"/>
          </p:cNvSpPr>
          <p:nvPr>
            <p:ph type="body" sz="quarter" idx="15" hasCustomPrompt="1"/>
          </p:nvPr>
        </p:nvSpPr>
        <p:spPr>
          <a:xfrm>
            <a:off x="6243612" y="2107388"/>
            <a:ext cx="4756714" cy="597604"/>
          </a:xfrm>
          <a:prstGeom prst="rect">
            <a:avLst/>
          </a:prstGeom>
        </p:spPr>
        <p:txBody>
          <a:bodyPr/>
          <a:lstStyle>
            <a:lvl1pPr marL="0" indent="0">
              <a:buNone/>
              <a:defRPr sz="2400" b="1">
                <a:solidFill>
                  <a:schemeClr val="accent1"/>
                </a:solidFill>
              </a:defRPr>
            </a:lvl1pPr>
          </a:lstStyle>
          <a:p>
            <a:pPr lvl="0"/>
            <a:r>
              <a:rPr lang="en-US" dirty="0"/>
              <a:t>Click to add subtitle</a:t>
            </a:r>
          </a:p>
        </p:txBody>
      </p:sp>
      <p:sp>
        <p:nvSpPr>
          <p:cNvPr id="35" name="Content Placeholder 2">
            <a:extLst>
              <a:ext uri="{FF2B5EF4-FFF2-40B4-BE49-F238E27FC236}">
                <a16:creationId xmlns:a16="http://schemas.microsoft.com/office/drawing/2014/main" id="{18AD3389-AD6B-43DD-A8D3-747CC5638441}"/>
              </a:ext>
            </a:extLst>
          </p:cNvPr>
          <p:cNvSpPr>
            <a:spLocks noGrp="1"/>
          </p:cNvSpPr>
          <p:nvPr>
            <p:ph idx="14"/>
          </p:nvPr>
        </p:nvSpPr>
        <p:spPr>
          <a:xfrm>
            <a:off x="6243505" y="2717674"/>
            <a:ext cx="4745568" cy="3365605"/>
          </a:xfrm>
          <a:prstGeom prst="rect">
            <a:avLst/>
          </a:prstGeom>
        </p:spPr>
        <p:txBody>
          <a:bodyPr>
            <a:normAutofit/>
          </a:bodyPr>
          <a:lstStyle>
            <a:lvl1pPr>
              <a:lnSpc>
                <a:spcPct val="100000"/>
              </a:lnSpc>
              <a:defRPr sz="1800"/>
            </a:lvl1pPr>
          </a:lstStyle>
          <a:p>
            <a:pPr>
              <a:lnSpc>
                <a:spcPct val="110000"/>
              </a:lnSpc>
            </a:pPr>
            <a:endParaRPr lang="en-US" sz="1800" dirty="0"/>
          </a:p>
        </p:txBody>
      </p:sp>
      <p:sp>
        <p:nvSpPr>
          <p:cNvPr id="32" name="Date Placeholder 8">
            <a:extLst>
              <a:ext uri="{FF2B5EF4-FFF2-40B4-BE49-F238E27FC236}">
                <a16:creationId xmlns:a16="http://schemas.microsoft.com/office/drawing/2014/main" id="{20D0392A-9FDF-463E-8831-4E691425672A}"/>
              </a:ext>
            </a:extLst>
          </p:cNvPr>
          <p:cNvSpPr>
            <a:spLocks noGrp="1"/>
          </p:cNvSpPr>
          <p:nvPr>
            <p:ph type="dt" sz="half" idx="10"/>
          </p:nvPr>
        </p:nvSpPr>
        <p:spPr>
          <a:xfrm>
            <a:off x="838200" y="6356350"/>
            <a:ext cx="2743200" cy="365125"/>
          </a:xfrm>
          <a:prstGeom prst="rect">
            <a:avLst/>
          </a:prstGeom>
        </p:spPr>
        <p:txBody>
          <a:bodyPr/>
          <a:lstStyle>
            <a:lvl1pPr>
              <a:defRPr sz="900" spc="200" baseline="0">
                <a:solidFill>
                  <a:schemeClr val="accent1"/>
                </a:solidFill>
                <a:effectLst/>
              </a:defRPr>
            </a:lvl1pPr>
          </a:lstStyle>
          <a:p>
            <a:r>
              <a:rPr lang="en-US"/>
              <a:t>2/2/20XX</a:t>
            </a:r>
            <a:endParaRPr lang="en-US" dirty="0"/>
          </a:p>
        </p:txBody>
      </p:sp>
      <p:sp>
        <p:nvSpPr>
          <p:cNvPr id="33" name="Footer Placeholder 9">
            <a:extLst>
              <a:ext uri="{FF2B5EF4-FFF2-40B4-BE49-F238E27FC236}">
                <a16:creationId xmlns:a16="http://schemas.microsoft.com/office/drawing/2014/main" id="{1DDEDA5B-5F9E-4C6B-A89B-05B29AF7AB9C}"/>
              </a:ext>
            </a:extLst>
          </p:cNvPr>
          <p:cNvSpPr>
            <a:spLocks noGrp="1"/>
          </p:cNvSpPr>
          <p:nvPr>
            <p:ph type="ftr" sz="quarter" idx="11"/>
          </p:nvPr>
        </p:nvSpPr>
        <p:spPr>
          <a:xfrm>
            <a:off x="4038600" y="6356350"/>
            <a:ext cx="4114800" cy="365125"/>
          </a:xfrm>
          <a:prstGeom prst="rect">
            <a:avLst/>
          </a:prstGeom>
        </p:spPr>
        <p:txBody>
          <a:bodyPr/>
          <a:lstStyle>
            <a:lvl1pPr algn="ctr">
              <a:defRPr sz="900" spc="200" baseline="0">
                <a:solidFill>
                  <a:schemeClr val="accent1"/>
                </a:solidFill>
                <a:effectLst/>
              </a:defRPr>
            </a:lvl1pPr>
          </a:lstStyle>
          <a:p>
            <a:r>
              <a:rPr lang="en-US"/>
              <a:t>PRESENTATION TITLE</a:t>
            </a:r>
            <a:endParaRPr lang="en-US" dirty="0"/>
          </a:p>
        </p:txBody>
      </p:sp>
      <p:sp>
        <p:nvSpPr>
          <p:cNvPr id="34" name="Slide Number Placeholder 10">
            <a:extLst>
              <a:ext uri="{FF2B5EF4-FFF2-40B4-BE49-F238E27FC236}">
                <a16:creationId xmlns:a16="http://schemas.microsoft.com/office/drawing/2014/main" id="{C8ED2EA9-7B76-428A-B33B-166EFA2452C0}"/>
              </a:ext>
            </a:extLst>
          </p:cNvPr>
          <p:cNvSpPr>
            <a:spLocks noGrp="1"/>
          </p:cNvSpPr>
          <p:nvPr>
            <p:ph type="sldNum" sz="quarter" idx="12"/>
          </p:nvPr>
        </p:nvSpPr>
        <p:spPr>
          <a:xfrm>
            <a:off x="9906000" y="6356350"/>
            <a:ext cx="1447800" cy="365125"/>
          </a:xfrm>
          <a:prstGeom prst="rect">
            <a:avLst/>
          </a:prstGeom>
        </p:spPr>
        <p:txBody>
          <a:bodyPr/>
          <a:lstStyle>
            <a:lvl1pPr algn="r">
              <a:defRPr sz="900" spc="200" baseline="0">
                <a:solidFill>
                  <a:schemeClr val="accent1"/>
                </a:solidFill>
                <a:effectLst/>
              </a:defRPr>
            </a:lvl1p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3358708008"/>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bg2"/>
        </a:solidFill>
        <a:effectLst/>
      </p:bgPr>
    </p:bg>
    <p:spTree>
      <p:nvGrpSpPr>
        <p:cNvPr id="1" name=""/>
        <p:cNvGrpSpPr/>
        <p:nvPr/>
      </p:nvGrpSpPr>
      <p:grpSpPr>
        <a:xfrm>
          <a:off x="0" y="0"/>
          <a:ext cx="0" cy="0"/>
          <a:chOff x="0" y="0"/>
          <a:chExt cx="0" cy="0"/>
        </a:xfrm>
      </p:grpSpPr>
      <p:grpSp>
        <p:nvGrpSpPr>
          <p:cNvPr id="2" name="Top Left">
            <a:extLst>
              <a:ext uri="{FF2B5EF4-FFF2-40B4-BE49-F238E27FC236}">
                <a16:creationId xmlns:a16="http://schemas.microsoft.com/office/drawing/2014/main" id="{F814A4FB-5C5F-4FBA-8692-F2853E8F3042}"/>
              </a:ext>
              <a:ext uri="{C183D7F6-B498-43B3-948B-1728B52AA6E4}">
                <adec:decorative xmlns:adec="http://schemas.microsoft.com/office/drawing/2017/decorative" val="1"/>
              </a:ext>
            </a:extLst>
          </p:cNvPr>
          <p:cNvGrpSpPr/>
          <p:nvPr userDrawn="1"/>
        </p:nvGrpSpPr>
        <p:grpSpPr>
          <a:xfrm>
            <a:off x="10849" y="-3086"/>
            <a:ext cx="2198951" cy="3349518"/>
            <a:chOff x="10849" y="-3086"/>
            <a:chExt cx="2198951" cy="3349518"/>
          </a:xfrm>
        </p:grpSpPr>
        <p:sp>
          <p:nvSpPr>
            <p:cNvPr id="3" name="Freeform: Shape 2">
              <a:extLst>
                <a:ext uri="{FF2B5EF4-FFF2-40B4-BE49-F238E27FC236}">
                  <a16:creationId xmlns:a16="http://schemas.microsoft.com/office/drawing/2014/main" id="{4980A145-1B2A-495B-BB8D-3217B4432882}"/>
                </a:ext>
                <a:ext uri="{C183D7F6-B498-43B3-948B-1728B52AA6E4}">
                  <adec:decorative xmlns:adec="http://schemas.microsoft.com/office/drawing/2017/decorative" val="1"/>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 name="Freeform: Shape 3">
              <a:extLst>
                <a:ext uri="{FF2B5EF4-FFF2-40B4-BE49-F238E27FC236}">
                  <a16:creationId xmlns:a16="http://schemas.microsoft.com/office/drawing/2014/main" id="{0984DC62-D617-4E12-A239-CDDF4B6B262E}"/>
                </a:ext>
              </a:extLst>
            </p:cNvPr>
            <p:cNvSpPr/>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5" name="Freeform: Shape 4">
              <a:extLst>
                <a:ext uri="{FF2B5EF4-FFF2-40B4-BE49-F238E27FC236}">
                  <a16:creationId xmlns:a16="http://schemas.microsoft.com/office/drawing/2014/main" id="{F8A564AC-EDDB-4E4E-BDB1-E48BAD8588ED}"/>
                </a:ext>
              </a:extLst>
            </p:cNvPr>
            <p:cNvSpPr/>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6" name="Freeform: Shape 5">
              <a:extLst>
                <a:ext uri="{FF2B5EF4-FFF2-40B4-BE49-F238E27FC236}">
                  <a16:creationId xmlns:a16="http://schemas.microsoft.com/office/drawing/2014/main" id="{49464CE0-3907-4E76-AFE6-DE1A516EDF34}"/>
                </a:ext>
              </a:extLst>
            </p:cNvPr>
            <p:cNvSpPr/>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7" name="Freeform: Shape 6">
              <a:extLst>
                <a:ext uri="{FF2B5EF4-FFF2-40B4-BE49-F238E27FC236}">
                  <a16:creationId xmlns:a16="http://schemas.microsoft.com/office/drawing/2014/main" id="{9B3B21B9-2870-497E-829A-0CC4F7008462}"/>
                </a:ext>
              </a:extLst>
            </p:cNvPr>
            <p:cNvSpPr/>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8" name="Freeform: Shape 7">
              <a:extLst>
                <a:ext uri="{FF2B5EF4-FFF2-40B4-BE49-F238E27FC236}">
                  <a16:creationId xmlns:a16="http://schemas.microsoft.com/office/drawing/2014/main" id="{909A199D-FF1B-459F-930B-A6D196E86E30}"/>
                </a:ext>
              </a:extLst>
            </p:cNvPr>
            <p:cNvSpPr/>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9" name="Freeform: Shape 8">
              <a:extLst>
                <a:ext uri="{FF2B5EF4-FFF2-40B4-BE49-F238E27FC236}">
                  <a16:creationId xmlns:a16="http://schemas.microsoft.com/office/drawing/2014/main" id="{47E0149D-5979-466E-A1C2-993EA08A6504}"/>
                </a:ext>
              </a:extLst>
            </p:cNvPr>
            <p:cNvSpPr/>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10" name="Freeform: Shape 9">
              <a:extLst>
                <a:ext uri="{FF2B5EF4-FFF2-40B4-BE49-F238E27FC236}">
                  <a16:creationId xmlns:a16="http://schemas.microsoft.com/office/drawing/2014/main" id="{41FDA39F-7BD7-4DDD-9428-51E38CD97ED1}"/>
                </a:ext>
              </a:extLst>
            </p:cNvPr>
            <p:cNvSpPr/>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11" name="Title 1">
            <a:extLst>
              <a:ext uri="{FF2B5EF4-FFF2-40B4-BE49-F238E27FC236}">
                <a16:creationId xmlns:a16="http://schemas.microsoft.com/office/drawing/2014/main" id="{EB1A75F4-7B0E-4667-A4CC-A89FC6C5DDD6}"/>
              </a:ext>
            </a:extLst>
          </p:cNvPr>
          <p:cNvSpPr>
            <a:spLocks noGrp="1"/>
          </p:cNvSpPr>
          <p:nvPr>
            <p:ph type="title"/>
          </p:nvPr>
        </p:nvSpPr>
        <p:spPr>
          <a:xfrm>
            <a:off x="1198182" y="559814"/>
            <a:ext cx="9795636" cy="1335662"/>
          </a:xfrm>
          <a:prstGeom prst="rect">
            <a:avLst/>
          </a:prstGeom>
        </p:spPr>
        <p:txBody>
          <a:bodyPr/>
          <a:lstStyle>
            <a:lvl1pPr algn="ctr">
              <a:defRPr/>
            </a:lvl1pPr>
          </a:lstStyle>
          <a:p>
            <a:pPr>
              <a:lnSpc>
                <a:spcPct val="100000"/>
              </a:lnSpc>
            </a:pPr>
            <a:endParaRPr lang="en-US" dirty="0"/>
          </a:p>
        </p:txBody>
      </p:sp>
      <p:sp>
        <p:nvSpPr>
          <p:cNvPr id="24" name="Text Placeholder 30">
            <a:extLst>
              <a:ext uri="{FF2B5EF4-FFF2-40B4-BE49-F238E27FC236}">
                <a16:creationId xmlns:a16="http://schemas.microsoft.com/office/drawing/2014/main" id="{BD1F0F39-9F6D-4B25-8117-CC1868D8FD93}"/>
              </a:ext>
            </a:extLst>
          </p:cNvPr>
          <p:cNvSpPr>
            <a:spLocks noGrp="1"/>
          </p:cNvSpPr>
          <p:nvPr>
            <p:ph type="body" sz="quarter" idx="13" hasCustomPrompt="1"/>
          </p:nvPr>
        </p:nvSpPr>
        <p:spPr>
          <a:xfrm>
            <a:off x="842044" y="2107496"/>
            <a:ext cx="3327366" cy="597604"/>
          </a:xfrm>
          <a:prstGeom prst="rect">
            <a:avLst/>
          </a:prstGeom>
        </p:spPr>
        <p:txBody>
          <a:bodyPr/>
          <a:lstStyle>
            <a:lvl1pPr marL="0" indent="0">
              <a:buNone/>
              <a:defRPr sz="2400" b="1">
                <a:solidFill>
                  <a:schemeClr val="accent1"/>
                </a:solidFill>
              </a:defRPr>
            </a:lvl1pPr>
          </a:lstStyle>
          <a:p>
            <a:pPr lvl="0"/>
            <a:r>
              <a:rPr lang="en-US" dirty="0"/>
              <a:t>Click to add subtitle</a:t>
            </a:r>
          </a:p>
        </p:txBody>
      </p:sp>
      <p:sp>
        <p:nvSpPr>
          <p:cNvPr id="12" name="Content Placeholder 2">
            <a:extLst>
              <a:ext uri="{FF2B5EF4-FFF2-40B4-BE49-F238E27FC236}">
                <a16:creationId xmlns:a16="http://schemas.microsoft.com/office/drawing/2014/main" id="{4F61A9F3-10B2-440F-8037-9098D468B838}"/>
              </a:ext>
            </a:extLst>
          </p:cNvPr>
          <p:cNvSpPr>
            <a:spLocks noGrp="1"/>
          </p:cNvSpPr>
          <p:nvPr>
            <p:ph idx="1"/>
          </p:nvPr>
        </p:nvSpPr>
        <p:spPr>
          <a:xfrm>
            <a:off x="841937" y="2717782"/>
            <a:ext cx="3319569" cy="3365605"/>
          </a:xfrm>
          <a:prstGeom prst="rect">
            <a:avLst/>
          </a:prstGeom>
        </p:spPr>
        <p:txBody>
          <a:bodyPr>
            <a:normAutofit/>
          </a:bodyPr>
          <a:lstStyle>
            <a:lvl1pPr>
              <a:lnSpc>
                <a:spcPct val="100000"/>
              </a:lnSpc>
              <a:defRPr sz="1800"/>
            </a:lvl1pPr>
          </a:lstStyle>
          <a:p>
            <a:pPr>
              <a:lnSpc>
                <a:spcPct val="110000"/>
              </a:lnSpc>
            </a:pPr>
            <a:endParaRPr lang="en-US" sz="1800" dirty="0"/>
          </a:p>
        </p:txBody>
      </p:sp>
      <p:grpSp>
        <p:nvGrpSpPr>
          <p:cNvPr id="13" name="Bottom Right">
            <a:extLst>
              <a:ext uri="{FF2B5EF4-FFF2-40B4-BE49-F238E27FC236}">
                <a16:creationId xmlns:a16="http://schemas.microsoft.com/office/drawing/2014/main" id="{42796FA7-0B8D-4A6A-B372-11F871284261}"/>
              </a:ext>
              <a:ext uri="{C183D7F6-B498-43B3-948B-1728B52AA6E4}">
                <adec:decorative xmlns:adec="http://schemas.microsoft.com/office/drawing/2017/decorative" val="1"/>
              </a:ext>
            </a:extLst>
          </p:cNvPr>
          <p:cNvGrpSpPr/>
          <p:nvPr userDrawn="1"/>
        </p:nvGrpSpPr>
        <p:grpSpPr>
          <a:xfrm>
            <a:off x="7980400" y="3276601"/>
            <a:ext cx="4211600" cy="3581399"/>
            <a:chOff x="7980400" y="3276601"/>
            <a:chExt cx="4211600" cy="3581399"/>
          </a:xfrm>
        </p:grpSpPr>
        <p:sp>
          <p:nvSpPr>
            <p:cNvPr id="14" name="Freeform: Shape 13">
              <a:extLst>
                <a:ext uri="{FF2B5EF4-FFF2-40B4-BE49-F238E27FC236}">
                  <a16:creationId xmlns:a16="http://schemas.microsoft.com/office/drawing/2014/main" id="{4E9DEDEF-994C-4A05-BAA2-67F5BD83498A}"/>
                </a:ext>
                <a:ext uri="{C183D7F6-B498-43B3-948B-1728B52AA6E4}">
                  <adec:decorative xmlns:adec="http://schemas.microsoft.com/office/drawing/2017/decorative" val="1"/>
                </a:ext>
              </a:extLst>
            </p:cNvPr>
            <p:cNvSpPr/>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5" name="Graphic 157">
              <a:extLst>
                <a:ext uri="{FF2B5EF4-FFF2-40B4-BE49-F238E27FC236}">
                  <a16:creationId xmlns:a16="http://schemas.microsoft.com/office/drawing/2014/main" id="{BB94129B-E855-47D6-9855-B7BBA9196577}"/>
                </a:ext>
                <a:ext uri="{C183D7F6-B498-43B3-948B-1728B52AA6E4}">
                  <adec:decorative xmlns:adec="http://schemas.microsoft.com/office/drawing/2017/decorative" val="1"/>
                </a:ext>
              </a:extLst>
            </p:cNvPr>
            <p:cNvGrpSpPr/>
            <p:nvPr/>
          </p:nvGrpSpPr>
          <p:grpSpPr>
            <a:xfrm>
              <a:off x="8662740" y="3276601"/>
              <a:ext cx="3529260" cy="3581399"/>
              <a:chOff x="4114800" y="1423987"/>
              <a:chExt cx="3961542" cy="4007547"/>
            </a:xfrm>
            <a:noFill/>
          </p:grpSpPr>
          <p:sp>
            <p:nvSpPr>
              <p:cNvPr id="17" name="Freeform: Shape 16">
                <a:extLst>
                  <a:ext uri="{FF2B5EF4-FFF2-40B4-BE49-F238E27FC236}">
                    <a16:creationId xmlns:a16="http://schemas.microsoft.com/office/drawing/2014/main" id="{F51AB20C-DF56-47C5-896F-0DB80D03FDC8}"/>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CFDCBD64-0658-4106-89B1-85886D501AF4}"/>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B4A46042-D02F-49E2-94BE-4343D185C109}"/>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3BB3FF94-2A73-4E66-B0F7-52680ACEE507}"/>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3F248489-3035-4F9D-B606-06A95BB4E166}"/>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0689AA6E-4D9C-4F1F-8400-646DBC1DEB4D}"/>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4D905AEC-08D4-41F2-AD1B-63851B364937}"/>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16" name="Freeform: Shape 15">
              <a:extLst>
                <a:ext uri="{FF2B5EF4-FFF2-40B4-BE49-F238E27FC236}">
                  <a16:creationId xmlns:a16="http://schemas.microsoft.com/office/drawing/2014/main" id="{F599A04F-CD3E-4093-A4F6-84E34675CF94}"/>
                </a:ext>
                <a:ext uri="{C183D7F6-B498-43B3-948B-1728B52AA6E4}">
                  <adec:decorative xmlns:adec="http://schemas.microsoft.com/office/drawing/2017/decorative" val="1"/>
                </a:ext>
              </a:extLst>
            </p:cNvPr>
            <p:cNvSpPr/>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3" name="Text Placeholder 30">
            <a:extLst>
              <a:ext uri="{FF2B5EF4-FFF2-40B4-BE49-F238E27FC236}">
                <a16:creationId xmlns:a16="http://schemas.microsoft.com/office/drawing/2014/main" id="{CAD7B113-A329-4BA2-AFE9-605C0245BE80}"/>
              </a:ext>
            </a:extLst>
          </p:cNvPr>
          <p:cNvSpPr>
            <a:spLocks noGrp="1"/>
          </p:cNvSpPr>
          <p:nvPr>
            <p:ph type="body" sz="quarter" idx="17" hasCustomPrompt="1"/>
          </p:nvPr>
        </p:nvSpPr>
        <p:spPr>
          <a:xfrm>
            <a:off x="4423061" y="2107496"/>
            <a:ext cx="3327366" cy="597604"/>
          </a:xfrm>
          <a:prstGeom prst="rect">
            <a:avLst/>
          </a:prstGeom>
        </p:spPr>
        <p:txBody>
          <a:bodyPr/>
          <a:lstStyle>
            <a:lvl1pPr marL="0" indent="0">
              <a:buNone/>
              <a:defRPr sz="2400" b="1">
                <a:solidFill>
                  <a:schemeClr val="accent1"/>
                </a:solidFill>
              </a:defRPr>
            </a:lvl1pPr>
          </a:lstStyle>
          <a:p>
            <a:pPr lvl="0"/>
            <a:r>
              <a:rPr lang="en-US" dirty="0"/>
              <a:t>Click to add subtitle</a:t>
            </a:r>
          </a:p>
        </p:txBody>
      </p:sp>
      <p:sp>
        <p:nvSpPr>
          <p:cNvPr id="32" name="Content Placeholder 2">
            <a:extLst>
              <a:ext uri="{FF2B5EF4-FFF2-40B4-BE49-F238E27FC236}">
                <a16:creationId xmlns:a16="http://schemas.microsoft.com/office/drawing/2014/main" id="{8D6DC0D7-6E45-4762-A081-2A9D1DF03B9B}"/>
              </a:ext>
            </a:extLst>
          </p:cNvPr>
          <p:cNvSpPr>
            <a:spLocks noGrp="1"/>
          </p:cNvSpPr>
          <p:nvPr>
            <p:ph idx="16"/>
          </p:nvPr>
        </p:nvSpPr>
        <p:spPr>
          <a:xfrm>
            <a:off x="4422954" y="2717782"/>
            <a:ext cx="3319569" cy="3365605"/>
          </a:xfrm>
          <a:prstGeom prst="rect">
            <a:avLst/>
          </a:prstGeom>
        </p:spPr>
        <p:txBody>
          <a:bodyPr>
            <a:normAutofit/>
          </a:bodyPr>
          <a:lstStyle>
            <a:lvl1pPr>
              <a:lnSpc>
                <a:spcPct val="100000"/>
              </a:lnSpc>
              <a:defRPr sz="1800"/>
            </a:lvl1pPr>
          </a:lstStyle>
          <a:p>
            <a:pPr>
              <a:lnSpc>
                <a:spcPct val="110000"/>
              </a:lnSpc>
            </a:pPr>
            <a:endParaRPr lang="en-US" sz="1800" dirty="0"/>
          </a:p>
        </p:txBody>
      </p:sp>
      <p:sp>
        <p:nvSpPr>
          <p:cNvPr id="31" name="Text Placeholder 30">
            <a:extLst>
              <a:ext uri="{FF2B5EF4-FFF2-40B4-BE49-F238E27FC236}">
                <a16:creationId xmlns:a16="http://schemas.microsoft.com/office/drawing/2014/main" id="{52827B4A-2F73-4A8C-9EB2-DE175123E916}"/>
              </a:ext>
            </a:extLst>
          </p:cNvPr>
          <p:cNvSpPr>
            <a:spLocks noGrp="1"/>
          </p:cNvSpPr>
          <p:nvPr>
            <p:ph type="body" sz="quarter" idx="15" hasCustomPrompt="1"/>
          </p:nvPr>
        </p:nvSpPr>
        <p:spPr>
          <a:xfrm>
            <a:off x="8016137" y="2107496"/>
            <a:ext cx="3327366" cy="597604"/>
          </a:xfrm>
          <a:prstGeom prst="rect">
            <a:avLst/>
          </a:prstGeom>
        </p:spPr>
        <p:txBody>
          <a:bodyPr/>
          <a:lstStyle>
            <a:lvl1pPr marL="0" indent="0">
              <a:buNone/>
              <a:defRPr sz="2400" b="1">
                <a:solidFill>
                  <a:schemeClr val="accent1"/>
                </a:solidFill>
              </a:defRPr>
            </a:lvl1pPr>
          </a:lstStyle>
          <a:p>
            <a:pPr lvl="0"/>
            <a:r>
              <a:rPr lang="en-US" dirty="0"/>
              <a:t>Click to add subtitle</a:t>
            </a:r>
          </a:p>
        </p:txBody>
      </p:sp>
      <p:sp>
        <p:nvSpPr>
          <p:cNvPr id="30" name="Content Placeholder 2">
            <a:extLst>
              <a:ext uri="{FF2B5EF4-FFF2-40B4-BE49-F238E27FC236}">
                <a16:creationId xmlns:a16="http://schemas.microsoft.com/office/drawing/2014/main" id="{5274DFA3-F7E2-4525-B0FD-F36F75AC670C}"/>
              </a:ext>
            </a:extLst>
          </p:cNvPr>
          <p:cNvSpPr>
            <a:spLocks noGrp="1"/>
          </p:cNvSpPr>
          <p:nvPr>
            <p:ph idx="14"/>
          </p:nvPr>
        </p:nvSpPr>
        <p:spPr>
          <a:xfrm>
            <a:off x="8016030" y="2717782"/>
            <a:ext cx="3319569" cy="3365605"/>
          </a:xfrm>
          <a:prstGeom prst="rect">
            <a:avLst/>
          </a:prstGeom>
        </p:spPr>
        <p:txBody>
          <a:bodyPr>
            <a:normAutofit/>
          </a:bodyPr>
          <a:lstStyle>
            <a:lvl1pPr>
              <a:lnSpc>
                <a:spcPct val="100000"/>
              </a:lnSpc>
              <a:defRPr sz="1800"/>
            </a:lvl1pPr>
          </a:lstStyle>
          <a:p>
            <a:pPr>
              <a:lnSpc>
                <a:spcPct val="110000"/>
              </a:lnSpc>
            </a:pPr>
            <a:endParaRPr lang="en-US" sz="1800" dirty="0"/>
          </a:p>
        </p:txBody>
      </p:sp>
      <p:sp>
        <p:nvSpPr>
          <p:cNvPr id="25" name="Date Placeholder 8">
            <a:extLst>
              <a:ext uri="{FF2B5EF4-FFF2-40B4-BE49-F238E27FC236}">
                <a16:creationId xmlns:a16="http://schemas.microsoft.com/office/drawing/2014/main" id="{D7DADA0B-95F3-437B-BB04-284E5066D32A}"/>
              </a:ext>
            </a:extLst>
          </p:cNvPr>
          <p:cNvSpPr>
            <a:spLocks noGrp="1"/>
          </p:cNvSpPr>
          <p:nvPr>
            <p:ph type="dt" sz="half" idx="10"/>
          </p:nvPr>
        </p:nvSpPr>
        <p:spPr>
          <a:xfrm>
            <a:off x="838200" y="6356350"/>
            <a:ext cx="2743200" cy="365125"/>
          </a:xfrm>
          <a:prstGeom prst="rect">
            <a:avLst/>
          </a:prstGeom>
        </p:spPr>
        <p:txBody>
          <a:bodyPr/>
          <a:lstStyle>
            <a:lvl1pPr>
              <a:defRPr sz="900" spc="200" baseline="0">
                <a:solidFill>
                  <a:schemeClr val="accent1"/>
                </a:solidFill>
                <a:effectLst/>
              </a:defRPr>
            </a:lvl1pPr>
          </a:lstStyle>
          <a:p>
            <a:r>
              <a:rPr lang="en-US"/>
              <a:t>2/2/20XX</a:t>
            </a:r>
            <a:endParaRPr lang="en-US" dirty="0"/>
          </a:p>
        </p:txBody>
      </p:sp>
      <p:sp>
        <p:nvSpPr>
          <p:cNvPr id="26" name="Footer Placeholder 9">
            <a:extLst>
              <a:ext uri="{FF2B5EF4-FFF2-40B4-BE49-F238E27FC236}">
                <a16:creationId xmlns:a16="http://schemas.microsoft.com/office/drawing/2014/main" id="{79EB3AB4-7EA2-4CAC-A6BD-9D885C89758B}"/>
              </a:ext>
            </a:extLst>
          </p:cNvPr>
          <p:cNvSpPr>
            <a:spLocks noGrp="1"/>
          </p:cNvSpPr>
          <p:nvPr>
            <p:ph type="ftr" sz="quarter" idx="11"/>
          </p:nvPr>
        </p:nvSpPr>
        <p:spPr>
          <a:xfrm>
            <a:off x="4038600" y="6356350"/>
            <a:ext cx="4114800" cy="365125"/>
          </a:xfrm>
          <a:prstGeom prst="rect">
            <a:avLst/>
          </a:prstGeom>
        </p:spPr>
        <p:txBody>
          <a:bodyPr/>
          <a:lstStyle>
            <a:lvl1pPr algn="ctr">
              <a:defRPr sz="900" spc="200" baseline="0">
                <a:solidFill>
                  <a:schemeClr val="accent1"/>
                </a:solidFill>
                <a:effectLst/>
              </a:defRPr>
            </a:lvl1pPr>
          </a:lstStyle>
          <a:p>
            <a:r>
              <a:rPr lang="en-US"/>
              <a:t>PRESENTATION TITLE</a:t>
            </a:r>
            <a:endParaRPr lang="en-US" dirty="0"/>
          </a:p>
        </p:txBody>
      </p:sp>
      <p:sp>
        <p:nvSpPr>
          <p:cNvPr id="27" name="Slide Number Placeholder 10">
            <a:extLst>
              <a:ext uri="{FF2B5EF4-FFF2-40B4-BE49-F238E27FC236}">
                <a16:creationId xmlns:a16="http://schemas.microsoft.com/office/drawing/2014/main" id="{5F4C612D-28B2-4621-BF60-4C517747AD56}"/>
              </a:ext>
            </a:extLst>
          </p:cNvPr>
          <p:cNvSpPr>
            <a:spLocks noGrp="1"/>
          </p:cNvSpPr>
          <p:nvPr>
            <p:ph type="sldNum" sz="quarter" idx="12"/>
          </p:nvPr>
        </p:nvSpPr>
        <p:spPr>
          <a:xfrm>
            <a:off x="9906000" y="6356350"/>
            <a:ext cx="1447800" cy="365125"/>
          </a:xfrm>
          <a:prstGeom prst="rect">
            <a:avLst/>
          </a:prstGeom>
        </p:spPr>
        <p:txBody>
          <a:bodyPr/>
          <a:lstStyle>
            <a:lvl1pPr algn="r">
              <a:defRPr sz="900" spc="200" baseline="0">
                <a:solidFill>
                  <a:schemeClr val="accent1"/>
                </a:solidFill>
                <a:effectLst/>
              </a:defRPr>
            </a:lvl1p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1097955773"/>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userDrawn="1">
  <p:cSld name="Summary">
    <p:bg>
      <p:bgPr>
        <a:solidFill>
          <a:schemeClr val="bg2"/>
        </a:solidFill>
        <a:effectLst/>
      </p:bgPr>
    </p:bg>
    <p:spTree>
      <p:nvGrpSpPr>
        <p:cNvPr id="1" name=""/>
        <p:cNvGrpSpPr/>
        <p:nvPr/>
      </p:nvGrpSpPr>
      <p:grpSpPr>
        <a:xfrm>
          <a:off x="0" y="0"/>
          <a:ext cx="0" cy="0"/>
          <a:chOff x="0" y="0"/>
          <a:chExt cx="0" cy="0"/>
        </a:xfrm>
      </p:grpSpPr>
      <p:grpSp>
        <p:nvGrpSpPr>
          <p:cNvPr id="17" name="Bottom Right">
            <a:extLst>
              <a:ext uri="{FF2B5EF4-FFF2-40B4-BE49-F238E27FC236}">
                <a16:creationId xmlns:a16="http://schemas.microsoft.com/office/drawing/2014/main" id="{87D6C0D7-A737-43ED-826C-2CA4342FDC1F}"/>
              </a:ext>
              <a:ext uri="{C183D7F6-B498-43B3-948B-1728B52AA6E4}">
                <adec:decorative xmlns:adec="http://schemas.microsoft.com/office/drawing/2017/decorative" val="1"/>
              </a:ext>
            </a:extLst>
          </p:cNvPr>
          <p:cNvGrpSpPr/>
          <p:nvPr userDrawn="1"/>
        </p:nvGrpSpPr>
        <p:grpSpPr>
          <a:xfrm>
            <a:off x="7980400" y="3276601"/>
            <a:ext cx="4211600" cy="3581399"/>
            <a:chOff x="7980400" y="3276601"/>
            <a:chExt cx="4211600" cy="3581399"/>
          </a:xfrm>
        </p:grpSpPr>
        <p:sp>
          <p:nvSpPr>
            <p:cNvPr id="18" name="Freeform: Shape 17">
              <a:extLst>
                <a:ext uri="{FF2B5EF4-FFF2-40B4-BE49-F238E27FC236}">
                  <a16:creationId xmlns:a16="http://schemas.microsoft.com/office/drawing/2014/main" id="{CCA11D72-A324-4CBE-81EF-0749941030E0}"/>
                </a:ext>
                <a:ext uri="{C183D7F6-B498-43B3-948B-1728B52AA6E4}">
                  <adec:decorative xmlns:adec="http://schemas.microsoft.com/office/drawing/2017/decorative" val="1"/>
                </a:ext>
              </a:extLst>
            </p:cNvPr>
            <p:cNvSpPr/>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9" name="Graphic 157">
              <a:extLst>
                <a:ext uri="{FF2B5EF4-FFF2-40B4-BE49-F238E27FC236}">
                  <a16:creationId xmlns:a16="http://schemas.microsoft.com/office/drawing/2014/main" id="{9D281BC3-CDBE-4B5A-BC91-05B7893FA143}"/>
                </a:ext>
                <a:ext uri="{C183D7F6-B498-43B3-948B-1728B52AA6E4}">
                  <adec:decorative xmlns:adec="http://schemas.microsoft.com/office/drawing/2017/decorative" val="1"/>
                </a:ext>
              </a:extLst>
            </p:cNvPr>
            <p:cNvGrpSpPr/>
            <p:nvPr/>
          </p:nvGrpSpPr>
          <p:grpSpPr>
            <a:xfrm>
              <a:off x="8662740" y="3276601"/>
              <a:ext cx="3529260" cy="3581399"/>
              <a:chOff x="4114800" y="1423987"/>
              <a:chExt cx="3961542" cy="4007547"/>
            </a:xfrm>
            <a:noFill/>
          </p:grpSpPr>
          <p:sp>
            <p:nvSpPr>
              <p:cNvPr id="21" name="Freeform: Shape 20">
                <a:extLst>
                  <a:ext uri="{FF2B5EF4-FFF2-40B4-BE49-F238E27FC236}">
                    <a16:creationId xmlns:a16="http://schemas.microsoft.com/office/drawing/2014/main" id="{161F2C16-D16B-4E77-A7C3-F034E339C8E3}"/>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6384EDC3-48C8-4B4E-9475-A04F1DD7E3F6}"/>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62DE50AA-70A1-42B0-9A48-90179EFB9F89}"/>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B45B8FC7-7430-4175-B520-9EBD801FD290}"/>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AB71D997-36EB-47F1-AA27-4D84A7630728}"/>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37933934-0680-4A62-B61F-E3A67308AAD6}"/>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27" name="Freeform: Shape 26">
                <a:extLst>
                  <a:ext uri="{FF2B5EF4-FFF2-40B4-BE49-F238E27FC236}">
                    <a16:creationId xmlns:a16="http://schemas.microsoft.com/office/drawing/2014/main" id="{E017FEEF-F8AC-41EC-ABC5-915B19B1AB9A}"/>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20" name="Freeform: Shape 19">
              <a:extLst>
                <a:ext uri="{FF2B5EF4-FFF2-40B4-BE49-F238E27FC236}">
                  <a16:creationId xmlns:a16="http://schemas.microsoft.com/office/drawing/2014/main" id="{370A86BE-FF1E-4233-818E-C14D21E7BAA4}"/>
                </a:ext>
                <a:ext uri="{C183D7F6-B498-43B3-948B-1728B52AA6E4}">
                  <adec:decorative xmlns:adec="http://schemas.microsoft.com/office/drawing/2017/decorative" val="1"/>
                </a:ext>
              </a:extLst>
            </p:cNvPr>
            <p:cNvSpPr/>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37" name="Top Left">
            <a:extLst>
              <a:ext uri="{FF2B5EF4-FFF2-40B4-BE49-F238E27FC236}">
                <a16:creationId xmlns:a16="http://schemas.microsoft.com/office/drawing/2014/main" id="{A64EEEED-5E70-4887-BF25-521AD226CC77}"/>
              </a:ext>
              <a:ext uri="{C183D7F6-B498-43B3-948B-1728B52AA6E4}">
                <adec:decorative xmlns:adec="http://schemas.microsoft.com/office/drawing/2017/decorative" val="1"/>
              </a:ext>
            </a:extLst>
          </p:cNvPr>
          <p:cNvGrpSpPr/>
          <p:nvPr userDrawn="1"/>
        </p:nvGrpSpPr>
        <p:grpSpPr>
          <a:xfrm>
            <a:off x="10849" y="-3086"/>
            <a:ext cx="2198951" cy="3349518"/>
            <a:chOff x="10849" y="-3086"/>
            <a:chExt cx="2198951" cy="3349518"/>
          </a:xfrm>
        </p:grpSpPr>
        <p:sp>
          <p:nvSpPr>
            <p:cNvPr id="38" name="Freeform: Shape 37">
              <a:extLst>
                <a:ext uri="{FF2B5EF4-FFF2-40B4-BE49-F238E27FC236}">
                  <a16:creationId xmlns:a16="http://schemas.microsoft.com/office/drawing/2014/main" id="{C91FCFBD-2F49-483C-B742-FF146DCA4FD1}"/>
                </a:ext>
                <a:ext uri="{C183D7F6-B498-43B3-948B-1728B52AA6E4}">
                  <adec:decorative xmlns:adec="http://schemas.microsoft.com/office/drawing/2017/decorative" val="1"/>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9" name="Freeform: Shape 38">
              <a:extLst>
                <a:ext uri="{FF2B5EF4-FFF2-40B4-BE49-F238E27FC236}">
                  <a16:creationId xmlns:a16="http://schemas.microsoft.com/office/drawing/2014/main" id="{62F0911B-F120-4420-AA06-AD353E1767EE}"/>
                </a:ext>
              </a:extLst>
            </p:cNvPr>
            <p:cNvSpPr/>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40" name="Freeform: Shape 39">
              <a:extLst>
                <a:ext uri="{FF2B5EF4-FFF2-40B4-BE49-F238E27FC236}">
                  <a16:creationId xmlns:a16="http://schemas.microsoft.com/office/drawing/2014/main" id="{6F9966F6-9C92-4F47-B467-5A8E5ED4787D}"/>
                </a:ext>
              </a:extLst>
            </p:cNvPr>
            <p:cNvSpPr/>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41" name="Freeform: Shape 40">
              <a:extLst>
                <a:ext uri="{FF2B5EF4-FFF2-40B4-BE49-F238E27FC236}">
                  <a16:creationId xmlns:a16="http://schemas.microsoft.com/office/drawing/2014/main" id="{C362B109-529A-404A-884A-8E710062A1A9}"/>
                </a:ext>
              </a:extLst>
            </p:cNvPr>
            <p:cNvSpPr/>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42" name="Freeform: Shape 41">
              <a:extLst>
                <a:ext uri="{FF2B5EF4-FFF2-40B4-BE49-F238E27FC236}">
                  <a16:creationId xmlns:a16="http://schemas.microsoft.com/office/drawing/2014/main" id="{AE9B88E9-C70C-4258-B3BA-A8779F3BE493}"/>
                </a:ext>
              </a:extLst>
            </p:cNvPr>
            <p:cNvSpPr/>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43" name="Freeform: Shape 42">
              <a:extLst>
                <a:ext uri="{FF2B5EF4-FFF2-40B4-BE49-F238E27FC236}">
                  <a16:creationId xmlns:a16="http://schemas.microsoft.com/office/drawing/2014/main" id="{6255D292-A4F0-46F0-9AB1-39848FAB066C}"/>
                </a:ext>
              </a:extLst>
            </p:cNvPr>
            <p:cNvSpPr/>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44" name="Freeform: Shape 43">
              <a:extLst>
                <a:ext uri="{FF2B5EF4-FFF2-40B4-BE49-F238E27FC236}">
                  <a16:creationId xmlns:a16="http://schemas.microsoft.com/office/drawing/2014/main" id="{D52C09E6-F356-45FC-BD84-6DCA0DA0B6D9}"/>
                </a:ext>
              </a:extLst>
            </p:cNvPr>
            <p:cNvSpPr/>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45" name="Freeform: Shape 44">
              <a:extLst>
                <a:ext uri="{FF2B5EF4-FFF2-40B4-BE49-F238E27FC236}">
                  <a16:creationId xmlns:a16="http://schemas.microsoft.com/office/drawing/2014/main" id="{5578C025-F0CB-42E1-9FCA-C1FD0EF38FE3}"/>
                </a:ext>
              </a:extLst>
            </p:cNvPr>
            <p:cNvSpPr/>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46" name="Title 1">
            <a:extLst>
              <a:ext uri="{FF2B5EF4-FFF2-40B4-BE49-F238E27FC236}">
                <a16:creationId xmlns:a16="http://schemas.microsoft.com/office/drawing/2014/main" id="{56035778-0626-4342-AA4C-D8F9F76EE167}"/>
              </a:ext>
            </a:extLst>
          </p:cNvPr>
          <p:cNvSpPr>
            <a:spLocks noGrp="1"/>
          </p:cNvSpPr>
          <p:nvPr>
            <p:ph type="title"/>
          </p:nvPr>
        </p:nvSpPr>
        <p:spPr>
          <a:xfrm>
            <a:off x="1198182" y="559813"/>
            <a:ext cx="4987809" cy="1664573"/>
          </a:xfrm>
          <a:prstGeom prst="rect">
            <a:avLst/>
          </a:prstGeom>
        </p:spPr>
        <p:txBody>
          <a:bodyPr/>
          <a:lstStyle/>
          <a:p>
            <a:pPr>
              <a:lnSpc>
                <a:spcPct val="100000"/>
              </a:lnSpc>
            </a:pPr>
            <a:endParaRPr lang="en-US" dirty="0"/>
          </a:p>
        </p:txBody>
      </p:sp>
      <p:sp>
        <p:nvSpPr>
          <p:cNvPr id="47" name="Content Placeholder 2">
            <a:extLst>
              <a:ext uri="{FF2B5EF4-FFF2-40B4-BE49-F238E27FC236}">
                <a16:creationId xmlns:a16="http://schemas.microsoft.com/office/drawing/2014/main" id="{9698C764-7CE3-448C-B388-39B815517E51}"/>
              </a:ext>
            </a:extLst>
          </p:cNvPr>
          <p:cNvSpPr>
            <a:spLocks noGrp="1"/>
          </p:cNvSpPr>
          <p:nvPr>
            <p:ph idx="1"/>
          </p:nvPr>
        </p:nvSpPr>
        <p:spPr>
          <a:xfrm>
            <a:off x="1185756" y="2384474"/>
            <a:ext cx="4987488" cy="3728613"/>
          </a:xfrm>
          <a:prstGeom prst="rect">
            <a:avLst/>
          </a:prstGeom>
        </p:spPr>
        <p:txBody>
          <a:bodyPr>
            <a:normAutofit/>
          </a:bodyPr>
          <a:lstStyle>
            <a:lvl1pPr marL="0" indent="0">
              <a:lnSpc>
                <a:spcPct val="100000"/>
              </a:lnSpc>
              <a:buNone/>
              <a:defRPr sz="1800"/>
            </a:lvl1pPr>
          </a:lstStyle>
          <a:p>
            <a:pPr>
              <a:lnSpc>
                <a:spcPct val="110000"/>
              </a:lnSpc>
            </a:pPr>
            <a:endParaRPr lang="en-US" sz="1800" dirty="0"/>
          </a:p>
        </p:txBody>
      </p:sp>
      <p:sp>
        <p:nvSpPr>
          <p:cNvPr id="62" name="Picture Placeholder 61">
            <a:extLst>
              <a:ext uri="{FF2B5EF4-FFF2-40B4-BE49-F238E27FC236}">
                <a16:creationId xmlns:a16="http://schemas.microsoft.com/office/drawing/2014/main" id="{75903FF3-B1FC-4719-8686-C6F5099E3605}"/>
              </a:ext>
            </a:extLst>
          </p:cNvPr>
          <p:cNvSpPr>
            <a:spLocks noGrp="1"/>
          </p:cNvSpPr>
          <p:nvPr>
            <p:ph type="pic" sz="quarter" idx="13" hasCustomPrompt="1"/>
          </p:nvPr>
        </p:nvSpPr>
        <p:spPr>
          <a:xfrm>
            <a:off x="6508749" y="862806"/>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p:spPr>
        <p:txBody>
          <a:bodyPr wrap="square" anchor="ctr">
            <a:noAutofit/>
          </a:bodyPr>
          <a:lstStyle>
            <a:lvl1pPr marL="0" indent="0" algn="ctr">
              <a:buNone/>
              <a:defRPr sz="2000"/>
            </a:lvl1pPr>
          </a:lstStyle>
          <a:p>
            <a:r>
              <a:rPr lang="en-US" dirty="0"/>
              <a:t>Insert photo here</a:t>
            </a:r>
          </a:p>
        </p:txBody>
      </p:sp>
      <p:sp>
        <p:nvSpPr>
          <p:cNvPr id="59" name="Date Placeholder 8">
            <a:extLst>
              <a:ext uri="{FF2B5EF4-FFF2-40B4-BE49-F238E27FC236}">
                <a16:creationId xmlns:a16="http://schemas.microsoft.com/office/drawing/2014/main" id="{A82599B9-EBEF-4011-9E38-FC40FF7B0201}"/>
              </a:ext>
            </a:extLst>
          </p:cNvPr>
          <p:cNvSpPr>
            <a:spLocks noGrp="1"/>
          </p:cNvSpPr>
          <p:nvPr>
            <p:ph type="dt" sz="half" idx="10"/>
          </p:nvPr>
        </p:nvSpPr>
        <p:spPr>
          <a:xfrm>
            <a:off x="838200" y="6356350"/>
            <a:ext cx="2743200" cy="365125"/>
          </a:xfrm>
          <a:prstGeom prst="rect">
            <a:avLst/>
          </a:prstGeom>
        </p:spPr>
        <p:txBody>
          <a:bodyPr/>
          <a:lstStyle>
            <a:lvl1pPr>
              <a:defRPr sz="900" spc="200" baseline="0">
                <a:solidFill>
                  <a:schemeClr val="accent1"/>
                </a:solidFill>
                <a:effectLst/>
              </a:defRPr>
            </a:lvl1pPr>
          </a:lstStyle>
          <a:p>
            <a:r>
              <a:rPr lang="en-US"/>
              <a:t>2/2/20XX</a:t>
            </a:r>
            <a:endParaRPr lang="en-US" dirty="0"/>
          </a:p>
        </p:txBody>
      </p:sp>
      <p:sp>
        <p:nvSpPr>
          <p:cNvPr id="60" name="Footer Placeholder 9">
            <a:extLst>
              <a:ext uri="{FF2B5EF4-FFF2-40B4-BE49-F238E27FC236}">
                <a16:creationId xmlns:a16="http://schemas.microsoft.com/office/drawing/2014/main" id="{851C129C-6681-4E11-B9FE-9F5FFF5436B7}"/>
              </a:ext>
            </a:extLst>
          </p:cNvPr>
          <p:cNvSpPr>
            <a:spLocks noGrp="1"/>
          </p:cNvSpPr>
          <p:nvPr>
            <p:ph type="ftr" sz="quarter" idx="11"/>
          </p:nvPr>
        </p:nvSpPr>
        <p:spPr>
          <a:xfrm>
            <a:off x="4038600" y="6356350"/>
            <a:ext cx="4114800" cy="365125"/>
          </a:xfrm>
          <a:prstGeom prst="rect">
            <a:avLst/>
          </a:prstGeom>
        </p:spPr>
        <p:txBody>
          <a:bodyPr/>
          <a:lstStyle>
            <a:lvl1pPr algn="ctr">
              <a:defRPr sz="900" spc="200" baseline="0">
                <a:solidFill>
                  <a:schemeClr val="accent1"/>
                </a:solidFill>
                <a:effectLst/>
              </a:defRPr>
            </a:lvl1pPr>
          </a:lstStyle>
          <a:p>
            <a:r>
              <a:rPr lang="en-US"/>
              <a:t>PRESENTATION TITLE</a:t>
            </a:r>
            <a:endParaRPr lang="en-US" dirty="0"/>
          </a:p>
        </p:txBody>
      </p:sp>
      <p:sp>
        <p:nvSpPr>
          <p:cNvPr id="61" name="Slide Number Placeholder 10">
            <a:extLst>
              <a:ext uri="{FF2B5EF4-FFF2-40B4-BE49-F238E27FC236}">
                <a16:creationId xmlns:a16="http://schemas.microsoft.com/office/drawing/2014/main" id="{DC6D20C1-D99F-47B0-B1F7-EA8101F8CD56}"/>
              </a:ext>
            </a:extLst>
          </p:cNvPr>
          <p:cNvSpPr>
            <a:spLocks noGrp="1"/>
          </p:cNvSpPr>
          <p:nvPr>
            <p:ph type="sldNum" sz="quarter" idx="12"/>
          </p:nvPr>
        </p:nvSpPr>
        <p:spPr>
          <a:xfrm>
            <a:off x="9906000" y="6356350"/>
            <a:ext cx="1447800" cy="365125"/>
          </a:xfrm>
          <a:prstGeom prst="rect">
            <a:avLst/>
          </a:prstGeom>
        </p:spPr>
        <p:txBody>
          <a:bodyPr/>
          <a:lstStyle>
            <a:lvl1pPr algn="r">
              <a:defRPr sz="900" spc="200" baseline="0">
                <a:solidFill>
                  <a:schemeClr val="accent1"/>
                </a:solidFill>
                <a:effectLst/>
              </a:defRPr>
            </a:lvl1p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2429027684"/>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bg2"/>
        </a:solidFill>
        <a:effectLst/>
      </p:bgPr>
    </p:bg>
    <p:spTree>
      <p:nvGrpSpPr>
        <p:cNvPr id="1" name=""/>
        <p:cNvGrpSpPr/>
        <p:nvPr/>
      </p:nvGrpSpPr>
      <p:grpSpPr>
        <a:xfrm>
          <a:off x="0" y="0"/>
          <a:ext cx="0" cy="0"/>
          <a:chOff x="0" y="0"/>
          <a:chExt cx="0" cy="0"/>
        </a:xfrm>
      </p:grpSpPr>
      <p:grpSp>
        <p:nvGrpSpPr>
          <p:cNvPr id="28" name="Bottom Right">
            <a:extLst>
              <a:ext uri="{FF2B5EF4-FFF2-40B4-BE49-F238E27FC236}">
                <a16:creationId xmlns:a16="http://schemas.microsoft.com/office/drawing/2014/main" id="{562BD150-E869-44AC-B0E8-35618F795B53}"/>
              </a:ext>
              <a:ext uri="{C183D7F6-B498-43B3-948B-1728B52AA6E4}">
                <adec:decorative xmlns:adec="http://schemas.microsoft.com/office/drawing/2017/decorative" val="1"/>
              </a:ext>
            </a:extLst>
          </p:cNvPr>
          <p:cNvGrpSpPr/>
          <p:nvPr userDrawn="1"/>
        </p:nvGrpSpPr>
        <p:grpSpPr>
          <a:xfrm>
            <a:off x="7980400" y="3276601"/>
            <a:ext cx="4211600" cy="3581399"/>
            <a:chOff x="7980400" y="3276601"/>
            <a:chExt cx="4211600" cy="3581399"/>
          </a:xfrm>
        </p:grpSpPr>
        <p:sp>
          <p:nvSpPr>
            <p:cNvPr id="29" name="Freeform: Shape 28">
              <a:extLst>
                <a:ext uri="{FF2B5EF4-FFF2-40B4-BE49-F238E27FC236}">
                  <a16:creationId xmlns:a16="http://schemas.microsoft.com/office/drawing/2014/main" id="{FF918A15-3E7F-42BB-83AB-473EF76AB0CE}"/>
                </a:ext>
                <a:ext uri="{C183D7F6-B498-43B3-948B-1728B52AA6E4}">
                  <adec:decorative xmlns:adec="http://schemas.microsoft.com/office/drawing/2017/decorative" val="1"/>
                </a:ext>
              </a:extLst>
            </p:cNvPr>
            <p:cNvSpPr/>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30" name="Graphic 157">
              <a:extLst>
                <a:ext uri="{FF2B5EF4-FFF2-40B4-BE49-F238E27FC236}">
                  <a16:creationId xmlns:a16="http://schemas.microsoft.com/office/drawing/2014/main" id="{1AA9D900-7A0C-4788-85E0-9329B727A147}"/>
                </a:ext>
                <a:ext uri="{C183D7F6-B498-43B3-948B-1728B52AA6E4}">
                  <adec:decorative xmlns:adec="http://schemas.microsoft.com/office/drawing/2017/decorative" val="1"/>
                </a:ext>
              </a:extLst>
            </p:cNvPr>
            <p:cNvGrpSpPr/>
            <p:nvPr/>
          </p:nvGrpSpPr>
          <p:grpSpPr>
            <a:xfrm>
              <a:off x="8662740" y="3276601"/>
              <a:ext cx="3529260" cy="3581399"/>
              <a:chOff x="4114800" y="1423987"/>
              <a:chExt cx="3961542" cy="4007547"/>
            </a:xfrm>
            <a:noFill/>
          </p:grpSpPr>
          <p:sp>
            <p:nvSpPr>
              <p:cNvPr id="33" name="Freeform: Shape 32">
                <a:extLst>
                  <a:ext uri="{FF2B5EF4-FFF2-40B4-BE49-F238E27FC236}">
                    <a16:creationId xmlns:a16="http://schemas.microsoft.com/office/drawing/2014/main" id="{839D0A43-40DB-4967-BF0C-05CB54D3DF2C}"/>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F6C7E54F-930C-4B8D-9CE6-DCC37269B132}"/>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5" name="Freeform: Shape 34">
                <a:extLst>
                  <a:ext uri="{FF2B5EF4-FFF2-40B4-BE49-F238E27FC236}">
                    <a16:creationId xmlns:a16="http://schemas.microsoft.com/office/drawing/2014/main" id="{A4F6F66D-CC67-443B-9CB5-FFD695ED4518}"/>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36" name="Freeform: Shape 35">
                <a:extLst>
                  <a:ext uri="{FF2B5EF4-FFF2-40B4-BE49-F238E27FC236}">
                    <a16:creationId xmlns:a16="http://schemas.microsoft.com/office/drawing/2014/main" id="{6B392295-CB7C-4805-B4B1-AC7531AC270A}"/>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7" name="Freeform: Shape 36">
                <a:extLst>
                  <a:ext uri="{FF2B5EF4-FFF2-40B4-BE49-F238E27FC236}">
                    <a16:creationId xmlns:a16="http://schemas.microsoft.com/office/drawing/2014/main" id="{91ADCAAB-0B5C-4495-8D5D-32C87A21407D}"/>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8" name="Freeform: Shape 37">
                <a:extLst>
                  <a:ext uri="{FF2B5EF4-FFF2-40B4-BE49-F238E27FC236}">
                    <a16:creationId xmlns:a16="http://schemas.microsoft.com/office/drawing/2014/main" id="{8F02E2A1-7B5F-4C33-98CD-98E24B61EFFB}"/>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9" name="Freeform: Shape 38">
                <a:extLst>
                  <a:ext uri="{FF2B5EF4-FFF2-40B4-BE49-F238E27FC236}">
                    <a16:creationId xmlns:a16="http://schemas.microsoft.com/office/drawing/2014/main" id="{7577F4AD-5552-4A2F-A3FA-67834BF96FBE}"/>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31" name="Freeform: Shape 30">
              <a:extLst>
                <a:ext uri="{FF2B5EF4-FFF2-40B4-BE49-F238E27FC236}">
                  <a16:creationId xmlns:a16="http://schemas.microsoft.com/office/drawing/2014/main" id="{C17EE90C-247C-4F8E-9B86-BD7E31F126A3}"/>
                </a:ext>
                <a:ext uri="{C183D7F6-B498-43B3-948B-1728B52AA6E4}">
                  <adec:decorative xmlns:adec="http://schemas.microsoft.com/office/drawing/2017/decorative" val="1"/>
                </a:ext>
              </a:extLst>
            </p:cNvPr>
            <p:cNvSpPr/>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2" name="Title 1">
            <a:extLst>
              <a:ext uri="{FF2B5EF4-FFF2-40B4-BE49-F238E27FC236}">
                <a16:creationId xmlns:a16="http://schemas.microsoft.com/office/drawing/2014/main" id="{985E1522-3C37-44A6-81DC-1BF369AF0B54}"/>
              </a:ext>
            </a:extLst>
          </p:cNvPr>
          <p:cNvSpPr>
            <a:spLocks noGrp="1"/>
          </p:cNvSpPr>
          <p:nvPr>
            <p:ph type="ctrTitle"/>
          </p:nvPr>
        </p:nvSpPr>
        <p:spPr>
          <a:xfrm>
            <a:off x="996275" y="4098524"/>
            <a:ext cx="5996628" cy="2226076"/>
          </a:xfrm>
          <a:prstGeom prst="rect">
            <a:avLst/>
          </a:prstGeom>
        </p:spPr>
        <p:txBody>
          <a:bodyPr anchor="ctr">
            <a:normAutofit/>
          </a:bodyPr>
          <a:lstStyle/>
          <a:p>
            <a:pPr algn="l"/>
            <a:endParaRPr lang="en-US" sz="5400" dirty="0">
              <a:cs typeface="Posterama" panose="020B0504020200020000" pitchFamily="34" charset="0"/>
            </a:endParaRPr>
          </a:p>
        </p:txBody>
      </p:sp>
      <p:sp>
        <p:nvSpPr>
          <p:cNvPr id="44" name="Subtitle 2">
            <a:extLst>
              <a:ext uri="{FF2B5EF4-FFF2-40B4-BE49-F238E27FC236}">
                <a16:creationId xmlns:a16="http://schemas.microsoft.com/office/drawing/2014/main" id="{5048357E-69C2-4F32-8C47-3D84340F6190}"/>
              </a:ext>
            </a:extLst>
          </p:cNvPr>
          <p:cNvSpPr>
            <a:spLocks noGrp="1"/>
          </p:cNvSpPr>
          <p:nvPr>
            <p:ph type="subTitle" idx="1"/>
          </p:nvPr>
        </p:nvSpPr>
        <p:spPr>
          <a:xfrm>
            <a:off x="7185430" y="4085112"/>
            <a:ext cx="3997745" cy="2228758"/>
          </a:xfrm>
          <a:prstGeom prst="rect">
            <a:avLst/>
          </a:prstGeom>
        </p:spPr>
        <p:txBody>
          <a:bodyPr anchor="ctr"/>
          <a:lstStyle/>
          <a:p>
            <a:pPr algn="l">
              <a:lnSpc>
                <a:spcPct val="110000"/>
              </a:lnSpc>
            </a:pPr>
            <a:endParaRPr lang="en-US" sz="2200" dirty="0">
              <a:cs typeface="Segoe UI Semilight" panose="020B0402040204020203" pitchFamily="34" charset="0"/>
            </a:endParaRPr>
          </a:p>
        </p:txBody>
      </p:sp>
      <p:sp>
        <p:nvSpPr>
          <p:cNvPr id="63" name="Date Placeholder 8">
            <a:extLst>
              <a:ext uri="{FF2B5EF4-FFF2-40B4-BE49-F238E27FC236}">
                <a16:creationId xmlns:a16="http://schemas.microsoft.com/office/drawing/2014/main" id="{0CB3C12F-97EC-48F0-B4FC-924D91ECF3A6}"/>
              </a:ext>
            </a:extLst>
          </p:cNvPr>
          <p:cNvSpPr>
            <a:spLocks noGrp="1"/>
          </p:cNvSpPr>
          <p:nvPr>
            <p:ph type="dt" sz="half" idx="10"/>
          </p:nvPr>
        </p:nvSpPr>
        <p:spPr>
          <a:xfrm>
            <a:off x="838200" y="6356350"/>
            <a:ext cx="2743200" cy="365125"/>
          </a:xfrm>
          <a:prstGeom prst="rect">
            <a:avLst/>
          </a:prstGeom>
        </p:spPr>
        <p:txBody>
          <a:bodyPr/>
          <a:lstStyle>
            <a:lvl1pPr>
              <a:defRPr sz="900" spc="200" baseline="0">
                <a:solidFill>
                  <a:schemeClr val="accent1"/>
                </a:solidFill>
                <a:effectLst/>
              </a:defRPr>
            </a:lvl1pPr>
          </a:lstStyle>
          <a:p>
            <a:r>
              <a:rPr lang="en-US"/>
              <a:t>2/2/20XX</a:t>
            </a:r>
            <a:endParaRPr lang="en-US" dirty="0"/>
          </a:p>
        </p:txBody>
      </p:sp>
      <p:sp>
        <p:nvSpPr>
          <p:cNvPr id="64" name="Footer Placeholder 9">
            <a:extLst>
              <a:ext uri="{FF2B5EF4-FFF2-40B4-BE49-F238E27FC236}">
                <a16:creationId xmlns:a16="http://schemas.microsoft.com/office/drawing/2014/main" id="{E3780E67-8AD7-4AB6-880C-281395A8EE02}"/>
              </a:ext>
            </a:extLst>
          </p:cNvPr>
          <p:cNvSpPr>
            <a:spLocks noGrp="1"/>
          </p:cNvSpPr>
          <p:nvPr>
            <p:ph type="ftr" sz="quarter" idx="11"/>
          </p:nvPr>
        </p:nvSpPr>
        <p:spPr>
          <a:xfrm>
            <a:off x="4038600" y="6356350"/>
            <a:ext cx="4114800" cy="365125"/>
          </a:xfrm>
          <a:prstGeom prst="rect">
            <a:avLst/>
          </a:prstGeom>
        </p:spPr>
        <p:txBody>
          <a:bodyPr/>
          <a:lstStyle>
            <a:lvl1pPr algn="ctr">
              <a:defRPr sz="900" spc="200" baseline="0">
                <a:solidFill>
                  <a:schemeClr val="accent1"/>
                </a:solidFill>
                <a:effectLst/>
              </a:defRPr>
            </a:lvl1pPr>
          </a:lstStyle>
          <a:p>
            <a:r>
              <a:rPr lang="en-US"/>
              <a:t>PRESENTATION TITLE</a:t>
            </a:r>
            <a:endParaRPr lang="en-US" dirty="0"/>
          </a:p>
        </p:txBody>
      </p:sp>
      <p:sp>
        <p:nvSpPr>
          <p:cNvPr id="65" name="Slide Number Placeholder 10">
            <a:extLst>
              <a:ext uri="{FF2B5EF4-FFF2-40B4-BE49-F238E27FC236}">
                <a16:creationId xmlns:a16="http://schemas.microsoft.com/office/drawing/2014/main" id="{28F5F854-E7C5-4C18-A6E1-ECEF9BDE586F}"/>
              </a:ext>
            </a:extLst>
          </p:cNvPr>
          <p:cNvSpPr>
            <a:spLocks noGrp="1"/>
          </p:cNvSpPr>
          <p:nvPr>
            <p:ph type="sldNum" sz="quarter" idx="12"/>
          </p:nvPr>
        </p:nvSpPr>
        <p:spPr>
          <a:xfrm>
            <a:off x="9906000" y="6356350"/>
            <a:ext cx="1447800" cy="365125"/>
          </a:xfrm>
          <a:prstGeom prst="rect">
            <a:avLst/>
          </a:prstGeom>
        </p:spPr>
        <p:txBody>
          <a:bodyPr/>
          <a:lstStyle>
            <a:lvl1pPr algn="r">
              <a:defRPr sz="900" spc="200" baseline="0">
                <a:solidFill>
                  <a:schemeClr val="accent1"/>
                </a:solidFill>
                <a:effectLst/>
              </a:defRPr>
            </a:lvl1pPr>
          </a:lstStyle>
          <a:p>
            <a:fld id="{73B850FF-6169-4056-8077-06FFA93A5366}" type="slidenum">
              <a:rPr lang="en-US" smtClean="0"/>
              <a:pPr/>
              <a:t>‹#›</a:t>
            </a:fld>
            <a:endParaRPr lang="en-US" dirty="0"/>
          </a:p>
        </p:txBody>
      </p:sp>
      <p:sp>
        <p:nvSpPr>
          <p:cNvPr id="69" name="Picture Placeholder 68">
            <a:extLst>
              <a:ext uri="{FF2B5EF4-FFF2-40B4-BE49-F238E27FC236}">
                <a16:creationId xmlns:a16="http://schemas.microsoft.com/office/drawing/2014/main" id="{22FBEE11-58B3-429A-8DAC-6A64A613383D}"/>
              </a:ext>
            </a:extLst>
          </p:cNvPr>
          <p:cNvSpPr>
            <a:spLocks noGrp="1"/>
          </p:cNvSpPr>
          <p:nvPr>
            <p:ph type="pic" sz="quarter" idx="13" hasCustomPrompt="1"/>
          </p:nvPr>
        </p:nvSpPr>
        <p:spPr>
          <a:xfrm>
            <a:off x="619842" y="0"/>
            <a:ext cx="11084189" cy="3854030"/>
          </a:xfrm>
          <a:custGeom>
            <a:avLst/>
            <a:gdLst>
              <a:gd name="connsiteX0" fmla="*/ 0 w 11084189"/>
              <a:gd name="connsiteY0" fmla="*/ 0 h 3854030"/>
              <a:gd name="connsiteX1" fmla="*/ 11084189 w 11084189"/>
              <a:gd name="connsiteY1" fmla="*/ 0 h 3854030"/>
              <a:gd name="connsiteX2" fmla="*/ 11061525 w 11084189"/>
              <a:gd name="connsiteY2" fmla="*/ 105743 h 3854030"/>
              <a:gd name="connsiteX3" fmla="*/ 5542094 w 11084189"/>
              <a:gd name="connsiteY3" fmla="*/ 3854030 h 3854030"/>
              <a:gd name="connsiteX4" fmla="*/ 22663 w 11084189"/>
              <a:gd name="connsiteY4" fmla="*/ 105743 h 38540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84189" h="3854030">
                <a:moveTo>
                  <a:pt x="0" y="0"/>
                </a:moveTo>
                <a:lnTo>
                  <a:pt x="11084189" y="0"/>
                </a:lnTo>
                <a:lnTo>
                  <a:pt x="11061525" y="105743"/>
                </a:lnTo>
                <a:cubicBezTo>
                  <a:pt x="10536186" y="2244886"/>
                  <a:pt x="8264668" y="3854030"/>
                  <a:pt x="5542094" y="3854030"/>
                </a:cubicBezTo>
                <a:cubicBezTo>
                  <a:pt x="2819520" y="3854030"/>
                  <a:pt x="548002" y="2244886"/>
                  <a:pt x="22663" y="105743"/>
                </a:cubicBezTo>
                <a:close/>
              </a:path>
            </a:pathLst>
          </a:custGeom>
        </p:spPr>
        <p:txBody>
          <a:bodyPr wrap="square" anchor="ctr">
            <a:noAutofit/>
          </a:bodyPr>
          <a:lstStyle>
            <a:lvl1pPr marL="0" indent="0" algn="ctr">
              <a:buNone/>
              <a:defRPr sz="2000"/>
            </a:lvl1pPr>
          </a:lstStyle>
          <a:p>
            <a:r>
              <a:rPr lang="en-US" dirty="0"/>
              <a:t>Insert photo here</a:t>
            </a:r>
          </a:p>
        </p:txBody>
      </p:sp>
      <p:grpSp>
        <p:nvGrpSpPr>
          <p:cNvPr id="14" name="Top Left">
            <a:extLst>
              <a:ext uri="{FF2B5EF4-FFF2-40B4-BE49-F238E27FC236}">
                <a16:creationId xmlns:a16="http://schemas.microsoft.com/office/drawing/2014/main" id="{33360105-7353-4ECE-84E2-90AB638A30BC}"/>
              </a:ext>
              <a:ext uri="{C183D7F6-B498-43B3-948B-1728B52AA6E4}">
                <adec:decorative xmlns:adec="http://schemas.microsoft.com/office/drawing/2017/decorative" val="1"/>
              </a:ext>
            </a:extLst>
          </p:cNvPr>
          <p:cNvGrpSpPr/>
          <p:nvPr userDrawn="1"/>
        </p:nvGrpSpPr>
        <p:grpSpPr>
          <a:xfrm>
            <a:off x="10849" y="15178"/>
            <a:ext cx="2198951" cy="3331254"/>
            <a:chOff x="10849" y="15178"/>
            <a:chExt cx="2198951" cy="3331254"/>
          </a:xfrm>
        </p:grpSpPr>
        <p:sp>
          <p:nvSpPr>
            <p:cNvPr id="15" name="Freeform: Shape 14">
              <a:extLst>
                <a:ext uri="{FF2B5EF4-FFF2-40B4-BE49-F238E27FC236}">
                  <a16:creationId xmlns:a16="http://schemas.microsoft.com/office/drawing/2014/main" id="{9D5AB2A0-6800-4AD4-A205-3E8C1112BC30}"/>
                </a:ext>
              </a:extLst>
            </p:cNvPr>
            <p:cNvSpPr/>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12B26919-92C3-4374-AE4E-4317D65064C0}"/>
                </a:ext>
              </a:extLst>
            </p:cNvPr>
            <p:cNvSpPr/>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E46716C0-CAC5-41FA-B385-EBA8AFFDF128}"/>
                </a:ext>
              </a:extLst>
            </p:cNvPr>
            <p:cNvSpPr/>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BE7C1332-4CF7-41C1-ACC4-6C23744D478F}"/>
                </a:ext>
              </a:extLst>
            </p:cNvPr>
            <p:cNvSpPr/>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2C35C136-D3C6-42F1-840C-EE7B2BA3776E}"/>
                </a:ext>
              </a:extLst>
            </p:cNvPr>
            <p:cNvSpPr/>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BF98CB80-2DAC-44B7-B719-6DF8BC2DBB91}"/>
                </a:ext>
              </a:extLst>
            </p:cNvPr>
            <p:cNvSpPr/>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F0613FF3-B071-4C0E-B6E7-6815CCCC403A}"/>
                </a:ext>
              </a:extLst>
            </p:cNvPr>
            <p:cNvSpPr/>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grpSp>
        <p:nvGrpSpPr>
          <p:cNvPr id="22" name="Cross">
            <a:extLst>
              <a:ext uri="{FF2B5EF4-FFF2-40B4-BE49-F238E27FC236}">
                <a16:creationId xmlns:a16="http://schemas.microsoft.com/office/drawing/2014/main" id="{54409833-5EAC-4A40-B5BB-DE8282DD8E14}"/>
              </a:ext>
              <a:ext uri="{C183D7F6-B498-43B3-948B-1728B52AA6E4}">
                <adec:decorative xmlns:adec="http://schemas.microsoft.com/office/drawing/2017/decorative" val="1"/>
              </a:ext>
            </a:extLst>
          </p:cNvPr>
          <p:cNvGrpSpPr/>
          <p:nvPr userDrawn="1"/>
        </p:nvGrpSpPr>
        <p:grpSpPr>
          <a:xfrm>
            <a:off x="248476" y="143843"/>
            <a:ext cx="118872" cy="118872"/>
            <a:chOff x="1175347" y="3733800"/>
            <a:chExt cx="118872" cy="118872"/>
          </a:xfrm>
        </p:grpSpPr>
        <p:cxnSp>
          <p:nvCxnSpPr>
            <p:cNvPr id="23" name="Straight Connector 22">
              <a:extLst>
                <a:ext uri="{FF2B5EF4-FFF2-40B4-BE49-F238E27FC236}">
                  <a16:creationId xmlns:a16="http://schemas.microsoft.com/office/drawing/2014/main" id="{7B9F7703-741D-4FB8-8620-F3BBFF5A0157}"/>
                </a:ext>
              </a:extLst>
            </p:cNvPr>
            <p:cNvCxnSpPr>
              <a:cxnSpLocks/>
            </p:cNvCxnSpPr>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24" name="Straight Connector 23">
              <a:extLst>
                <a:ext uri="{FF2B5EF4-FFF2-40B4-BE49-F238E27FC236}">
                  <a16:creationId xmlns:a16="http://schemas.microsoft.com/office/drawing/2014/main" id="{EC34E00B-1518-4EAC-A170-4D2B5C23FB64}"/>
                </a:ext>
              </a:extLst>
            </p:cNvPr>
            <p:cNvCxnSpPr>
              <a:cxnSpLocks/>
            </p:cNvCxnSpPr>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grpSp>
        <p:nvGrpSpPr>
          <p:cNvPr id="25" name="Cross">
            <a:extLst>
              <a:ext uri="{FF2B5EF4-FFF2-40B4-BE49-F238E27FC236}">
                <a16:creationId xmlns:a16="http://schemas.microsoft.com/office/drawing/2014/main" id="{CFFED490-4247-4E3E-8A2E-5AF8A14E680E}"/>
              </a:ext>
              <a:ext uri="{C183D7F6-B498-43B3-948B-1728B52AA6E4}">
                <adec:decorative xmlns:adec="http://schemas.microsoft.com/office/drawing/2017/decorative" val="1"/>
              </a:ext>
            </a:extLst>
          </p:cNvPr>
          <p:cNvGrpSpPr/>
          <p:nvPr userDrawn="1"/>
        </p:nvGrpSpPr>
        <p:grpSpPr>
          <a:xfrm>
            <a:off x="400876" y="296243"/>
            <a:ext cx="118872" cy="118872"/>
            <a:chOff x="1175347" y="3733800"/>
            <a:chExt cx="118872" cy="118872"/>
          </a:xfrm>
        </p:grpSpPr>
        <p:cxnSp>
          <p:nvCxnSpPr>
            <p:cNvPr id="26" name="Straight Connector 25">
              <a:extLst>
                <a:ext uri="{FF2B5EF4-FFF2-40B4-BE49-F238E27FC236}">
                  <a16:creationId xmlns:a16="http://schemas.microsoft.com/office/drawing/2014/main" id="{FA378251-A149-4A27-9D43-C6E87A300F23}"/>
                </a:ext>
              </a:extLst>
            </p:cNvPr>
            <p:cNvCxnSpPr>
              <a:cxnSpLocks/>
            </p:cNvCxnSpPr>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27" name="Straight Connector 26">
              <a:extLst>
                <a:ext uri="{FF2B5EF4-FFF2-40B4-BE49-F238E27FC236}">
                  <a16:creationId xmlns:a16="http://schemas.microsoft.com/office/drawing/2014/main" id="{37ADD3F7-FA3D-4A72-B8B3-3FCBBFCB0ACF}"/>
                </a:ext>
              </a:extLst>
            </p:cNvPr>
            <p:cNvCxnSpPr>
              <a:cxnSpLocks/>
            </p:cNvCxnSpPr>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4204592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bg2"/>
        </a:solidFill>
        <a:effectLst/>
      </p:bgPr>
    </p:bg>
    <p:spTree>
      <p:nvGrpSpPr>
        <p:cNvPr id="1" name=""/>
        <p:cNvGrpSpPr/>
        <p:nvPr/>
      </p:nvGrpSpPr>
      <p:grpSpPr>
        <a:xfrm>
          <a:off x="0" y="0"/>
          <a:ext cx="0" cy="0"/>
          <a:chOff x="0" y="0"/>
          <a:chExt cx="0" cy="0"/>
        </a:xfrm>
      </p:grpSpPr>
      <p:grpSp>
        <p:nvGrpSpPr>
          <p:cNvPr id="20" name="Bottom Right">
            <a:extLst>
              <a:ext uri="{FF2B5EF4-FFF2-40B4-BE49-F238E27FC236}">
                <a16:creationId xmlns:a16="http://schemas.microsoft.com/office/drawing/2014/main" id="{0CBC73C8-CC60-49A5-BC76-BA8E43BB8489}"/>
              </a:ext>
              <a:ext uri="{C183D7F6-B498-43B3-948B-1728B52AA6E4}">
                <adec:decorative xmlns:adec="http://schemas.microsoft.com/office/drawing/2017/decorative" val="1"/>
              </a:ext>
            </a:extLst>
          </p:cNvPr>
          <p:cNvGrpSpPr/>
          <p:nvPr userDrawn="1"/>
        </p:nvGrpSpPr>
        <p:grpSpPr>
          <a:xfrm>
            <a:off x="7980400" y="3276601"/>
            <a:ext cx="4211600" cy="3581399"/>
            <a:chOff x="7980400" y="3276601"/>
            <a:chExt cx="4211600" cy="3581399"/>
          </a:xfrm>
        </p:grpSpPr>
        <p:grpSp>
          <p:nvGrpSpPr>
            <p:cNvPr id="24" name="Graphic 157">
              <a:extLst>
                <a:ext uri="{FF2B5EF4-FFF2-40B4-BE49-F238E27FC236}">
                  <a16:creationId xmlns:a16="http://schemas.microsoft.com/office/drawing/2014/main" id="{A2B94463-7088-4D2A-B55D-9C55F957066A}"/>
                </a:ext>
                <a:ext uri="{C183D7F6-B498-43B3-948B-1728B52AA6E4}">
                  <adec:decorative xmlns:adec="http://schemas.microsoft.com/office/drawing/2017/decorative" val="1"/>
                </a:ext>
              </a:extLst>
            </p:cNvPr>
            <p:cNvGrpSpPr/>
            <p:nvPr/>
          </p:nvGrpSpPr>
          <p:grpSpPr>
            <a:xfrm>
              <a:off x="8662740" y="3276601"/>
              <a:ext cx="3529260" cy="3581399"/>
              <a:chOff x="4114800" y="1423987"/>
              <a:chExt cx="3961542" cy="4007547"/>
            </a:xfrm>
            <a:noFill/>
          </p:grpSpPr>
          <p:sp>
            <p:nvSpPr>
              <p:cNvPr id="26" name="Freeform: Shape 25">
                <a:extLst>
                  <a:ext uri="{FF2B5EF4-FFF2-40B4-BE49-F238E27FC236}">
                    <a16:creationId xmlns:a16="http://schemas.microsoft.com/office/drawing/2014/main" id="{5785D7F3-06BB-480E-A58D-A8E0EB87C4D4}"/>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27" name="Freeform: Shape 26">
                <a:extLst>
                  <a:ext uri="{FF2B5EF4-FFF2-40B4-BE49-F238E27FC236}">
                    <a16:creationId xmlns:a16="http://schemas.microsoft.com/office/drawing/2014/main" id="{208AE46A-A447-444D-9163-96E61EC48767}"/>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28" name="Freeform: Shape 27">
                <a:extLst>
                  <a:ext uri="{FF2B5EF4-FFF2-40B4-BE49-F238E27FC236}">
                    <a16:creationId xmlns:a16="http://schemas.microsoft.com/office/drawing/2014/main" id="{41997203-3E59-4097-B832-06B249C67618}"/>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B5D4D033-43E9-4776-9E25-97767380D8CC}"/>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FE52F424-D385-43AD-AE40-3D9501923110}"/>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5E32ABCD-6C91-4A5F-BB61-8B3C026C9080}"/>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B6ABE3A6-D624-4D18-A43B-D87C67481123}"/>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25" name="Freeform: Shape 24">
              <a:extLst>
                <a:ext uri="{FF2B5EF4-FFF2-40B4-BE49-F238E27FC236}">
                  <a16:creationId xmlns:a16="http://schemas.microsoft.com/office/drawing/2014/main" id="{DF2787DC-EEA3-46C0-9CD4-1AB906DB4B08}"/>
                </a:ext>
                <a:ext uri="{C183D7F6-B498-43B3-948B-1728B52AA6E4}">
                  <adec:decorative xmlns:adec="http://schemas.microsoft.com/office/drawing/2017/decorative" val="1"/>
                </a:ext>
              </a:extLst>
            </p:cNvPr>
            <p:cNvSpPr/>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9" name="Picture Placeholder 38">
            <a:extLst>
              <a:ext uri="{FF2B5EF4-FFF2-40B4-BE49-F238E27FC236}">
                <a16:creationId xmlns:a16="http://schemas.microsoft.com/office/drawing/2014/main" id="{167AAA19-C621-4D54-B748-5A06F4417CA5}"/>
              </a:ext>
            </a:extLst>
          </p:cNvPr>
          <p:cNvSpPr>
            <a:spLocks noGrp="1"/>
          </p:cNvSpPr>
          <p:nvPr>
            <p:ph type="pic" sz="quarter" idx="13" hasCustomPrompt="1"/>
          </p:nvPr>
        </p:nvSpPr>
        <p:spPr>
          <a:xfrm>
            <a:off x="619841" y="3003970"/>
            <a:ext cx="11084189" cy="3854030"/>
          </a:xfrm>
          <a:custGeom>
            <a:avLst/>
            <a:gdLst>
              <a:gd name="connsiteX0" fmla="*/ 5542094 w 11084189"/>
              <a:gd name="connsiteY0" fmla="*/ 0 h 3854030"/>
              <a:gd name="connsiteX1" fmla="*/ 11061525 w 11084189"/>
              <a:gd name="connsiteY1" fmla="*/ 3748287 h 3854030"/>
              <a:gd name="connsiteX2" fmla="*/ 11084189 w 11084189"/>
              <a:gd name="connsiteY2" fmla="*/ 3854030 h 3854030"/>
              <a:gd name="connsiteX3" fmla="*/ 0 w 11084189"/>
              <a:gd name="connsiteY3" fmla="*/ 3854030 h 3854030"/>
              <a:gd name="connsiteX4" fmla="*/ 22663 w 11084189"/>
              <a:gd name="connsiteY4" fmla="*/ 3748287 h 3854030"/>
              <a:gd name="connsiteX5" fmla="*/ 5542094 w 11084189"/>
              <a:gd name="connsiteY5" fmla="*/ 0 h 3854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84189" h="3854030">
                <a:moveTo>
                  <a:pt x="5542094" y="0"/>
                </a:moveTo>
                <a:cubicBezTo>
                  <a:pt x="8264668" y="0"/>
                  <a:pt x="10536186" y="1609144"/>
                  <a:pt x="11061525" y="3748287"/>
                </a:cubicBezTo>
                <a:lnTo>
                  <a:pt x="11084189" y="3854030"/>
                </a:lnTo>
                <a:lnTo>
                  <a:pt x="0" y="3854030"/>
                </a:lnTo>
                <a:lnTo>
                  <a:pt x="22663" y="3748287"/>
                </a:lnTo>
                <a:cubicBezTo>
                  <a:pt x="548002" y="1609144"/>
                  <a:pt x="2819520" y="0"/>
                  <a:pt x="5542094" y="0"/>
                </a:cubicBezTo>
                <a:close/>
              </a:path>
            </a:pathLst>
          </a:custGeom>
        </p:spPr>
        <p:txBody>
          <a:bodyPr wrap="square" anchor="ctr">
            <a:noAutofit/>
          </a:bodyPr>
          <a:lstStyle>
            <a:lvl1pPr marL="0" indent="0" algn="ctr">
              <a:buNone/>
              <a:defRPr sz="2000"/>
            </a:lvl1pPr>
          </a:lstStyle>
          <a:p>
            <a:r>
              <a:rPr lang="en-US" dirty="0"/>
              <a:t>Insert photo here</a:t>
            </a:r>
          </a:p>
        </p:txBody>
      </p:sp>
      <p:grpSp>
        <p:nvGrpSpPr>
          <p:cNvPr id="9" name="Top Right">
            <a:extLst>
              <a:ext uri="{FF2B5EF4-FFF2-40B4-BE49-F238E27FC236}">
                <a16:creationId xmlns:a16="http://schemas.microsoft.com/office/drawing/2014/main" id="{3E5EBBCF-761D-49AA-8960-D06A3484B9D0}"/>
              </a:ext>
              <a:ext uri="{C183D7F6-B498-43B3-948B-1728B52AA6E4}">
                <adec:decorative xmlns:adec="http://schemas.microsoft.com/office/drawing/2017/decorative" val="1"/>
              </a:ext>
            </a:extLst>
          </p:cNvPr>
          <p:cNvGrpSpPr/>
          <p:nvPr userDrawn="1"/>
        </p:nvGrpSpPr>
        <p:grpSpPr>
          <a:xfrm>
            <a:off x="10849" y="-3086"/>
            <a:ext cx="2198951" cy="3349518"/>
            <a:chOff x="10849" y="-3086"/>
            <a:chExt cx="2198951" cy="3349518"/>
          </a:xfrm>
        </p:grpSpPr>
        <p:sp>
          <p:nvSpPr>
            <p:cNvPr id="10" name="Freeform: Shape 9">
              <a:extLst>
                <a:ext uri="{FF2B5EF4-FFF2-40B4-BE49-F238E27FC236}">
                  <a16:creationId xmlns:a16="http://schemas.microsoft.com/office/drawing/2014/main" id="{60F7E5D2-CFBA-4149-A9B1-32047212E57C}"/>
                </a:ext>
                <a:ext uri="{C183D7F6-B498-43B3-948B-1728B52AA6E4}">
                  <adec:decorative xmlns:adec="http://schemas.microsoft.com/office/drawing/2017/decorative" val="1"/>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Freeform: Shape 10">
              <a:extLst>
                <a:ext uri="{FF2B5EF4-FFF2-40B4-BE49-F238E27FC236}">
                  <a16:creationId xmlns:a16="http://schemas.microsoft.com/office/drawing/2014/main" id="{48B55E1C-675E-425D-8EDF-AEA4D6B3475B}"/>
                </a:ext>
              </a:extLst>
            </p:cNvPr>
            <p:cNvSpPr/>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12" name="Freeform: Shape 11">
              <a:extLst>
                <a:ext uri="{FF2B5EF4-FFF2-40B4-BE49-F238E27FC236}">
                  <a16:creationId xmlns:a16="http://schemas.microsoft.com/office/drawing/2014/main" id="{8FCA9AA7-FBFD-40D2-BF04-E2E0B1BD63FC}"/>
                </a:ext>
              </a:extLst>
            </p:cNvPr>
            <p:cNvSpPr/>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13" name="Freeform: Shape 12">
              <a:extLst>
                <a:ext uri="{FF2B5EF4-FFF2-40B4-BE49-F238E27FC236}">
                  <a16:creationId xmlns:a16="http://schemas.microsoft.com/office/drawing/2014/main" id="{6C09EC90-AF39-4D10-9018-0FFB283B91F4}"/>
                </a:ext>
              </a:extLst>
            </p:cNvPr>
            <p:cNvSpPr/>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14" name="Freeform: Shape 13">
              <a:extLst>
                <a:ext uri="{FF2B5EF4-FFF2-40B4-BE49-F238E27FC236}">
                  <a16:creationId xmlns:a16="http://schemas.microsoft.com/office/drawing/2014/main" id="{CF263181-1CB8-4DF1-94C2-E217E733B562}"/>
                </a:ext>
              </a:extLst>
            </p:cNvPr>
            <p:cNvSpPr/>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15" name="Freeform: Shape 14">
              <a:extLst>
                <a:ext uri="{FF2B5EF4-FFF2-40B4-BE49-F238E27FC236}">
                  <a16:creationId xmlns:a16="http://schemas.microsoft.com/office/drawing/2014/main" id="{031408EA-002C-4A55-8451-03A0FCEC52B1}"/>
                </a:ext>
              </a:extLst>
            </p:cNvPr>
            <p:cNvSpPr/>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23E51D71-EB7F-46DD-AE4A-E64644F646AC}"/>
                </a:ext>
              </a:extLst>
            </p:cNvPr>
            <p:cNvSpPr/>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401E4470-A9CC-4FE2-9249-F71E89C4FB28}"/>
                </a:ext>
              </a:extLst>
            </p:cNvPr>
            <p:cNvSpPr/>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18" name="Title 1">
            <a:extLst>
              <a:ext uri="{FF2B5EF4-FFF2-40B4-BE49-F238E27FC236}">
                <a16:creationId xmlns:a16="http://schemas.microsoft.com/office/drawing/2014/main" id="{6653DE96-35D3-4AA3-B11A-A5882CC7A472}"/>
              </a:ext>
            </a:extLst>
          </p:cNvPr>
          <p:cNvSpPr>
            <a:spLocks noGrp="1"/>
          </p:cNvSpPr>
          <p:nvPr>
            <p:ph type="ctrTitle"/>
          </p:nvPr>
        </p:nvSpPr>
        <p:spPr>
          <a:xfrm>
            <a:off x="996275" y="570602"/>
            <a:ext cx="5996619" cy="2226076"/>
          </a:xfrm>
          <a:prstGeom prst="rect">
            <a:avLst/>
          </a:prstGeom>
        </p:spPr>
        <p:txBody>
          <a:bodyPr anchor="ctr">
            <a:noAutofit/>
          </a:bodyPr>
          <a:lstStyle>
            <a:lvl1pPr>
              <a:defRPr baseline="0"/>
            </a:lvl1pPr>
          </a:lstStyle>
          <a:p>
            <a:pPr algn="l"/>
            <a:endParaRPr lang="en-US" sz="5400" dirty="0">
              <a:cs typeface="Posterama" panose="020B0504020200020000" pitchFamily="34" charset="0"/>
            </a:endParaRPr>
          </a:p>
        </p:txBody>
      </p:sp>
      <p:sp>
        <p:nvSpPr>
          <p:cNvPr id="19" name="Subtitle 2">
            <a:extLst>
              <a:ext uri="{FF2B5EF4-FFF2-40B4-BE49-F238E27FC236}">
                <a16:creationId xmlns:a16="http://schemas.microsoft.com/office/drawing/2014/main" id="{E1C011E4-9F9C-45C6-9C1F-7A9F3721C266}"/>
              </a:ext>
            </a:extLst>
          </p:cNvPr>
          <p:cNvSpPr>
            <a:spLocks noGrp="1"/>
          </p:cNvSpPr>
          <p:nvPr>
            <p:ph type="subTitle" idx="1"/>
          </p:nvPr>
        </p:nvSpPr>
        <p:spPr>
          <a:xfrm>
            <a:off x="7813040" y="1597426"/>
            <a:ext cx="3370134" cy="441403"/>
          </a:xfrm>
          <a:prstGeom prst="rect">
            <a:avLst/>
          </a:prstGeom>
        </p:spPr>
        <p:txBody>
          <a:bodyPr anchor="ctr">
            <a:noAutofit/>
          </a:bodyPr>
          <a:lstStyle>
            <a:lvl1pPr marL="0" indent="0">
              <a:buNone/>
              <a:defRPr sz="2400"/>
            </a:lvl1pPr>
          </a:lstStyle>
          <a:p>
            <a:pPr algn="l">
              <a:lnSpc>
                <a:spcPct val="110000"/>
              </a:lnSpc>
            </a:pPr>
            <a:endParaRPr lang="en-US" sz="2200" dirty="0">
              <a:cs typeface="Segoe UI Semilight" panose="020B0402040204020203" pitchFamily="34" charset="0"/>
            </a:endParaRPr>
          </a:p>
        </p:txBody>
      </p:sp>
      <p:grpSp>
        <p:nvGrpSpPr>
          <p:cNvPr id="21" name="Cross">
            <a:extLst>
              <a:ext uri="{FF2B5EF4-FFF2-40B4-BE49-F238E27FC236}">
                <a16:creationId xmlns:a16="http://schemas.microsoft.com/office/drawing/2014/main" id="{51E372DC-98EB-4EBC-9D4C-A21D11837AE0}"/>
              </a:ext>
              <a:ext uri="{C183D7F6-B498-43B3-948B-1728B52AA6E4}">
                <adec:decorative xmlns:adec="http://schemas.microsoft.com/office/drawing/2017/decorative" val="1"/>
              </a:ext>
            </a:extLst>
          </p:cNvPr>
          <p:cNvGrpSpPr/>
          <p:nvPr userDrawn="1"/>
        </p:nvGrpSpPr>
        <p:grpSpPr>
          <a:xfrm>
            <a:off x="762000" y="6150811"/>
            <a:ext cx="118872" cy="118872"/>
            <a:chOff x="1175347" y="3733800"/>
            <a:chExt cx="118872" cy="118872"/>
          </a:xfrm>
        </p:grpSpPr>
        <p:cxnSp>
          <p:nvCxnSpPr>
            <p:cNvPr id="22" name="Straight Connector 21">
              <a:extLst>
                <a:ext uri="{FF2B5EF4-FFF2-40B4-BE49-F238E27FC236}">
                  <a16:creationId xmlns:a16="http://schemas.microsoft.com/office/drawing/2014/main" id="{9173A0CF-667C-4499-98A9-03752E3C37AF}"/>
                </a:ext>
              </a:extLst>
            </p:cNvPr>
            <p:cNvCxnSpPr>
              <a:cxnSpLocks/>
            </p:cNvCxnSpPr>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23" name="Straight Connector 22">
              <a:extLst>
                <a:ext uri="{FF2B5EF4-FFF2-40B4-BE49-F238E27FC236}">
                  <a16:creationId xmlns:a16="http://schemas.microsoft.com/office/drawing/2014/main" id="{C5D99060-086B-40C6-A8B9-2768DB548A03}"/>
                </a:ext>
              </a:extLst>
            </p:cNvPr>
            <p:cNvCxnSpPr>
              <a:cxnSpLocks/>
            </p:cNvCxnSpPr>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124658586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2"/>
        </a:solidFill>
        <a:effectLst/>
      </p:bgPr>
    </p:bg>
    <p:spTree>
      <p:nvGrpSpPr>
        <p:cNvPr id="1" name=""/>
        <p:cNvGrpSpPr/>
        <p:nvPr/>
      </p:nvGrpSpPr>
      <p:grpSpPr>
        <a:xfrm>
          <a:off x="0" y="0"/>
          <a:ext cx="0" cy="0"/>
          <a:chOff x="0" y="0"/>
          <a:chExt cx="0" cy="0"/>
        </a:xfrm>
      </p:grpSpPr>
      <p:grpSp>
        <p:nvGrpSpPr>
          <p:cNvPr id="25" name="Top left">
            <a:extLst>
              <a:ext uri="{FF2B5EF4-FFF2-40B4-BE49-F238E27FC236}">
                <a16:creationId xmlns:a16="http://schemas.microsoft.com/office/drawing/2014/main" id="{58A4F778-D8DF-42FD-B154-2F4B2C2028A1}"/>
              </a:ext>
              <a:ext uri="{C183D7F6-B498-43B3-948B-1728B52AA6E4}">
                <adec:decorative xmlns:adec="http://schemas.microsoft.com/office/drawing/2017/decorative" val="1"/>
              </a:ext>
            </a:extLst>
          </p:cNvPr>
          <p:cNvGrpSpPr/>
          <p:nvPr userDrawn="1"/>
        </p:nvGrpSpPr>
        <p:grpSpPr>
          <a:xfrm>
            <a:off x="10849" y="-3086"/>
            <a:ext cx="2198951" cy="3349518"/>
            <a:chOff x="10849" y="-3086"/>
            <a:chExt cx="2198951" cy="3349518"/>
          </a:xfrm>
        </p:grpSpPr>
        <p:sp>
          <p:nvSpPr>
            <p:cNvPr id="26" name="Freeform: Shape 25">
              <a:extLst>
                <a:ext uri="{FF2B5EF4-FFF2-40B4-BE49-F238E27FC236}">
                  <a16:creationId xmlns:a16="http://schemas.microsoft.com/office/drawing/2014/main" id="{80793C3B-AAD0-4446-A423-B0EB8EE2AA62}"/>
                </a:ext>
                <a:ext uri="{C183D7F6-B498-43B3-948B-1728B52AA6E4}">
                  <adec:decorative xmlns:adec="http://schemas.microsoft.com/office/drawing/2017/decorative" val="1"/>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7" name="Freeform: Shape 26">
              <a:extLst>
                <a:ext uri="{FF2B5EF4-FFF2-40B4-BE49-F238E27FC236}">
                  <a16:creationId xmlns:a16="http://schemas.microsoft.com/office/drawing/2014/main" id="{57344207-297F-4959-8A55-69CE467B3CBD}"/>
                </a:ext>
              </a:extLst>
            </p:cNvPr>
            <p:cNvSpPr/>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28" name="Freeform: Shape 27">
              <a:extLst>
                <a:ext uri="{FF2B5EF4-FFF2-40B4-BE49-F238E27FC236}">
                  <a16:creationId xmlns:a16="http://schemas.microsoft.com/office/drawing/2014/main" id="{0479A031-8D8F-4167-9AC1-FF9067577187}"/>
                </a:ext>
              </a:extLst>
            </p:cNvPr>
            <p:cNvSpPr/>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2530E3E1-76BD-4378-9E7C-7302E4B84D71}"/>
                </a:ext>
              </a:extLst>
            </p:cNvPr>
            <p:cNvSpPr/>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D8C42F67-50FC-4C12-B07D-7FD30B62543B}"/>
                </a:ext>
              </a:extLst>
            </p:cNvPr>
            <p:cNvSpPr/>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C3AD1C10-DF74-4C65-AF7B-89386448D4EA}"/>
                </a:ext>
              </a:extLst>
            </p:cNvPr>
            <p:cNvSpPr/>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E2D9D2C3-0C72-4401-8548-E2CACA3C95C5}"/>
                </a:ext>
              </a:extLst>
            </p:cNvPr>
            <p:cNvSpPr/>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83142937-438B-42B5-8B58-B26BD92F1544}"/>
                </a:ext>
              </a:extLst>
            </p:cNvPr>
            <p:cNvSpPr/>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35" name="Freeform: Shape 34">
            <a:extLst>
              <a:ext uri="{FF2B5EF4-FFF2-40B4-BE49-F238E27FC236}">
                <a16:creationId xmlns:a16="http://schemas.microsoft.com/office/drawing/2014/main" id="{AE9F08BF-E500-4B58-9AA3-B4517E83CEF3}"/>
              </a:ext>
              <a:ext uri="{C183D7F6-B498-43B3-948B-1728B52AA6E4}">
                <adec:decorative xmlns:adec="http://schemas.microsoft.com/office/drawing/2017/decorative" val="1"/>
              </a:ext>
            </a:extLst>
          </p:cNvPr>
          <p:cNvSpPr/>
          <p:nvPr userDrawn="1"/>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40" name="Bottom Right">
            <a:extLst>
              <a:ext uri="{FF2B5EF4-FFF2-40B4-BE49-F238E27FC236}">
                <a16:creationId xmlns:a16="http://schemas.microsoft.com/office/drawing/2014/main" id="{6DE93ED8-FDE6-418E-A743-2B368C71F311}"/>
              </a:ext>
              <a:ext uri="{C183D7F6-B498-43B3-948B-1728B52AA6E4}">
                <adec:decorative xmlns:adec="http://schemas.microsoft.com/office/drawing/2017/decorative" val="1"/>
              </a:ext>
            </a:extLst>
          </p:cNvPr>
          <p:cNvGrpSpPr/>
          <p:nvPr userDrawn="1"/>
        </p:nvGrpSpPr>
        <p:grpSpPr>
          <a:xfrm>
            <a:off x="7980400" y="3276601"/>
            <a:ext cx="4211600" cy="3581399"/>
            <a:chOff x="7980400" y="3276601"/>
            <a:chExt cx="4211600" cy="3581399"/>
          </a:xfrm>
        </p:grpSpPr>
        <p:grpSp>
          <p:nvGrpSpPr>
            <p:cNvPr id="41" name="Graphic 157">
              <a:extLst>
                <a:ext uri="{FF2B5EF4-FFF2-40B4-BE49-F238E27FC236}">
                  <a16:creationId xmlns:a16="http://schemas.microsoft.com/office/drawing/2014/main" id="{25190812-FA8A-4CB5-85A8-5DDFF8C94BDF}"/>
                </a:ext>
                <a:ext uri="{C183D7F6-B498-43B3-948B-1728B52AA6E4}">
                  <adec:decorative xmlns:adec="http://schemas.microsoft.com/office/drawing/2017/decorative" val="1"/>
                </a:ext>
              </a:extLst>
            </p:cNvPr>
            <p:cNvGrpSpPr/>
            <p:nvPr/>
          </p:nvGrpSpPr>
          <p:grpSpPr>
            <a:xfrm>
              <a:off x="8662740" y="3276601"/>
              <a:ext cx="3529260" cy="3581399"/>
              <a:chOff x="4114800" y="1423987"/>
              <a:chExt cx="3961542" cy="4007547"/>
            </a:xfrm>
            <a:noFill/>
          </p:grpSpPr>
          <p:sp>
            <p:nvSpPr>
              <p:cNvPr id="48" name="Freeform: Shape 47">
                <a:extLst>
                  <a:ext uri="{FF2B5EF4-FFF2-40B4-BE49-F238E27FC236}">
                    <a16:creationId xmlns:a16="http://schemas.microsoft.com/office/drawing/2014/main" id="{71F1284C-D9B2-48EC-BDCE-6CF4C076ECB9}"/>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49" name="Freeform: Shape 48">
                <a:extLst>
                  <a:ext uri="{FF2B5EF4-FFF2-40B4-BE49-F238E27FC236}">
                    <a16:creationId xmlns:a16="http://schemas.microsoft.com/office/drawing/2014/main" id="{DFDF02DB-02A4-4942-BD34-3F4903DA12A6}"/>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50" name="Freeform: Shape 49">
                <a:extLst>
                  <a:ext uri="{FF2B5EF4-FFF2-40B4-BE49-F238E27FC236}">
                    <a16:creationId xmlns:a16="http://schemas.microsoft.com/office/drawing/2014/main" id="{739432B6-8074-4F72-BB48-F48015CAE048}"/>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51" name="Freeform: Shape 50">
                <a:extLst>
                  <a:ext uri="{FF2B5EF4-FFF2-40B4-BE49-F238E27FC236}">
                    <a16:creationId xmlns:a16="http://schemas.microsoft.com/office/drawing/2014/main" id="{A017DF18-3257-471E-AFD3-39EB68FE2DF2}"/>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52" name="Freeform: Shape 51">
                <a:extLst>
                  <a:ext uri="{FF2B5EF4-FFF2-40B4-BE49-F238E27FC236}">
                    <a16:creationId xmlns:a16="http://schemas.microsoft.com/office/drawing/2014/main" id="{A7360442-04D2-49F1-BBE1-ED7C5CA0FF1A}"/>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53" name="Freeform: Shape 52">
                <a:extLst>
                  <a:ext uri="{FF2B5EF4-FFF2-40B4-BE49-F238E27FC236}">
                    <a16:creationId xmlns:a16="http://schemas.microsoft.com/office/drawing/2014/main" id="{8937ECC2-1561-4705-919F-243AFFCE8437}"/>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54" name="Freeform: Shape 53">
                <a:extLst>
                  <a:ext uri="{FF2B5EF4-FFF2-40B4-BE49-F238E27FC236}">
                    <a16:creationId xmlns:a16="http://schemas.microsoft.com/office/drawing/2014/main" id="{7AF7D52A-2FC7-4627-955A-6CB0E5E7ABFD}"/>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47" name="Freeform: Shape 46">
              <a:extLst>
                <a:ext uri="{FF2B5EF4-FFF2-40B4-BE49-F238E27FC236}">
                  <a16:creationId xmlns:a16="http://schemas.microsoft.com/office/drawing/2014/main" id="{B3C81E55-0711-4E01-975D-4649E53C8661}"/>
                </a:ext>
                <a:ext uri="{C183D7F6-B498-43B3-948B-1728B52AA6E4}">
                  <adec:decorative xmlns:adec="http://schemas.microsoft.com/office/drawing/2017/decorative" val="1"/>
                </a:ext>
              </a:extLst>
            </p:cNvPr>
            <p:cNvSpPr/>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63" name="Title 1">
            <a:extLst>
              <a:ext uri="{FF2B5EF4-FFF2-40B4-BE49-F238E27FC236}">
                <a16:creationId xmlns:a16="http://schemas.microsoft.com/office/drawing/2014/main" id="{8782B20B-E447-47CC-93DB-B076EACC775D}"/>
              </a:ext>
            </a:extLst>
          </p:cNvPr>
          <p:cNvSpPr>
            <a:spLocks noGrp="1"/>
          </p:cNvSpPr>
          <p:nvPr>
            <p:ph type="title"/>
          </p:nvPr>
        </p:nvSpPr>
        <p:spPr>
          <a:xfrm>
            <a:off x="1198182" y="559813"/>
            <a:ext cx="5605358" cy="1664573"/>
          </a:xfrm>
          <a:prstGeom prst="rect">
            <a:avLst/>
          </a:prstGeom>
        </p:spPr>
        <p:txBody>
          <a:bodyPr/>
          <a:lstStyle/>
          <a:p>
            <a:pPr>
              <a:lnSpc>
                <a:spcPct val="100000"/>
              </a:lnSpc>
            </a:pPr>
            <a:endParaRPr lang="en-US" dirty="0"/>
          </a:p>
        </p:txBody>
      </p:sp>
      <p:sp>
        <p:nvSpPr>
          <p:cNvPr id="65" name="Text Placeholder 37">
            <a:extLst>
              <a:ext uri="{FF2B5EF4-FFF2-40B4-BE49-F238E27FC236}">
                <a16:creationId xmlns:a16="http://schemas.microsoft.com/office/drawing/2014/main" id="{D5185B59-89FE-4275-B159-E5FEA474B469}"/>
              </a:ext>
            </a:extLst>
          </p:cNvPr>
          <p:cNvSpPr>
            <a:spLocks noGrp="1"/>
          </p:cNvSpPr>
          <p:nvPr>
            <p:ph type="body" sz="quarter" idx="16" hasCustomPrompt="1"/>
          </p:nvPr>
        </p:nvSpPr>
        <p:spPr>
          <a:xfrm>
            <a:off x="1195452" y="2384474"/>
            <a:ext cx="5608088" cy="3785763"/>
          </a:xfrm>
          <a:prstGeom prst="rect">
            <a:avLst/>
          </a:prstGeom>
        </p:spPr>
        <p:txBody>
          <a:bodyPr/>
          <a:lstStyle>
            <a:lvl1pPr marL="457200" indent="-457200">
              <a:lnSpc>
                <a:spcPct val="100000"/>
              </a:lnSpc>
              <a:buFont typeface="Avenir Next LT Pro" panose="020B0504020202020204" pitchFamily="34" charset="0"/>
              <a:buChar char="+"/>
              <a:defRPr/>
            </a:lvl1pPr>
          </a:lstStyle>
          <a:p>
            <a:pPr lvl="0"/>
            <a:r>
              <a:rPr lang="en-US" dirty="0"/>
              <a:t>Click to add text</a:t>
            </a:r>
          </a:p>
        </p:txBody>
      </p:sp>
      <p:sp>
        <p:nvSpPr>
          <p:cNvPr id="61" name="Picture Placeholder 2">
            <a:extLst>
              <a:ext uri="{FF2B5EF4-FFF2-40B4-BE49-F238E27FC236}">
                <a16:creationId xmlns:a16="http://schemas.microsoft.com/office/drawing/2014/main" id="{9079FD8C-6441-4214-93DC-E9E3BB415897}"/>
              </a:ext>
            </a:extLst>
          </p:cNvPr>
          <p:cNvSpPr>
            <a:spLocks noGrp="1"/>
          </p:cNvSpPr>
          <p:nvPr>
            <p:ph type="pic" sz="quarter" idx="13" hasCustomPrompt="1"/>
          </p:nvPr>
        </p:nvSpPr>
        <p:spPr>
          <a:xfrm>
            <a:off x="7172325" y="558800"/>
            <a:ext cx="4818063" cy="2779713"/>
          </a:xfrm>
          <a:prstGeom prst="rect">
            <a:avLst/>
          </a:prstGeom>
        </p:spPr>
        <p:txBody>
          <a:bodyPr/>
          <a:lstStyle>
            <a:lvl1pPr marL="0" indent="0" algn="ctr">
              <a:buNone/>
              <a:defRPr sz="2000"/>
            </a:lvl1pPr>
          </a:lstStyle>
          <a:p>
            <a:r>
              <a:rPr lang="en-US" dirty="0"/>
              <a:t>Insert photo here</a:t>
            </a:r>
          </a:p>
        </p:txBody>
      </p:sp>
      <p:sp>
        <p:nvSpPr>
          <p:cNvPr id="62" name="Picture Placeholder 59">
            <a:extLst>
              <a:ext uri="{FF2B5EF4-FFF2-40B4-BE49-F238E27FC236}">
                <a16:creationId xmlns:a16="http://schemas.microsoft.com/office/drawing/2014/main" id="{8BDEDA7F-304A-4A6E-8DB7-B842B551B24F}"/>
              </a:ext>
            </a:extLst>
          </p:cNvPr>
          <p:cNvSpPr>
            <a:spLocks noGrp="1"/>
          </p:cNvSpPr>
          <p:nvPr>
            <p:ph type="pic" sz="quarter" idx="15" hasCustomPrompt="1"/>
          </p:nvPr>
        </p:nvSpPr>
        <p:spPr>
          <a:xfrm>
            <a:off x="7169150" y="3503613"/>
            <a:ext cx="4818063" cy="2666624"/>
          </a:xfrm>
          <a:prstGeom prst="rect">
            <a:avLst/>
          </a:prstGeom>
        </p:spPr>
        <p:txBody>
          <a:bodyPr/>
          <a:lstStyle>
            <a:lvl1pPr marL="0" indent="0" algn="ctr">
              <a:buNone/>
              <a:defRPr sz="2000"/>
            </a:lvl1pPr>
          </a:lstStyle>
          <a:p>
            <a:r>
              <a:rPr lang="en-US" dirty="0"/>
              <a:t>Insert photo here</a:t>
            </a:r>
          </a:p>
        </p:txBody>
      </p:sp>
      <p:sp>
        <p:nvSpPr>
          <p:cNvPr id="57" name="Date Placeholder 8">
            <a:extLst>
              <a:ext uri="{FF2B5EF4-FFF2-40B4-BE49-F238E27FC236}">
                <a16:creationId xmlns:a16="http://schemas.microsoft.com/office/drawing/2014/main" id="{786FFFB1-44AF-407C-A246-5AC9C17D34E2}"/>
              </a:ext>
            </a:extLst>
          </p:cNvPr>
          <p:cNvSpPr>
            <a:spLocks noGrp="1"/>
          </p:cNvSpPr>
          <p:nvPr>
            <p:ph type="dt" sz="half" idx="10"/>
          </p:nvPr>
        </p:nvSpPr>
        <p:spPr>
          <a:xfrm>
            <a:off x="838200" y="6356350"/>
            <a:ext cx="2743200" cy="365125"/>
          </a:xfrm>
          <a:prstGeom prst="rect">
            <a:avLst/>
          </a:prstGeom>
        </p:spPr>
        <p:txBody>
          <a:bodyPr/>
          <a:lstStyle>
            <a:lvl1pPr>
              <a:defRPr sz="900" spc="200" baseline="0">
                <a:solidFill>
                  <a:schemeClr val="accent1"/>
                </a:solidFill>
                <a:effectLst/>
              </a:defRPr>
            </a:lvl1pPr>
          </a:lstStyle>
          <a:p>
            <a:r>
              <a:rPr lang="en-US"/>
              <a:t>2/2/20XX</a:t>
            </a:r>
            <a:endParaRPr lang="en-US" dirty="0"/>
          </a:p>
        </p:txBody>
      </p:sp>
      <p:sp>
        <p:nvSpPr>
          <p:cNvPr id="58" name="Footer Placeholder 9">
            <a:extLst>
              <a:ext uri="{FF2B5EF4-FFF2-40B4-BE49-F238E27FC236}">
                <a16:creationId xmlns:a16="http://schemas.microsoft.com/office/drawing/2014/main" id="{556011BF-48D6-437C-A8D4-087E1EB7BBEE}"/>
              </a:ext>
            </a:extLst>
          </p:cNvPr>
          <p:cNvSpPr>
            <a:spLocks noGrp="1"/>
          </p:cNvSpPr>
          <p:nvPr>
            <p:ph type="ftr" sz="quarter" idx="11"/>
          </p:nvPr>
        </p:nvSpPr>
        <p:spPr>
          <a:xfrm>
            <a:off x="4038600" y="6356350"/>
            <a:ext cx="4114800" cy="365125"/>
          </a:xfrm>
          <a:prstGeom prst="rect">
            <a:avLst/>
          </a:prstGeom>
        </p:spPr>
        <p:txBody>
          <a:bodyPr/>
          <a:lstStyle>
            <a:lvl1pPr algn="ctr">
              <a:defRPr sz="900" spc="200" baseline="0">
                <a:solidFill>
                  <a:schemeClr val="accent1"/>
                </a:solidFill>
                <a:effectLst/>
              </a:defRPr>
            </a:lvl1pPr>
          </a:lstStyle>
          <a:p>
            <a:r>
              <a:rPr lang="en-US"/>
              <a:t>PRESENTATION TITLE</a:t>
            </a:r>
            <a:endParaRPr lang="en-US" dirty="0"/>
          </a:p>
        </p:txBody>
      </p:sp>
      <p:sp>
        <p:nvSpPr>
          <p:cNvPr id="59" name="Slide Number Placeholder 10">
            <a:extLst>
              <a:ext uri="{FF2B5EF4-FFF2-40B4-BE49-F238E27FC236}">
                <a16:creationId xmlns:a16="http://schemas.microsoft.com/office/drawing/2014/main" id="{975D7D2C-6BE7-4A0B-B546-9C9CE46F8AC4}"/>
              </a:ext>
            </a:extLst>
          </p:cNvPr>
          <p:cNvSpPr>
            <a:spLocks noGrp="1"/>
          </p:cNvSpPr>
          <p:nvPr>
            <p:ph type="sldNum" sz="quarter" idx="12"/>
          </p:nvPr>
        </p:nvSpPr>
        <p:spPr>
          <a:xfrm>
            <a:off x="9906000" y="6356350"/>
            <a:ext cx="1447800" cy="365125"/>
          </a:xfrm>
          <a:prstGeom prst="rect">
            <a:avLst/>
          </a:prstGeom>
        </p:spPr>
        <p:txBody>
          <a:bodyPr/>
          <a:lstStyle>
            <a:lvl1pPr algn="r">
              <a:defRPr sz="900" spc="200" baseline="0">
                <a:solidFill>
                  <a:schemeClr val="accent1"/>
                </a:solidFill>
                <a:effectLst/>
              </a:defRPr>
            </a:lvl1p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424964860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Introduction">
    <p:bg>
      <p:bgPr>
        <a:solidFill>
          <a:schemeClr val="bg2"/>
        </a:solidFill>
        <a:effectLst/>
      </p:bgPr>
    </p:bg>
    <p:spTree>
      <p:nvGrpSpPr>
        <p:cNvPr id="1" name=""/>
        <p:cNvGrpSpPr/>
        <p:nvPr/>
      </p:nvGrpSpPr>
      <p:grpSpPr>
        <a:xfrm>
          <a:off x="0" y="0"/>
          <a:ext cx="0" cy="0"/>
          <a:chOff x="0" y="0"/>
          <a:chExt cx="0" cy="0"/>
        </a:xfrm>
      </p:grpSpPr>
      <p:grpSp>
        <p:nvGrpSpPr>
          <p:cNvPr id="17" name="Bottom Right">
            <a:extLst>
              <a:ext uri="{FF2B5EF4-FFF2-40B4-BE49-F238E27FC236}">
                <a16:creationId xmlns:a16="http://schemas.microsoft.com/office/drawing/2014/main" id="{E111E959-AE2E-40A4-98AD-7D52A1959D08}"/>
              </a:ext>
              <a:ext uri="{C183D7F6-B498-43B3-948B-1728B52AA6E4}">
                <adec:decorative xmlns:adec="http://schemas.microsoft.com/office/drawing/2017/decorative" val="1"/>
              </a:ext>
            </a:extLst>
          </p:cNvPr>
          <p:cNvGrpSpPr/>
          <p:nvPr userDrawn="1"/>
        </p:nvGrpSpPr>
        <p:grpSpPr>
          <a:xfrm>
            <a:off x="7980400" y="3276601"/>
            <a:ext cx="4211600" cy="3581399"/>
            <a:chOff x="7980400" y="3276601"/>
            <a:chExt cx="4211600" cy="3581399"/>
          </a:xfrm>
        </p:grpSpPr>
        <p:grpSp>
          <p:nvGrpSpPr>
            <p:cNvPr id="18" name="Graphic 157">
              <a:extLst>
                <a:ext uri="{FF2B5EF4-FFF2-40B4-BE49-F238E27FC236}">
                  <a16:creationId xmlns:a16="http://schemas.microsoft.com/office/drawing/2014/main" id="{0908BA80-B05F-4958-9382-A0D94102441D}"/>
                </a:ext>
                <a:ext uri="{C183D7F6-B498-43B3-948B-1728B52AA6E4}">
                  <adec:decorative xmlns:adec="http://schemas.microsoft.com/office/drawing/2017/decorative" val="1"/>
                </a:ext>
              </a:extLst>
            </p:cNvPr>
            <p:cNvGrpSpPr/>
            <p:nvPr/>
          </p:nvGrpSpPr>
          <p:grpSpPr>
            <a:xfrm>
              <a:off x="8662740" y="3276601"/>
              <a:ext cx="3529260" cy="3581399"/>
              <a:chOff x="4114800" y="1423987"/>
              <a:chExt cx="3961542" cy="4007547"/>
            </a:xfrm>
            <a:noFill/>
          </p:grpSpPr>
          <p:sp>
            <p:nvSpPr>
              <p:cNvPr id="20" name="Freeform: Shape 19">
                <a:extLst>
                  <a:ext uri="{FF2B5EF4-FFF2-40B4-BE49-F238E27FC236}">
                    <a16:creationId xmlns:a16="http://schemas.microsoft.com/office/drawing/2014/main" id="{75B7426F-B5A6-48C2-AA98-B1B4903DB48A}"/>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46088CEA-297B-452F-B8C9-4FE4B30AD863}"/>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00A58A3D-F03E-45B2-B6F2-3B23998696AD}"/>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74551D63-42D8-4E16-B803-BCDF887E3BA8}"/>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D32D482B-70A4-4367-9129-156A4E10BA2D}"/>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403B5FA3-C7DC-40A8-903C-5CEB2D9F39F9}"/>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C18C48C9-D302-4DF3-9905-1C77DADBB06D}"/>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19" name="Freeform: Shape 18">
              <a:extLst>
                <a:ext uri="{FF2B5EF4-FFF2-40B4-BE49-F238E27FC236}">
                  <a16:creationId xmlns:a16="http://schemas.microsoft.com/office/drawing/2014/main" id="{31D0B3BD-DDF6-4C74-88B5-F16A89D4159D}"/>
                </a:ext>
                <a:ext uri="{C183D7F6-B498-43B3-948B-1728B52AA6E4}">
                  <adec:decorative xmlns:adec="http://schemas.microsoft.com/office/drawing/2017/decorative" val="1"/>
                </a:ext>
              </a:extLst>
            </p:cNvPr>
            <p:cNvSpPr/>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64" name="Top Left">
            <a:extLst>
              <a:ext uri="{FF2B5EF4-FFF2-40B4-BE49-F238E27FC236}">
                <a16:creationId xmlns:a16="http://schemas.microsoft.com/office/drawing/2014/main" id="{8087FF2B-AA37-46BB-98C5-51A0DBC1CD28}"/>
              </a:ext>
              <a:ext uri="{C183D7F6-B498-43B3-948B-1728B52AA6E4}">
                <adec:decorative xmlns:adec="http://schemas.microsoft.com/office/drawing/2017/decorative" val="1"/>
              </a:ext>
            </a:extLst>
          </p:cNvPr>
          <p:cNvGrpSpPr/>
          <p:nvPr userDrawn="1"/>
        </p:nvGrpSpPr>
        <p:grpSpPr>
          <a:xfrm>
            <a:off x="10849" y="-3086"/>
            <a:ext cx="2198951" cy="3349518"/>
            <a:chOff x="10849" y="-3086"/>
            <a:chExt cx="2198951" cy="3349518"/>
          </a:xfrm>
        </p:grpSpPr>
        <p:sp>
          <p:nvSpPr>
            <p:cNvPr id="65" name="Freeform: Shape 64">
              <a:extLst>
                <a:ext uri="{FF2B5EF4-FFF2-40B4-BE49-F238E27FC236}">
                  <a16:creationId xmlns:a16="http://schemas.microsoft.com/office/drawing/2014/main" id="{C6EA10B1-B913-4692-AC3E-121374FD78FE}"/>
                </a:ext>
                <a:ext uri="{C183D7F6-B498-43B3-948B-1728B52AA6E4}">
                  <adec:decorative xmlns:adec="http://schemas.microsoft.com/office/drawing/2017/decorative" val="1"/>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66" name="Freeform: Shape 65">
              <a:extLst>
                <a:ext uri="{FF2B5EF4-FFF2-40B4-BE49-F238E27FC236}">
                  <a16:creationId xmlns:a16="http://schemas.microsoft.com/office/drawing/2014/main" id="{72B1778E-37F1-4D06-A0C1-E121F48AB542}"/>
                </a:ext>
              </a:extLst>
            </p:cNvPr>
            <p:cNvSpPr/>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67" name="Freeform: Shape 66">
              <a:extLst>
                <a:ext uri="{FF2B5EF4-FFF2-40B4-BE49-F238E27FC236}">
                  <a16:creationId xmlns:a16="http://schemas.microsoft.com/office/drawing/2014/main" id="{65F5AAFE-F598-42CC-8D85-36011CE9D145}"/>
                </a:ext>
              </a:extLst>
            </p:cNvPr>
            <p:cNvSpPr/>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68" name="Freeform: Shape 67">
              <a:extLst>
                <a:ext uri="{FF2B5EF4-FFF2-40B4-BE49-F238E27FC236}">
                  <a16:creationId xmlns:a16="http://schemas.microsoft.com/office/drawing/2014/main" id="{6D3678A3-EBA1-461E-B7FE-B58776C95CD3}"/>
                </a:ext>
              </a:extLst>
            </p:cNvPr>
            <p:cNvSpPr/>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69" name="Freeform: Shape 68">
              <a:extLst>
                <a:ext uri="{FF2B5EF4-FFF2-40B4-BE49-F238E27FC236}">
                  <a16:creationId xmlns:a16="http://schemas.microsoft.com/office/drawing/2014/main" id="{B8543F0A-65E2-4F14-975F-3AA8B5B17417}"/>
                </a:ext>
              </a:extLst>
            </p:cNvPr>
            <p:cNvSpPr/>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70" name="Freeform: Shape 69">
              <a:extLst>
                <a:ext uri="{FF2B5EF4-FFF2-40B4-BE49-F238E27FC236}">
                  <a16:creationId xmlns:a16="http://schemas.microsoft.com/office/drawing/2014/main" id="{A6925965-04E0-4184-8AE3-0FFE4EF318F3}"/>
                </a:ext>
              </a:extLst>
            </p:cNvPr>
            <p:cNvSpPr/>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71" name="Freeform: Shape 70">
              <a:extLst>
                <a:ext uri="{FF2B5EF4-FFF2-40B4-BE49-F238E27FC236}">
                  <a16:creationId xmlns:a16="http://schemas.microsoft.com/office/drawing/2014/main" id="{C725961F-048D-4994-8055-83DE34C83663}"/>
                </a:ext>
              </a:extLst>
            </p:cNvPr>
            <p:cNvSpPr/>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72" name="Freeform: Shape 71">
              <a:extLst>
                <a:ext uri="{FF2B5EF4-FFF2-40B4-BE49-F238E27FC236}">
                  <a16:creationId xmlns:a16="http://schemas.microsoft.com/office/drawing/2014/main" id="{00656CFD-98C0-4307-A549-3341C5CFFB78}"/>
                </a:ext>
              </a:extLst>
            </p:cNvPr>
            <p:cNvSpPr/>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3" name="Title 2">
            <a:extLst>
              <a:ext uri="{FF2B5EF4-FFF2-40B4-BE49-F238E27FC236}">
                <a16:creationId xmlns:a16="http://schemas.microsoft.com/office/drawing/2014/main" id="{0E66F049-1B70-4977-BDD1-C26AD9880F65}"/>
              </a:ext>
            </a:extLst>
          </p:cNvPr>
          <p:cNvSpPr>
            <a:spLocks noGrp="1"/>
          </p:cNvSpPr>
          <p:nvPr>
            <p:ph type="title" hasCustomPrompt="1"/>
          </p:nvPr>
        </p:nvSpPr>
        <p:spPr>
          <a:xfrm>
            <a:off x="1075531" y="158840"/>
            <a:ext cx="4790032" cy="2779466"/>
          </a:xfrm>
          <a:prstGeom prst="rect">
            <a:avLst/>
          </a:prstGeom>
        </p:spPr>
        <p:txBody>
          <a:bodyPr anchor="ctr"/>
          <a:lstStyle>
            <a:lvl1pPr>
              <a:lnSpc>
                <a:spcPct val="120000"/>
              </a:lnSpc>
              <a:defRPr/>
            </a:lvl1pPr>
          </a:lstStyle>
          <a:p>
            <a:r>
              <a:rPr lang="en-US" dirty="0"/>
              <a:t>Click to add title</a:t>
            </a:r>
          </a:p>
        </p:txBody>
      </p:sp>
      <p:sp>
        <p:nvSpPr>
          <p:cNvPr id="99" name="Text Placeholder 97">
            <a:extLst>
              <a:ext uri="{FF2B5EF4-FFF2-40B4-BE49-F238E27FC236}">
                <a16:creationId xmlns:a16="http://schemas.microsoft.com/office/drawing/2014/main" id="{7018E2A7-B977-427A-AFCB-3A4836EB4DE1}"/>
              </a:ext>
            </a:extLst>
          </p:cNvPr>
          <p:cNvSpPr>
            <a:spLocks noGrp="1"/>
          </p:cNvSpPr>
          <p:nvPr>
            <p:ph type="body" sz="quarter" idx="15" hasCustomPrompt="1"/>
          </p:nvPr>
        </p:nvSpPr>
        <p:spPr>
          <a:xfrm>
            <a:off x="6064947" y="168275"/>
            <a:ext cx="4790032" cy="2632256"/>
          </a:xfrm>
          <a:prstGeom prst="rect">
            <a:avLst/>
          </a:prstGeom>
        </p:spPr>
        <p:txBody>
          <a:bodyPr anchor="ctr"/>
          <a:lstStyle>
            <a:lvl1pPr marL="0" indent="0">
              <a:lnSpc>
                <a:spcPct val="100000"/>
              </a:lnSpc>
              <a:buNone/>
              <a:defRPr sz="1800"/>
            </a:lvl1pPr>
          </a:lstStyle>
          <a:p>
            <a:pPr lvl="0"/>
            <a:r>
              <a:rPr lang="en-US" dirty="0"/>
              <a:t>Click to add text</a:t>
            </a:r>
          </a:p>
        </p:txBody>
      </p:sp>
      <p:sp>
        <p:nvSpPr>
          <p:cNvPr id="90" name="Picture Placeholder 86">
            <a:extLst>
              <a:ext uri="{FF2B5EF4-FFF2-40B4-BE49-F238E27FC236}">
                <a16:creationId xmlns:a16="http://schemas.microsoft.com/office/drawing/2014/main" id="{ED450ADD-E6EC-4121-B563-F50E064A4971}"/>
              </a:ext>
            </a:extLst>
          </p:cNvPr>
          <p:cNvSpPr>
            <a:spLocks noGrp="1"/>
          </p:cNvSpPr>
          <p:nvPr>
            <p:ph type="pic" sz="quarter" idx="10" hasCustomPrompt="1"/>
          </p:nvPr>
        </p:nvSpPr>
        <p:spPr>
          <a:xfrm>
            <a:off x="198741" y="2938306"/>
            <a:ext cx="11812017" cy="3915950"/>
          </a:xfrm>
          <a:prstGeom prst="rect">
            <a:avLst/>
          </a:prstGeom>
        </p:spPr>
        <p:txBody>
          <a:bodyPr/>
          <a:lstStyle>
            <a:lvl1pPr marL="0" indent="0" algn="ctr">
              <a:buNone/>
              <a:defRPr sz="2000"/>
            </a:lvl1pPr>
          </a:lstStyle>
          <a:p>
            <a:r>
              <a:rPr lang="en-US" dirty="0"/>
              <a:t>Insert photo here</a:t>
            </a:r>
          </a:p>
        </p:txBody>
      </p:sp>
      <p:sp>
        <p:nvSpPr>
          <p:cNvPr id="91" name="Date Placeholder 8">
            <a:extLst>
              <a:ext uri="{FF2B5EF4-FFF2-40B4-BE49-F238E27FC236}">
                <a16:creationId xmlns:a16="http://schemas.microsoft.com/office/drawing/2014/main" id="{9DDE65E2-ADF9-4ECD-93DA-3242E5FF3409}"/>
              </a:ext>
            </a:extLst>
          </p:cNvPr>
          <p:cNvSpPr>
            <a:spLocks noGrp="1"/>
          </p:cNvSpPr>
          <p:nvPr>
            <p:ph type="dt" sz="half" idx="11"/>
          </p:nvPr>
        </p:nvSpPr>
        <p:spPr>
          <a:xfrm>
            <a:off x="838200" y="6356350"/>
            <a:ext cx="2743200" cy="365125"/>
          </a:xfrm>
          <a:prstGeom prst="rect">
            <a:avLst/>
          </a:prstGeom>
        </p:spPr>
        <p:txBody>
          <a:bodyPr/>
          <a:lstStyle>
            <a:lvl1pPr>
              <a:defRPr sz="900" spc="200" baseline="0">
                <a:solidFill>
                  <a:schemeClr val="bg1"/>
                </a:solidFill>
                <a:effectLst>
                  <a:outerShdw blurRad="38100" dist="38100" dir="2700000" algn="tl">
                    <a:srgbClr val="000000">
                      <a:alpha val="43137"/>
                    </a:srgbClr>
                  </a:outerShdw>
                </a:effectLst>
              </a:defRPr>
            </a:lvl1pPr>
          </a:lstStyle>
          <a:p>
            <a:r>
              <a:rPr lang="en-US"/>
              <a:t>2/2/20XX</a:t>
            </a:r>
            <a:endParaRPr lang="en-US" dirty="0"/>
          </a:p>
        </p:txBody>
      </p:sp>
      <p:sp>
        <p:nvSpPr>
          <p:cNvPr id="92" name="Footer Placeholder 9">
            <a:extLst>
              <a:ext uri="{FF2B5EF4-FFF2-40B4-BE49-F238E27FC236}">
                <a16:creationId xmlns:a16="http://schemas.microsoft.com/office/drawing/2014/main" id="{5B7FAD18-E3EE-4498-AEAC-7217CE6DA768}"/>
              </a:ext>
            </a:extLst>
          </p:cNvPr>
          <p:cNvSpPr>
            <a:spLocks noGrp="1"/>
          </p:cNvSpPr>
          <p:nvPr>
            <p:ph type="ftr" sz="quarter" idx="12"/>
          </p:nvPr>
        </p:nvSpPr>
        <p:spPr>
          <a:xfrm>
            <a:off x="4038600" y="6356350"/>
            <a:ext cx="4114800" cy="365125"/>
          </a:xfrm>
          <a:prstGeom prst="rect">
            <a:avLst/>
          </a:prstGeom>
        </p:spPr>
        <p:txBody>
          <a:bodyPr/>
          <a:lstStyle>
            <a:lvl1pPr algn="ctr">
              <a:defRPr sz="900" spc="200" baseline="0">
                <a:solidFill>
                  <a:schemeClr val="bg1"/>
                </a:solidFill>
                <a:effectLst>
                  <a:outerShdw blurRad="38100" dist="38100" dir="2700000" algn="tl">
                    <a:srgbClr val="000000">
                      <a:alpha val="43137"/>
                    </a:srgbClr>
                  </a:outerShdw>
                </a:effectLst>
              </a:defRPr>
            </a:lvl1pPr>
          </a:lstStyle>
          <a:p>
            <a:r>
              <a:rPr lang="en-US"/>
              <a:t>PRESENTATION TITLE</a:t>
            </a:r>
            <a:endParaRPr lang="en-US" dirty="0"/>
          </a:p>
        </p:txBody>
      </p:sp>
      <p:sp>
        <p:nvSpPr>
          <p:cNvPr id="93" name="Slide Number Placeholder 10">
            <a:extLst>
              <a:ext uri="{FF2B5EF4-FFF2-40B4-BE49-F238E27FC236}">
                <a16:creationId xmlns:a16="http://schemas.microsoft.com/office/drawing/2014/main" id="{5894C940-55FC-4B08-99A8-DD2254FABCAD}"/>
              </a:ext>
            </a:extLst>
          </p:cNvPr>
          <p:cNvSpPr>
            <a:spLocks noGrp="1"/>
          </p:cNvSpPr>
          <p:nvPr>
            <p:ph type="sldNum" sz="quarter" idx="13"/>
          </p:nvPr>
        </p:nvSpPr>
        <p:spPr>
          <a:xfrm>
            <a:off x="9906000" y="6356350"/>
            <a:ext cx="1447800" cy="365125"/>
          </a:xfrm>
          <a:prstGeom prst="rect">
            <a:avLst/>
          </a:prstGeom>
        </p:spPr>
        <p:txBody>
          <a:bodyPr/>
          <a:lstStyle>
            <a:lvl1pPr algn="r">
              <a:defRPr sz="900" spc="200" baseline="0">
                <a:solidFill>
                  <a:schemeClr val="bg1"/>
                </a:solidFill>
                <a:effectLst>
                  <a:outerShdw blurRad="38100" dist="38100" dir="2700000" algn="tl">
                    <a:srgbClr val="000000">
                      <a:alpha val="43137"/>
                    </a:srgbClr>
                  </a:outerShdw>
                </a:effectLst>
              </a:defRPr>
            </a:lvl1p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3984194415"/>
      </p:ext>
    </p:extLst>
  </p:cSld>
  <p:clrMapOvr>
    <a:masterClrMapping/>
  </p:clrMapOvr>
</p:sldLayout>
</file>

<file path=ppt/slideLayouts/slideLayout412.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bg2"/>
        </a:solidFill>
        <a:effectLst/>
      </p:bgPr>
    </p:bg>
    <p:spTree>
      <p:nvGrpSpPr>
        <p:cNvPr id="1" name=""/>
        <p:cNvGrpSpPr/>
        <p:nvPr/>
      </p:nvGrpSpPr>
      <p:grpSpPr>
        <a:xfrm>
          <a:off x="0" y="0"/>
          <a:ext cx="0" cy="0"/>
          <a:chOff x="0" y="0"/>
          <a:chExt cx="0" cy="0"/>
        </a:xfrm>
      </p:grpSpPr>
      <p:grpSp>
        <p:nvGrpSpPr>
          <p:cNvPr id="22" name="Bottom Right">
            <a:extLst>
              <a:ext uri="{FF2B5EF4-FFF2-40B4-BE49-F238E27FC236}">
                <a16:creationId xmlns:a16="http://schemas.microsoft.com/office/drawing/2014/main" id="{B023FEDE-FD35-413E-A6E6-2F36BD0D10BA}"/>
              </a:ext>
              <a:ext uri="{C183D7F6-B498-43B3-948B-1728B52AA6E4}">
                <adec:decorative xmlns:adec="http://schemas.microsoft.com/office/drawing/2017/decorative" val="1"/>
              </a:ext>
            </a:extLst>
          </p:cNvPr>
          <p:cNvGrpSpPr/>
          <p:nvPr userDrawn="1"/>
        </p:nvGrpSpPr>
        <p:grpSpPr>
          <a:xfrm>
            <a:off x="7974976" y="3278144"/>
            <a:ext cx="4211600" cy="3581399"/>
            <a:chOff x="7980400" y="3276601"/>
            <a:chExt cx="4211600" cy="3581399"/>
          </a:xfrm>
        </p:grpSpPr>
        <p:grpSp>
          <p:nvGrpSpPr>
            <p:cNvPr id="23" name="Graphic 157">
              <a:extLst>
                <a:ext uri="{FF2B5EF4-FFF2-40B4-BE49-F238E27FC236}">
                  <a16:creationId xmlns:a16="http://schemas.microsoft.com/office/drawing/2014/main" id="{F296456E-2618-4FC5-BBF1-98139316B9A8}"/>
                </a:ext>
                <a:ext uri="{C183D7F6-B498-43B3-948B-1728B52AA6E4}">
                  <adec:decorative xmlns:adec="http://schemas.microsoft.com/office/drawing/2017/decorative" val="1"/>
                </a:ext>
              </a:extLst>
            </p:cNvPr>
            <p:cNvGrpSpPr/>
            <p:nvPr/>
          </p:nvGrpSpPr>
          <p:grpSpPr>
            <a:xfrm>
              <a:off x="8662740" y="3276601"/>
              <a:ext cx="3529260" cy="3581397"/>
              <a:chOff x="4114800" y="1423987"/>
              <a:chExt cx="3961542" cy="4007547"/>
            </a:xfrm>
            <a:noFill/>
          </p:grpSpPr>
          <p:sp>
            <p:nvSpPr>
              <p:cNvPr id="25" name="Freeform: Shape 24">
                <a:extLst>
                  <a:ext uri="{FF2B5EF4-FFF2-40B4-BE49-F238E27FC236}">
                    <a16:creationId xmlns:a16="http://schemas.microsoft.com/office/drawing/2014/main" id="{7BF8EDC0-C078-4225-BC74-92C170331E38}"/>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6" name="Freeform: Shape 25">
                <a:extLst>
                  <a:ext uri="{FF2B5EF4-FFF2-40B4-BE49-F238E27FC236}">
                    <a16:creationId xmlns:a16="http://schemas.microsoft.com/office/drawing/2014/main" id="{CD11E24B-6171-4BA5-9124-771EEDEA4B01}"/>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7" name="Freeform: Shape 26">
                <a:extLst>
                  <a:ext uri="{FF2B5EF4-FFF2-40B4-BE49-F238E27FC236}">
                    <a16:creationId xmlns:a16="http://schemas.microsoft.com/office/drawing/2014/main" id="{C6B79974-93CA-440A-90D6-341091F806E7}"/>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1" name="Freeform: Shape 30">
                <a:extLst>
                  <a:ext uri="{FF2B5EF4-FFF2-40B4-BE49-F238E27FC236}">
                    <a16:creationId xmlns:a16="http://schemas.microsoft.com/office/drawing/2014/main" id="{DC593E8A-F480-4181-9BFA-78603CBA776D}"/>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2" name="Freeform: Shape 31">
                <a:extLst>
                  <a:ext uri="{FF2B5EF4-FFF2-40B4-BE49-F238E27FC236}">
                    <a16:creationId xmlns:a16="http://schemas.microsoft.com/office/drawing/2014/main" id="{73032549-12BB-4057-B2CF-E2C2F6B5ABE5}"/>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3" name="Freeform: Shape 32">
                <a:extLst>
                  <a:ext uri="{FF2B5EF4-FFF2-40B4-BE49-F238E27FC236}">
                    <a16:creationId xmlns:a16="http://schemas.microsoft.com/office/drawing/2014/main" id="{73798276-B98D-42F7-AF59-B30CDDB4C987}"/>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7" name="Freeform: Shape 36">
                <a:extLst>
                  <a:ext uri="{FF2B5EF4-FFF2-40B4-BE49-F238E27FC236}">
                    <a16:creationId xmlns:a16="http://schemas.microsoft.com/office/drawing/2014/main" id="{E548A05F-8BF4-489F-9169-CDD749ADB38E}"/>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24" name="Freeform: Shape 23">
              <a:extLst>
                <a:ext uri="{FF2B5EF4-FFF2-40B4-BE49-F238E27FC236}">
                  <a16:creationId xmlns:a16="http://schemas.microsoft.com/office/drawing/2014/main" id="{0987E2E0-CC03-4A51-9ADC-3A8F0F814601}"/>
                </a:ext>
                <a:ext uri="{C183D7F6-B498-43B3-948B-1728B52AA6E4}">
                  <adec:decorative xmlns:adec="http://schemas.microsoft.com/office/drawing/2017/decorative" val="1"/>
                </a:ext>
              </a:extLst>
            </p:cNvPr>
            <p:cNvSpPr/>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grpSp>
        <p:nvGrpSpPr>
          <p:cNvPr id="4" name="Top left">
            <a:extLst>
              <a:ext uri="{FF2B5EF4-FFF2-40B4-BE49-F238E27FC236}">
                <a16:creationId xmlns:a16="http://schemas.microsoft.com/office/drawing/2014/main" id="{F971CDD8-150B-43CA-B0B4-453E99E546ED}"/>
              </a:ext>
              <a:ext uri="{C183D7F6-B498-43B3-948B-1728B52AA6E4}">
                <adec:decorative xmlns:adec="http://schemas.microsoft.com/office/drawing/2017/decorative" val="1"/>
              </a:ext>
            </a:extLst>
          </p:cNvPr>
          <p:cNvGrpSpPr/>
          <p:nvPr userDrawn="1"/>
        </p:nvGrpSpPr>
        <p:grpSpPr>
          <a:xfrm>
            <a:off x="5425" y="-1543"/>
            <a:ext cx="2198951" cy="3349518"/>
            <a:chOff x="10849" y="-3086"/>
            <a:chExt cx="2198951" cy="3349518"/>
          </a:xfrm>
        </p:grpSpPr>
        <p:sp>
          <p:nvSpPr>
            <p:cNvPr id="5" name="Freeform: Shape 4">
              <a:extLst>
                <a:ext uri="{FF2B5EF4-FFF2-40B4-BE49-F238E27FC236}">
                  <a16:creationId xmlns:a16="http://schemas.microsoft.com/office/drawing/2014/main" id="{83FB31C0-83A2-4CA9-9E10-759376BB8FA0}"/>
                </a:ext>
                <a:ext uri="{C183D7F6-B498-43B3-948B-1728B52AA6E4}">
                  <adec:decorative xmlns:adec="http://schemas.microsoft.com/office/drawing/2017/decorative" val="1"/>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6" name="Freeform: Shape 5">
              <a:extLst>
                <a:ext uri="{FF2B5EF4-FFF2-40B4-BE49-F238E27FC236}">
                  <a16:creationId xmlns:a16="http://schemas.microsoft.com/office/drawing/2014/main" id="{F7AD3F4D-9E8E-4CDB-8839-1190B87F504B}"/>
                </a:ext>
              </a:extLst>
            </p:cNvPr>
            <p:cNvSpPr/>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 name="Freeform: Shape 6">
              <a:extLst>
                <a:ext uri="{FF2B5EF4-FFF2-40B4-BE49-F238E27FC236}">
                  <a16:creationId xmlns:a16="http://schemas.microsoft.com/office/drawing/2014/main" id="{1C05B4CB-A75C-4E77-9C9C-E85054415485}"/>
                </a:ext>
              </a:extLst>
            </p:cNvPr>
            <p:cNvSpPr/>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 name="Freeform: Shape 7">
              <a:extLst>
                <a:ext uri="{FF2B5EF4-FFF2-40B4-BE49-F238E27FC236}">
                  <a16:creationId xmlns:a16="http://schemas.microsoft.com/office/drawing/2014/main" id="{E6F2C58A-0001-4403-961A-8D72894A87EB}"/>
                </a:ext>
              </a:extLst>
            </p:cNvPr>
            <p:cNvSpPr/>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9" name="Freeform: Shape 8">
              <a:extLst>
                <a:ext uri="{FF2B5EF4-FFF2-40B4-BE49-F238E27FC236}">
                  <a16:creationId xmlns:a16="http://schemas.microsoft.com/office/drawing/2014/main" id="{A9666267-BD43-43DF-B0BB-96735BF82B20}"/>
                </a:ext>
              </a:extLst>
            </p:cNvPr>
            <p:cNvSpPr/>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0" name="Freeform: Shape 9">
              <a:extLst>
                <a:ext uri="{FF2B5EF4-FFF2-40B4-BE49-F238E27FC236}">
                  <a16:creationId xmlns:a16="http://schemas.microsoft.com/office/drawing/2014/main" id="{B7B6C40E-1E26-456A-98BF-FD02DE25BBBF}"/>
                </a:ext>
              </a:extLst>
            </p:cNvPr>
            <p:cNvSpPr/>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1" name="Freeform: Shape 10">
              <a:extLst>
                <a:ext uri="{FF2B5EF4-FFF2-40B4-BE49-F238E27FC236}">
                  <a16:creationId xmlns:a16="http://schemas.microsoft.com/office/drawing/2014/main" id="{9E9DD0F3-80C9-4BAD-BE68-DF9B78B367FC}"/>
                </a:ext>
              </a:extLst>
            </p:cNvPr>
            <p:cNvSpPr/>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2" name="Freeform: Shape 11">
              <a:extLst>
                <a:ext uri="{FF2B5EF4-FFF2-40B4-BE49-F238E27FC236}">
                  <a16:creationId xmlns:a16="http://schemas.microsoft.com/office/drawing/2014/main" id="{1D374254-F113-4FB1-A938-2CBE5B375587}"/>
                </a:ext>
              </a:extLst>
            </p:cNvPr>
            <p:cNvSpPr/>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13" name="Title 1">
            <a:extLst>
              <a:ext uri="{FF2B5EF4-FFF2-40B4-BE49-F238E27FC236}">
                <a16:creationId xmlns:a16="http://schemas.microsoft.com/office/drawing/2014/main" id="{2C91688C-CA2F-423F-87BC-5CF5F4A66AD4}"/>
              </a:ext>
            </a:extLst>
          </p:cNvPr>
          <p:cNvSpPr>
            <a:spLocks noGrp="1"/>
          </p:cNvSpPr>
          <p:nvPr>
            <p:ph type="ctrTitle"/>
          </p:nvPr>
        </p:nvSpPr>
        <p:spPr>
          <a:xfrm>
            <a:off x="1005653" y="744909"/>
            <a:ext cx="5581561" cy="3155419"/>
          </a:xfrm>
          <a:prstGeom prst="rect">
            <a:avLst/>
          </a:prstGeom>
        </p:spPr>
        <p:txBody>
          <a:bodyPr anchor="b">
            <a:normAutofit/>
          </a:bodyPr>
          <a:lstStyle/>
          <a:p>
            <a:pPr algn="l"/>
            <a:endParaRPr lang="en-US" sz="5400" dirty="0">
              <a:cs typeface="Posterama" panose="020B0504020200020000" pitchFamily="34" charset="0"/>
            </a:endParaRPr>
          </a:p>
        </p:txBody>
      </p:sp>
      <p:grpSp>
        <p:nvGrpSpPr>
          <p:cNvPr id="28" name="Cross">
            <a:extLst>
              <a:ext uri="{FF2B5EF4-FFF2-40B4-BE49-F238E27FC236}">
                <a16:creationId xmlns:a16="http://schemas.microsoft.com/office/drawing/2014/main" id="{DE90EA9D-D33A-4461-8A51-988087AEC6AA}"/>
              </a:ext>
              <a:ext uri="{C183D7F6-B498-43B3-948B-1728B52AA6E4}">
                <adec:decorative xmlns:adec="http://schemas.microsoft.com/office/drawing/2017/decorative" val="1"/>
              </a:ext>
            </a:extLst>
          </p:cNvPr>
          <p:cNvGrpSpPr/>
          <p:nvPr userDrawn="1"/>
        </p:nvGrpSpPr>
        <p:grpSpPr>
          <a:xfrm>
            <a:off x="7948013" y="3330979"/>
            <a:ext cx="118872" cy="118872"/>
            <a:chOff x="1175347" y="3733800"/>
            <a:chExt cx="118872" cy="118872"/>
          </a:xfrm>
        </p:grpSpPr>
        <p:cxnSp>
          <p:nvCxnSpPr>
            <p:cNvPr id="29" name="Straight Connector 28">
              <a:extLst>
                <a:ext uri="{FF2B5EF4-FFF2-40B4-BE49-F238E27FC236}">
                  <a16:creationId xmlns:a16="http://schemas.microsoft.com/office/drawing/2014/main" id="{F7119486-F5DF-4CAA-A71E-2861F2CBECF7}"/>
                </a:ext>
              </a:extLst>
            </p:cNvPr>
            <p:cNvCxnSpPr>
              <a:cxnSpLocks/>
            </p:cNvCxnSpPr>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30" name="Straight Connector 29">
              <a:extLst>
                <a:ext uri="{FF2B5EF4-FFF2-40B4-BE49-F238E27FC236}">
                  <a16:creationId xmlns:a16="http://schemas.microsoft.com/office/drawing/2014/main" id="{2C858657-F484-4466-8AFB-7FAD2E65B72F}"/>
                </a:ext>
              </a:extLst>
            </p:cNvPr>
            <p:cNvCxnSpPr>
              <a:cxnSpLocks/>
            </p:cNvCxnSpPr>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sp>
        <p:nvSpPr>
          <p:cNvPr id="39" name="Text Placeholder 37">
            <a:extLst>
              <a:ext uri="{FF2B5EF4-FFF2-40B4-BE49-F238E27FC236}">
                <a16:creationId xmlns:a16="http://schemas.microsoft.com/office/drawing/2014/main" id="{98D12C8B-CC26-42CF-A68C-CF06CCA79DB0}"/>
              </a:ext>
            </a:extLst>
          </p:cNvPr>
          <p:cNvSpPr>
            <a:spLocks noGrp="1"/>
          </p:cNvSpPr>
          <p:nvPr>
            <p:ph type="body" sz="quarter" idx="13" hasCustomPrompt="1"/>
          </p:nvPr>
        </p:nvSpPr>
        <p:spPr>
          <a:xfrm>
            <a:off x="1012825" y="4075113"/>
            <a:ext cx="5581650" cy="2054225"/>
          </a:xfrm>
          <a:prstGeom prst="rect">
            <a:avLst/>
          </a:prstGeom>
        </p:spPr>
        <p:txBody>
          <a:bodyPr/>
          <a:lstStyle>
            <a:lvl1pPr marL="0" indent="0">
              <a:buNone/>
              <a:defRPr/>
            </a:lvl1pPr>
          </a:lstStyle>
          <a:p>
            <a:pPr lvl="0"/>
            <a:r>
              <a:rPr lang="en-US" dirty="0"/>
              <a:t>Click to add subtitle</a:t>
            </a:r>
          </a:p>
        </p:txBody>
      </p:sp>
      <p:sp>
        <p:nvSpPr>
          <p:cNvPr id="42" name="Picture Placeholder 41">
            <a:extLst>
              <a:ext uri="{FF2B5EF4-FFF2-40B4-BE49-F238E27FC236}">
                <a16:creationId xmlns:a16="http://schemas.microsoft.com/office/drawing/2014/main" id="{E3C5E9AD-97DA-438E-9830-992F9CA586B4}"/>
              </a:ext>
            </a:extLst>
          </p:cNvPr>
          <p:cNvSpPr>
            <a:spLocks noGrp="1"/>
          </p:cNvSpPr>
          <p:nvPr>
            <p:ph type="pic" sz="quarter" idx="14" hasCustomPrompt="1"/>
          </p:nvPr>
        </p:nvSpPr>
        <p:spPr>
          <a:xfrm>
            <a:off x="6632018" y="920426"/>
            <a:ext cx="2478719" cy="4957437"/>
          </a:xfrm>
          <a:custGeom>
            <a:avLst/>
            <a:gdLst>
              <a:gd name="connsiteX0" fmla="*/ 2478719 w 2478719"/>
              <a:gd name="connsiteY0" fmla="*/ 0 h 4957437"/>
              <a:gd name="connsiteX1" fmla="*/ 2478719 w 2478719"/>
              <a:gd name="connsiteY1" fmla="*/ 4957437 h 4957437"/>
              <a:gd name="connsiteX2" fmla="*/ 0 w 2478719"/>
              <a:gd name="connsiteY2" fmla="*/ 2478719 h 4957437"/>
              <a:gd name="connsiteX3" fmla="*/ 2478719 w 2478719"/>
              <a:gd name="connsiteY3" fmla="*/ 0 h 4957437"/>
            </a:gdLst>
            <a:ahLst/>
            <a:cxnLst>
              <a:cxn ang="0">
                <a:pos x="connsiteX0" y="connsiteY0"/>
              </a:cxn>
              <a:cxn ang="0">
                <a:pos x="connsiteX1" y="connsiteY1"/>
              </a:cxn>
              <a:cxn ang="0">
                <a:pos x="connsiteX2" y="connsiteY2"/>
              </a:cxn>
              <a:cxn ang="0">
                <a:pos x="connsiteX3" y="connsiteY3"/>
              </a:cxn>
            </a:cxnLst>
            <a:rect l="l" t="t" r="r" b="b"/>
            <a:pathLst>
              <a:path w="2478719" h="4957437">
                <a:moveTo>
                  <a:pt x="2478719" y="0"/>
                </a:moveTo>
                <a:lnTo>
                  <a:pt x="2478719" y="4957437"/>
                </a:lnTo>
                <a:cubicBezTo>
                  <a:pt x="1109777" y="4957437"/>
                  <a:pt x="0" y="3847661"/>
                  <a:pt x="0" y="2478719"/>
                </a:cubicBezTo>
                <a:cubicBezTo>
                  <a:pt x="0" y="1109777"/>
                  <a:pt x="1109777" y="0"/>
                  <a:pt x="2478719" y="0"/>
                </a:cubicBezTo>
                <a:close/>
              </a:path>
            </a:pathLst>
          </a:custGeom>
        </p:spPr>
        <p:txBody>
          <a:bodyPr wrap="square" anchor="ctr">
            <a:noAutofit/>
          </a:bodyPr>
          <a:lstStyle>
            <a:lvl1pPr marL="0" indent="0" algn="ctr">
              <a:buNone/>
              <a:defRPr sz="2000"/>
            </a:lvl1pPr>
          </a:lstStyle>
          <a:p>
            <a:r>
              <a:rPr lang="en-US" dirty="0"/>
              <a:t>Click to add photo</a:t>
            </a:r>
          </a:p>
        </p:txBody>
      </p:sp>
      <p:sp>
        <p:nvSpPr>
          <p:cNvPr id="45" name="Picture Placeholder 44">
            <a:extLst>
              <a:ext uri="{FF2B5EF4-FFF2-40B4-BE49-F238E27FC236}">
                <a16:creationId xmlns:a16="http://schemas.microsoft.com/office/drawing/2014/main" id="{29CDCB5D-3CB9-4A05-9109-F46C1FEB08B2}"/>
              </a:ext>
            </a:extLst>
          </p:cNvPr>
          <p:cNvSpPr>
            <a:spLocks noGrp="1"/>
          </p:cNvSpPr>
          <p:nvPr>
            <p:ph type="pic" sz="quarter" idx="15" hasCustomPrompt="1"/>
          </p:nvPr>
        </p:nvSpPr>
        <p:spPr>
          <a:xfrm>
            <a:off x="9244935" y="920815"/>
            <a:ext cx="2410165" cy="2410165"/>
          </a:xfrm>
          <a:custGeom>
            <a:avLst/>
            <a:gdLst>
              <a:gd name="connsiteX0" fmla="*/ 0 w 2410165"/>
              <a:gd name="connsiteY0" fmla="*/ 0 h 2410165"/>
              <a:gd name="connsiteX1" fmla="*/ 2410165 w 2410165"/>
              <a:gd name="connsiteY1" fmla="*/ 2410165 h 2410165"/>
              <a:gd name="connsiteX2" fmla="*/ 0 w 2410165"/>
              <a:gd name="connsiteY2" fmla="*/ 2410165 h 2410165"/>
            </a:gdLst>
            <a:ahLst/>
            <a:cxnLst>
              <a:cxn ang="0">
                <a:pos x="connsiteX0" y="connsiteY0"/>
              </a:cxn>
              <a:cxn ang="0">
                <a:pos x="connsiteX1" y="connsiteY1"/>
              </a:cxn>
              <a:cxn ang="0">
                <a:pos x="connsiteX2" y="connsiteY2"/>
              </a:cxn>
            </a:cxnLst>
            <a:rect l="l" t="t" r="r" b="b"/>
            <a:pathLst>
              <a:path w="2410165" h="2410165">
                <a:moveTo>
                  <a:pt x="0" y="0"/>
                </a:moveTo>
                <a:cubicBezTo>
                  <a:pt x="1331082" y="0"/>
                  <a:pt x="2410165" y="1079083"/>
                  <a:pt x="2410165" y="2410165"/>
                </a:cubicBezTo>
                <a:lnTo>
                  <a:pt x="0" y="2410165"/>
                </a:lnTo>
                <a:close/>
              </a:path>
            </a:pathLst>
          </a:custGeom>
        </p:spPr>
        <p:txBody>
          <a:bodyPr wrap="square" anchor="b">
            <a:noAutofit/>
          </a:bodyPr>
          <a:lstStyle>
            <a:lvl1pPr marL="0" indent="0" algn="ctr">
              <a:buNone/>
              <a:defRPr sz="2000"/>
            </a:lvl1pPr>
          </a:lstStyle>
          <a:p>
            <a:r>
              <a:rPr lang="en-US" dirty="0"/>
              <a:t>Click to</a:t>
            </a:r>
          </a:p>
          <a:p>
            <a:r>
              <a:rPr lang="en-US" dirty="0"/>
              <a:t>add photo</a:t>
            </a:r>
          </a:p>
        </p:txBody>
      </p:sp>
      <p:sp>
        <p:nvSpPr>
          <p:cNvPr id="48" name="Picture Placeholder 47">
            <a:extLst>
              <a:ext uri="{FF2B5EF4-FFF2-40B4-BE49-F238E27FC236}">
                <a16:creationId xmlns:a16="http://schemas.microsoft.com/office/drawing/2014/main" id="{C1949CC4-76B8-4D86-AF8E-6201557DC29D}"/>
              </a:ext>
            </a:extLst>
          </p:cNvPr>
          <p:cNvSpPr>
            <a:spLocks noGrp="1"/>
          </p:cNvSpPr>
          <p:nvPr>
            <p:ph type="pic" sz="quarter" idx="16" hasCustomPrompt="1"/>
          </p:nvPr>
        </p:nvSpPr>
        <p:spPr>
          <a:xfrm>
            <a:off x="9244934" y="3471379"/>
            <a:ext cx="2410165" cy="2406483"/>
          </a:xfrm>
          <a:custGeom>
            <a:avLst/>
            <a:gdLst>
              <a:gd name="connsiteX0" fmla="*/ 0 w 2410165"/>
              <a:gd name="connsiteY0" fmla="*/ 0 h 2406483"/>
              <a:gd name="connsiteX1" fmla="*/ 2410165 w 2410165"/>
              <a:gd name="connsiteY1" fmla="*/ 0 h 2406483"/>
              <a:gd name="connsiteX2" fmla="*/ 0 w 2410165"/>
              <a:gd name="connsiteY2" fmla="*/ 2406483 h 2406483"/>
            </a:gdLst>
            <a:ahLst/>
            <a:cxnLst>
              <a:cxn ang="0">
                <a:pos x="connsiteX0" y="connsiteY0"/>
              </a:cxn>
              <a:cxn ang="0">
                <a:pos x="connsiteX1" y="connsiteY1"/>
              </a:cxn>
              <a:cxn ang="0">
                <a:pos x="connsiteX2" y="connsiteY2"/>
              </a:cxn>
            </a:cxnLst>
            <a:rect l="l" t="t" r="r" b="b"/>
            <a:pathLst>
              <a:path w="2410165" h="2406483">
                <a:moveTo>
                  <a:pt x="0" y="0"/>
                </a:moveTo>
                <a:lnTo>
                  <a:pt x="2410165" y="0"/>
                </a:lnTo>
                <a:cubicBezTo>
                  <a:pt x="2410165" y="1329048"/>
                  <a:pt x="1331082" y="2406483"/>
                  <a:pt x="0" y="2406483"/>
                </a:cubicBezTo>
                <a:close/>
              </a:path>
            </a:pathLst>
          </a:custGeom>
        </p:spPr>
        <p:txBody>
          <a:bodyPr wrap="square" anchor="t">
            <a:noAutofit/>
          </a:bodyPr>
          <a:lstStyle>
            <a:lvl1pPr marL="0" indent="0" algn="ctr">
              <a:buNone/>
              <a:defRPr sz="2000"/>
            </a:lvl1pPr>
          </a:lstStyle>
          <a:p>
            <a:r>
              <a:rPr lang="en-US" dirty="0"/>
              <a:t>Click to</a:t>
            </a:r>
          </a:p>
          <a:p>
            <a:r>
              <a:rPr lang="en-US" dirty="0"/>
              <a:t>add photo</a:t>
            </a:r>
          </a:p>
        </p:txBody>
      </p:sp>
    </p:spTree>
    <p:extLst>
      <p:ext uri="{BB962C8B-B14F-4D97-AF65-F5344CB8AC3E}">
        <p14:creationId xmlns:p14="http://schemas.microsoft.com/office/powerpoint/2010/main" val="3755752816"/>
      </p:ext>
    </p:extLst>
  </p:cSld>
  <p:clrMapOvr>
    <a:masterClrMapping/>
  </p:clrMapOvr>
</p:sldLayout>
</file>

<file path=ppt/slideLayouts/slideLayout510.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1225C57A-6BA3-4E88-81DB-F98A7E8F9CCB}"/>
              </a:ext>
              <a:ext uri="{C183D7F6-B498-43B3-948B-1728B52AA6E4}">
                <adec:decorative xmlns:adec="http://schemas.microsoft.com/office/drawing/2017/decorative" val="1"/>
              </a:ext>
            </a:extLst>
          </p:cNvPr>
          <p:cNvSpPr/>
          <p:nvPr userDrawn="1"/>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 name="Rectangle 2">
            <a:extLst>
              <a:ext uri="{FF2B5EF4-FFF2-40B4-BE49-F238E27FC236}">
                <a16:creationId xmlns:a16="http://schemas.microsoft.com/office/drawing/2014/main" id="{84F9A67F-2D88-49BB-87D0-5430BD24E520}"/>
              </a:ext>
              <a:ext uri="{C183D7F6-B498-43B3-948B-1728B52AA6E4}">
                <adec:decorative xmlns:adec="http://schemas.microsoft.com/office/drawing/2017/decorative" val="1"/>
              </a:ext>
            </a:extLst>
          </p:cNvPr>
          <p:cNvSpPr/>
          <p:nvPr userDrawn="1"/>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4" name="Top left">
            <a:extLst>
              <a:ext uri="{FF2B5EF4-FFF2-40B4-BE49-F238E27FC236}">
                <a16:creationId xmlns:a16="http://schemas.microsoft.com/office/drawing/2014/main" id="{F5534F84-ABA8-471C-A8B7-F32A0AD1EB7B}"/>
              </a:ext>
              <a:ext uri="{C183D7F6-B498-43B3-948B-1728B52AA6E4}">
                <adec:decorative xmlns:adec="http://schemas.microsoft.com/office/drawing/2017/decorative" val="1"/>
              </a:ext>
            </a:extLst>
          </p:cNvPr>
          <p:cNvGrpSpPr/>
          <p:nvPr userDrawn="1"/>
        </p:nvGrpSpPr>
        <p:grpSpPr>
          <a:xfrm>
            <a:off x="5425" y="-1543"/>
            <a:ext cx="2198951" cy="3349518"/>
            <a:chOff x="10849" y="-3086"/>
            <a:chExt cx="2198951" cy="3349518"/>
          </a:xfrm>
        </p:grpSpPr>
        <p:sp>
          <p:nvSpPr>
            <p:cNvPr id="5" name="Freeform: Shape 4">
              <a:extLst>
                <a:ext uri="{FF2B5EF4-FFF2-40B4-BE49-F238E27FC236}">
                  <a16:creationId xmlns:a16="http://schemas.microsoft.com/office/drawing/2014/main" id="{C120E573-F17E-4067-ACC7-2CFE0E36AF9A}"/>
                </a:ext>
                <a:ext uri="{C183D7F6-B498-43B3-948B-1728B52AA6E4}">
                  <adec:decorative xmlns:adec="http://schemas.microsoft.com/office/drawing/2017/decorative" val="1"/>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6" name="Freeform: Shape 5">
              <a:extLst>
                <a:ext uri="{FF2B5EF4-FFF2-40B4-BE49-F238E27FC236}">
                  <a16:creationId xmlns:a16="http://schemas.microsoft.com/office/drawing/2014/main" id="{0A9A04E4-A99F-444D-8C94-C8345135FEB6}"/>
                </a:ext>
              </a:extLst>
            </p:cNvPr>
            <p:cNvSpPr/>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 name="Freeform: Shape 6">
              <a:extLst>
                <a:ext uri="{FF2B5EF4-FFF2-40B4-BE49-F238E27FC236}">
                  <a16:creationId xmlns:a16="http://schemas.microsoft.com/office/drawing/2014/main" id="{A25C62E1-A6EA-45F5-98E7-AFC16D32A1EE}"/>
                </a:ext>
              </a:extLst>
            </p:cNvPr>
            <p:cNvSpPr/>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 name="Freeform: Shape 7">
              <a:extLst>
                <a:ext uri="{FF2B5EF4-FFF2-40B4-BE49-F238E27FC236}">
                  <a16:creationId xmlns:a16="http://schemas.microsoft.com/office/drawing/2014/main" id="{E49BBA52-97E5-462E-89FE-054F9420E234}"/>
                </a:ext>
              </a:extLst>
            </p:cNvPr>
            <p:cNvSpPr/>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9" name="Freeform: Shape 8">
              <a:extLst>
                <a:ext uri="{FF2B5EF4-FFF2-40B4-BE49-F238E27FC236}">
                  <a16:creationId xmlns:a16="http://schemas.microsoft.com/office/drawing/2014/main" id="{39548F12-A85E-4D96-A275-D42CC29DE220}"/>
                </a:ext>
              </a:extLst>
            </p:cNvPr>
            <p:cNvSpPr/>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0" name="Freeform: Shape 9">
              <a:extLst>
                <a:ext uri="{FF2B5EF4-FFF2-40B4-BE49-F238E27FC236}">
                  <a16:creationId xmlns:a16="http://schemas.microsoft.com/office/drawing/2014/main" id="{91A48A8C-0AD8-4EE1-ABFC-3BC7281B3417}"/>
                </a:ext>
              </a:extLst>
            </p:cNvPr>
            <p:cNvSpPr/>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1" name="Freeform: Shape 10">
              <a:extLst>
                <a:ext uri="{FF2B5EF4-FFF2-40B4-BE49-F238E27FC236}">
                  <a16:creationId xmlns:a16="http://schemas.microsoft.com/office/drawing/2014/main" id="{4D288D21-2CC5-4CD1-A620-1F777FCFB123}"/>
                </a:ext>
              </a:extLst>
            </p:cNvPr>
            <p:cNvSpPr/>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2" name="Freeform: Shape 11">
              <a:extLst>
                <a:ext uri="{FF2B5EF4-FFF2-40B4-BE49-F238E27FC236}">
                  <a16:creationId xmlns:a16="http://schemas.microsoft.com/office/drawing/2014/main" id="{95A40365-E048-4BD5-B813-8F22247869EE}"/>
                </a:ext>
              </a:extLst>
            </p:cNvPr>
            <p:cNvSpPr/>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13" name="Title 1">
            <a:extLst>
              <a:ext uri="{FF2B5EF4-FFF2-40B4-BE49-F238E27FC236}">
                <a16:creationId xmlns:a16="http://schemas.microsoft.com/office/drawing/2014/main" id="{8F5D6640-231E-4BB4-AE0F-70176A3BE0F0}"/>
              </a:ext>
            </a:extLst>
          </p:cNvPr>
          <p:cNvSpPr>
            <a:spLocks noGrp="1"/>
          </p:cNvSpPr>
          <p:nvPr>
            <p:ph type="title"/>
          </p:nvPr>
        </p:nvSpPr>
        <p:spPr>
          <a:xfrm>
            <a:off x="1198181" y="557191"/>
            <a:ext cx="9988166" cy="1325397"/>
          </a:xfrm>
          <a:prstGeom prst="rect">
            <a:avLst/>
          </a:prstGeom>
        </p:spPr>
        <p:txBody>
          <a:bodyPr/>
          <a:lstStyle>
            <a:lvl1pPr algn="ctr">
              <a:defRPr/>
            </a:lvl1pPr>
          </a:lstStyle>
          <a:p>
            <a:pPr>
              <a:lnSpc>
                <a:spcPct val="100000"/>
              </a:lnSpc>
            </a:pPr>
            <a:endParaRPr lang="en-US" dirty="0"/>
          </a:p>
        </p:txBody>
      </p:sp>
      <p:grpSp>
        <p:nvGrpSpPr>
          <p:cNvPr id="14" name="Bottom Right">
            <a:extLst>
              <a:ext uri="{FF2B5EF4-FFF2-40B4-BE49-F238E27FC236}">
                <a16:creationId xmlns:a16="http://schemas.microsoft.com/office/drawing/2014/main" id="{2B5DBC70-6B80-4634-BE74-063E4A2568BC}"/>
              </a:ext>
              <a:ext uri="{C183D7F6-B498-43B3-948B-1728B52AA6E4}">
                <adec:decorative xmlns:adec="http://schemas.microsoft.com/office/drawing/2017/decorative" val="1"/>
              </a:ext>
            </a:extLst>
          </p:cNvPr>
          <p:cNvGrpSpPr/>
          <p:nvPr userDrawn="1"/>
        </p:nvGrpSpPr>
        <p:grpSpPr>
          <a:xfrm>
            <a:off x="7974976" y="3278144"/>
            <a:ext cx="4211600" cy="3581399"/>
            <a:chOff x="7980400" y="3276601"/>
            <a:chExt cx="4211600" cy="3581399"/>
          </a:xfrm>
        </p:grpSpPr>
        <p:grpSp>
          <p:nvGrpSpPr>
            <p:cNvPr id="15" name="Graphic 157">
              <a:extLst>
                <a:ext uri="{FF2B5EF4-FFF2-40B4-BE49-F238E27FC236}">
                  <a16:creationId xmlns:a16="http://schemas.microsoft.com/office/drawing/2014/main" id="{4F2F0A0F-98AB-4BFF-A7D6-2AD57BBE6E0A}"/>
                </a:ext>
                <a:ext uri="{C183D7F6-B498-43B3-948B-1728B52AA6E4}">
                  <adec:decorative xmlns:adec="http://schemas.microsoft.com/office/drawing/2017/decorative" val="1"/>
                </a:ext>
              </a:extLst>
            </p:cNvPr>
            <p:cNvGrpSpPr/>
            <p:nvPr/>
          </p:nvGrpSpPr>
          <p:grpSpPr>
            <a:xfrm>
              <a:off x="8662740" y="3276601"/>
              <a:ext cx="3529260" cy="3581397"/>
              <a:chOff x="4114800" y="1423987"/>
              <a:chExt cx="3961542" cy="4007547"/>
            </a:xfrm>
            <a:noFill/>
          </p:grpSpPr>
          <p:sp>
            <p:nvSpPr>
              <p:cNvPr id="17" name="Freeform: Shape 16">
                <a:extLst>
                  <a:ext uri="{FF2B5EF4-FFF2-40B4-BE49-F238E27FC236}">
                    <a16:creationId xmlns:a16="http://schemas.microsoft.com/office/drawing/2014/main" id="{DD4C8780-103D-4273-8C53-67974B2A94DC}"/>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8" name="Freeform: Shape 17">
                <a:extLst>
                  <a:ext uri="{FF2B5EF4-FFF2-40B4-BE49-F238E27FC236}">
                    <a16:creationId xmlns:a16="http://schemas.microsoft.com/office/drawing/2014/main" id="{4AD6E1B3-1715-4109-8CB1-9105B0BFA994}"/>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9" name="Freeform: Shape 18">
                <a:extLst>
                  <a:ext uri="{FF2B5EF4-FFF2-40B4-BE49-F238E27FC236}">
                    <a16:creationId xmlns:a16="http://schemas.microsoft.com/office/drawing/2014/main" id="{38820D0E-8FC9-4216-A6BF-2299C5AF7C14}"/>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0" name="Freeform: Shape 19">
                <a:extLst>
                  <a:ext uri="{FF2B5EF4-FFF2-40B4-BE49-F238E27FC236}">
                    <a16:creationId xmlns:a16="http://schemas.microsoft.com/office/drawing/2014/main" id="{AF0D6914-EF36-446C-9B37-B29925ED144F}"/>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 name="Freeform: Shape 20">
                <a:extLst>
                  <a:ext uri="{FF2B5EF4-FFF2-40B4-BE49-F238E27FC236}">
                    <a16:creationId xmlns:a16="http://schemas.microsoft.com/office/drawing/2014/main" id="{FFAE074B-38DD-4BDA-A83B-AC2A1E8D1664}"/>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2" name="Freeform: Shape 21">
                <a:extLst>
                  <a:ext uri="{FF2B5EF4-FFF2-40B4-BE49-F238E27FC236}">
                    <a16:creationId xmlns:a16="http://schemas.microsoft.com/office/drawing/2014/main" id="{C8DE4EEA-58F1-46B6-B27D-4542CA39C042}"/>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3" name="Freeform: Shape 22">
                <a:extLst>
                  <a:ext uri="{FF2B5EF4-FFF2-40B4-BE49-F238E27FC236}">
                    <a16:creationId xmlns:a16="http://schemas.microsoft.com/office/drawing/2014/main" id="{F436828B-D2E1-4D62-AAF4-796CB97FF892}"/>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16" name="Freeform: Shape 15">
              <a:extLst>
                <a:ext uri="{FF2B5EF4-FFF2-40B4-BE49-F238E27FC236}">
                  <a16:creationId xmlns:a16="http://schemas.microsoft.com/office/drawing/2014/main" id="{885C3206-220B-4FE2-A199-6D4F2D7CE323}"/>
                </a:ext>
                <a:ext uri="{C183D7F6-B498-43B3-948B-1728B52AA6E4}">
                  <adec:decorative xmlns:adec="http://schemas.microsoft.com/office/drawing/2017/decorative" val="1"/>
                </a:ext>
              </a:extLst>
            </p:cNvPr>
            <p:cNvSpPr/>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sp>
        <p:nvSpPr>
          <p:cNvPr id="28" name="Date Placeholder 8">
            <a:extLst>
              <a:ext uri="{FF2B5EF4-FFF2-40B4-BE49-F238E27FC236}">
                <a16:creationId xmlns:a16="http://schemas.microsoft.com/office/drawing/2014/main" id="{B26AF064-D340-46EA-9C15-A6CB4E376465}"/>
              </a:ext>
            </a:extLst>
          </p:cNvPr>
          <p:cNvSpPr>
            <a:spLocks noGrp="1"/>
          </p:cNvSpPr>
          <p:nvPr>
            <p:ph type="dt" sz="half" idx="10"/>
          </p:nvPr>
        </p:nvSpPr>
        <p:spPr>
          <a:xfrm>
            <a:off x="838200" y="6356350"/>
            <a:ext cx="2743200" cy="365125"/>
          </a:xfrm>
          <a:prstGeom prst="rect">
            <a:avLst/>
          </a:prstGeom>
        </p:spPr>
        <p:txBody>
          <a:bodyPr/>
          <a:lstStyle>
            <a:lvl1pPr>
              <a:defRPr sz="900" spc="200" baseline="0">
                <a:solidFill>
                  <a:schemeClr val="accent1"/>
                </a:solidFill>
                <a:effectLst/>
              </a:defRPr>
            </a:lvl1pPr>
          </a:lstStyle>
          <a:p>
            <a:r>
              <a:rPr lang="en-US"/>
              <a:t>2/2/20XX</a:t>
            </a:r>
            <a:endParaRPr lang="en-US" dirty="0"/>
          </a:p>
        </p:txBody>
      </p:sp>
      <p:sp>
        <p:nvSpPr>
          <p:cNvPr id="29" name="Footer Placeholder 9">
            <a:extLst>
              <a:ext uri="{FF2B5EF4-FFF2-40B4-BE49-F238E27FC236}">
                <a16:creationId xmlns:a16="http://schemas.microsoft.com/office/drawing/2014/main" id="{03F75FA5-935D-4AF9-B1EF-2F4DAAE58FBE}"/>
              </a:ext>
            </a:extLst>
          </p:cNvPr>
          <p:cNvSpPr>
            <a:spLocks noGrp="1"/>
          </p:cNvSpPr>
          <p:nvPr>
            <p:ph type="ftr" sz="quarter" idx="11"/>
          </p:nvPr>
        </p:nvSpPr>
        <p:spPr>
          <a:xfrm>
            <a:off x="4038600" y="6356350"/>
            <a:ext cx="4114800" cy="365125"/>
          </a:xfrm>
          <a:prstGeom prst="rect">
            <a:avLst/>
          </a:prstGeom>
        </p:spPr>
        <p:txBody>
          <a:bodyPr/>
          <a:lstStyle>
            <a:lvl1pPr algn="ctr">
              <a:defRPr sz="900" spc="200" baseline="0">
                <a:solidFill>
                  <a:schemeClr val="accent1"/>
                </a:solidFill>
                <a:effectLst/>
              </a:defRPr>
            </a:lvl1pPr>
          </a:lstStyle>
          <a:p>
            <a:r>
              <a:rPr lang="en-US"/>
              <a:t>PRESENTATION TITLE</a:t>
            </a:r>
            <a:endParaRPr lang="en-US" dirty="0"/>
          </a:p>
        </p:txBody>
      </p:sp>
      <p:sp>
        <p:nvSpPr>
          <p:cNvPr id="30" name="Slide Number Placeholder 10">
            <a:extLst>
              <a:ext uri="{FF2B5EF4-FFF2-40B4-BE49-F238E27FC236}">
                <a16:creationId xmlns:a16="http://schemas.microsoft.com/office/drawing/2014/main" id="{71F9F335-851C-42ED-B5C1-9FABCA15FF02}"/>
              </a:ext>
            </a:extLst>
          </p:cNvPr>
          <p:cNvSpPr>
            <a:spLocks noGrp="1"/>
          </p:cNvSpPr>
          <p:nvPr>
            <p:ph type="sldNum" sz="quarter" idx="12"/>
          </p:nvPr>
        </p:nvSpPr>
        <p:spPr>
          <a:xfrm>
            <a:off x="9906000" y="6356350"/>
            <a:ext cx="1447800" cy="365125"/>
          </a:xfrm>
          <a:prstGeom prst="rect">
            <a:avLst/>
          </a:prstGeom>
        </p:spPr>
        <p:txBody>
          <a:bodyPr/>
          <a:lstStyle>
            <a:lvl1pPr algn="r">
              <a:defRPr sz="900" spc="200" baseline="0">
                <a:solidFill>
                  <a:schemeClr val="accent1"/>
                </a:solidFill>
                <a:effectLst/>
              </a:defRPr>
            </a:lvl1pPr>
          </a:lstStyle>
          <a:p>
            <a:fld id="{73B850FF-6169-4056-8077-06FFA93A5366}" type="slidenum">
              <a:rPr lang="en-US" smtClean="0"/>
              <a:pPr/>
              <a:t>‹#›</a:t>
            </a:fld>
            <a:endParaRPr lang="en-US" dirty="0"/>
          </a:p>
        </p:txBody>
      </p:sp>
      <p:sp>
        <p:nvSpPr>
          <p:cNvPr id="25" name="Content Placeholder 24">
            <a:extLst>
              <a:ext uri="{FF2B5EF4-FFF2-40B4-BE49-F238E27FC236}">
                <a16:creationId xmlns:a16="http://schemas.microsoft.com/office/drawing/2014/main" id="{4330C721-3559-4CDE-B4AF-4F7C98229EB2}"/>
              </a:ext>
            </a:extLst>
          </p:cNvPr>
          <p:cNvSpPr>
            <a:spLocks noGrp="1"/>
          </p:cNvSpPr>
          <p:nvPr>
            <p:ph sz="quarter" idx="13"/>
          </p:nvPr>
        </p:nvSpPr>
        <p:spPr>
          <a:xfrm>
            <a:off x="1433513" y="2343150"/>
            <a:ext cx="9324975" cy="3552825"/>
          </a:xfrm>
          <a:prstGeom prst="rect">
            <a:avLst/>
          </a:prstGeo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76649456"/>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bg2"/>
        </a:solidFill>
        <a:effectLst/>
      </p:bgPr>
    </p:bg>
    <p:spTree>
      <p:nvGrpSpPr>
        <p:cNvPr id="1" name=""/>
        <p:cNvGrpSpPr/>
        <p:nvPr/>
      </p:nvGrpSpPr>
      <p:grpSpPr>
        <a:xfrm>
          <a:off x="0" y="0"/>
          <a:ext cx="0" cy="0"/>
          <a:chOff x="0" y="0"/>
          <a:chExt cx="0" cy="0"/>
        </a:xfrm>
      </p:grpSpPr>
      <p:grpSp>
        <p:nvGrpSpPr>
          <p:cNvPr id="4" name="Top left">
            <a:extLst>
              <a:ext uri="{FF2B5EF4-FFF2-40B4-BE49-F238E27FC236}">
                <a16:creationId xmlns:a16="http://schemas.microsoft.com/office/drawing/2014/main" id="{6B68C4F3-DA58-488E-A1B9-C574806E06B1}"/>
              </a:ext>
              <a:ext uri="{C183D7F6-B498-43B3-948B-1728B52AA6E4}">
                <adec:decorative xmlns:adec="http://schemas.microsoft.com/office/drawing/2017/decorative" val="1"/>
              </a:ext>
            </a:extLst>
          </p:cNvPr>
          <p:cNvGrpSpPr/>
          <p:nvPr userDrawn="1"/>
        </p:nvGrpSpPr>
        <p:grpSpPr>
          <a:xfrm>
            <a:off x="5425" y="-1543"/>
            <a:ext cx="2198951" cy="3349518"/>
            <a:chOff x="10849" y="-3086"/>
            <a:chExt cx="2198951" cy="3349518"/>
          </a:xfrm>
        </p:grpSpPr>
        <p:sp>
          <p:nvSpPr>
            <p:cNvPr id="5" name="Freeform: Shape 4">
              <a:extLst>
                <a:ext uri="{FF2B5EF4-FFF2-40B4-BE49-F238E27FC236}">
                  <a16:creationId xmlns:a16="http://schemas.microsoft.com/office/drawing/2014/main" id="{7C14282E-9BBD-4DB8-9BEF-3B2029C43A8A}"/>
                </a:ext>
                <a:ext uri="{C183D7F6-B498-43B3-948B-1728B52AA6E4}">
                  <adec:decorative xmlns:adec="http://schemas.microsoft.com/office/drawing/2017/decorative" val="1"/>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6" name="Freeform: Shape 5">
              <a:extLst>
                <a:ext uri="{FF2B5EF4-FFF2-40B4-BE49-F238E27FC236}">
                  <a16:creationId xmlns:a16="http://schemas.microsoft.com/office/drawing/2014/main" id="{54227016-75FE-458D-8526-2BC0F6325277}"/>
                </a:ext>
              </a:extLst>
            </p:cNvPr>
            <p:cNvSpPr/>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 name="Freeform: Shape 6">
              <a:extLst>
                <a:ext uri="{FF2B5EF4-FFF2-40B4-BE49-F238E27FC236}">
                  <a16:creationId xmlns:a16="http://schemas.microsoft.com/office/drawing/2014/main" id="{F8D36287-4581-4AB3-AD73-BB1788B529CE}"/>
                </a:ext>
              </a:extLst>
            </p:cNvPr>
            <p:cNvSpPr/>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 name="Freeform: Shape 7">
              <a:extLst>
                <a:ext uri="{FF2B5EF4-FFF2-40B4-BE49-F238E27FC236}">
                  <a16:creationId xmlns:a16="http://schemas.microsoft.com/office/drawing/2014/main" id="{DA687500-D055-420B-BA89-C2497BEC9CEE}"/>
                </a:ext>
              </a:extLst>
            </p:cNvPr>
            <p:cNvSpPr/>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9" name="Freeform: Shape 8">
              <a:extLst>
                <a:ext uri="{FF2B5EF4-FFF2-40B4-BE49-F238E27FC236}">
                  <a16:creationId xmlns:a16="http://schemas.microsoft.com/office/drawing/2014/main" id="{561ED86A-A615-457B-B605-DDEFA04887AA}"/>
                </a:ext>
              </a:extLst>
            </p:cNvPr>
            <p:cNvSpPr/>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0" name="Freeform: Shape 9">
              <a:extLst>
                <a:ext uri="{FF2B5EF4-FFF2-40B4-BE49-F238E27FC236}">
                  <a16:creationId xmlns:a16="http://schemas.microsoft.com/office/drawing/2014/main" id="{F9B08EFF-6109-4E38-8AE0-C0DC57673936}"/>
                </a:ext>
              </a:extLst>
            </p:cNvPr>
            <p:cNvSpPr/>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1" name="Freeform: Shape 10">
              <a:extLst>
                <a:ext uri="{FF2B5EF4-FFF2-40B4-BE49-F238E27FC236}">
                  <a16:creationId xmlns:a16="http://schemas.microsoft.com/office/drawing/2014/main" id="{662AAAC3-A562-4FFF-9C3D-2A15BB0C8217}"/>
                </a:ext>
              </a:extLst>
            </p:cNvPr>
            <p:cNvSpPr/>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2" name="Freeform: Shape 11">
              <a:extLst>
                <a:ext uri="{FF2B5EF4-FFF2-40B4-BE49-F238E27FC236}">
                  <a16:creationId xmlns:a16="http://schemas.microsoft.com/office/drawing/2014/main" id="{64532044-D738-480C-BFDC-BA047A4549FB}"/>
                </a:ext>
              </a:extLst>
            </p:cNvPr>
            <p:cNvSpPr/>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13" name="Title 1">
            <a:extLst>
              <a:ext uri="{FF2B5EF4-FFF2-40B4-BE49-F238E27FC236}">
                <a16:creationId xmlns:a16="http://schemas.microsoft.com/office/drawing/2014/main" id="{0E6D5A92-6D6E-4B53-BA01-E1231CF64FC0}"/>
              </a:ext>
            </a:extLst>
          </p:cNvPr>
          <p:cNvSpPr>
            <a:spLocks noGrp="1"/>
          </p:cNvSpPr>
          <p:nvPr>
            <p:ph type="title"/>
          </p:nvPr>
        </p:nvSpPr>
        <p:spPr>
          <a:xfrm>
            <a:off x="1198181" y="557191"/>
            <a:ext cx="9988166" cy="1325397"/>
          </a:xfrm>
          <a:prstGeom prst="rect">
            <a:avLst/>
          </a:prstGeom>
        </p:spPr>
        <p:txBody>
          <a:bodyPr/>
          <a:lstStyle>
            <a:lvl1pPr algn="ctr">
              <a:defRPr/>
            </a:lvl1pPr>
          </a:lstStyle>
          <a:p>
            <a:pPr>
              <a:lnSpc>
                <a:spcPct val="100000"/>
              </a:lnSpc>
            </a:pPr>
            <a:endParaRPr lang="en-US" dirty="0"/>
          </a:p>
        </p:txBody>
      </p:sp>
      <p:grpSp>
        <p:nvGrpSpPr>
          <p:cNvPr id="14" name="Bottom Right">
            <a:extLst>
              <a:ext uri="{FF2B5EF4-FFF2-40B4-BE49-F238E27FC236}">
                <a16:creationId xmlns:a16="http://schemas.microsoft.com/office/drawing/2014/main" id="{933458C1-788D-4D50-BC21-6447B0730D02}"/>
              </a:ext>
              <a:ext uri="{C183D7F6-B498-43B3-948B-1728B52AA6E4}">
                <adec:decorative xmlns:adec="http://schemas.microsoft.com/office/drawing/2017/decorative" val="1"/>
              </a:ext>
            </a:extLst>
          </p:cNvPr>
          <p:cNvGrpSpPr/>
          <p:nvPr userDrawn="1"/>
        </p:nvGrpSpPr>
        <p:grpSpPr>
          <a:xfrm>
            <a:off x="7974976" y="3278144"/>
            <a:ext cx="4211600" cy="3581399"/>
            <a:chOff x="7980400" y="3276601"/>
            <a:chExt cx="4211600" cy="3581399"/>
          </a:xfrm>
        </p:grpSpPr>
        <p:grpSp>
          <p:nvGrpSpPr>
            <p:cNvPr id="15" name="Graphic 157">
              <a:extLst>
                <a:ext uri="{FF2B5EF4-FFF2-40B4-BE49-F238E27FC236}">
                  <a16:creationId xmlns:a16="http://schemas.microsoft.com/office/drawing/2014/main" id="{0D41BA5F-BA2A-4386-A7B4-FB811DF5168B}"/>
                </a:ext>
                <a:ext uri="{C183D7F6-B498-43B3-948B-1728B52AA6E4}">
                  <adec:decorative xmlns:adec="http://schemas.microsoft.com/office/drawing/2017/decorative" val="1"/>
                </a:ext>
              </a:extLst>
            </p:cNvPr>
            <p:cNvGrpSpPr/>
            <p:nvPr/>
          </p:nvGrpSpPr>
          <p:grpSpPr>
            <a:xfrm>
              <a:off x="8662740" y="3276601"/>
              <a:ext cx="3529260" cy="3581397"/>
              <a:chOff x="4114800" y="1423987"/>
              <a:chExt cx="3961542" cy="4007547"/>
            </a:xfrm>
            <a:noFill/>
          </p:grpSpPr>
          <p:sp>
            <p:nvSpPr>
              <p:cNvPr id="17" name="Freeform: Shape 16">
                <a:extLst>
                  <a:ext uri="{FF2B5EF4-FFF2-40B4-BE49-F238E27FC236}">
                    <a16:creationId xmlns:a16="http://schemas.microsoft.com/office/drawing/2014/main" id="{EFDE3885-EA9A-4FF9-84BD-B43D6D1ED4DD}"/>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8" name="Freeform: Shape 17">
                <a:extLst>
                  <a:ext uri="{FF2B5EF4-FFF2-40B4-BE49-F238E27FC236}">
                    <a16:creationId xmlns:a16="http://schemas.microsoft.com/office/drawing/2014/main" id="{5ECB0097-BB98-4FEC-A705-D82D6A97CA25}"/>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9" name="Freeform: Shape 18">
                <a:extLst>
                  <a:ext uri="{FF2B5EF4-FFF2-40B4-BE49-F238E27FC236}">
                    <a16:creationId xmlns:a16="http://schemas.microsoft.com/office/drawing/2014/main" id="{20E6CFFF-B349-4360-92E1-0451760008D5}"/>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0" name="Freeform: Shape 19">
                <a:extLst>
                  <a:ext uri="{FF2B5EF4-FFF2-40B4-BE49-F238E27FC236}">
                    <a16:creationId xmlns:a16="http://schemas.microsoft.com/office/drawing/2014/main" id="{6A22594E-9B08-4B25-8789-304CA2FC58A4}"/>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 name="Freeform: Shape 20">
                <a:extLst>
                  <a:ext uri="{FF2B5EF4-FFF2-40B4-BE49-F238E27FC236}">
                    <a16:creationId xmlns:a16="http://schemas.microsoft.com/office/drawing/2014/main" id="{AE707CB4-8E5B-40D8-A59A-38A6B3619F24}"/>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2" name="Freeform: Shape 21">
                <a:extLst>
                  <a:ext uri="{FF2B5EF4-FFF2-40B4-BE49-F238E27FC236}">
                    <a16:creationId xmlns:a16="http://schemas.microsoft.com/office/drawing/2014/main" id="{51A45863-5560-4ACD-ACE3-94776845B138}"/>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3" name="Freeform: Shape 22">
                <a:extLst>
                  <a:ext uri="{FF2B5EF4-FFF2-40B4-BE49-F238E27FC236}">
                    <a16:creationId xmlns:a16="http://schemas.microsoft.com/office/drawing/2014/main" id="{FD8510C7-0AAE-424E-8D10-9E3FC0DB98F1}"/>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16" name="Freeform: Shape 15">
              <a:extLst>
                <a:ext uri="{FF2B5EF4-FFF2-40B4-BE49-F238E27FC236}">
                  <a16:creationId xmlns:a16="http://schemas.microsoft.com/office/drawing/2014/main" id="{9BA78C71-D0E4-4A5E-B6DB-3065CB6ACEC6}"/>
                </a:ext>
                <a:ext uri="{C183D7F6-B498-43B3-948B-1728B52AA6E4}">
                  <adec:decorative xmlns:adec="http://schemas.microsoft.com/office/drawing/2017/decorative" val="1"/>
                </a:ext>
              </a:extLst>
            </p:cNvPr>
            <p:cNvSpPr/>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sp>
        <p:nvSpPr>
          <p:cNvPr id="24" name="Date Placeholder 8">
            <a:extLst>
              <a:ext uri="{FF2B5EF4-FFF2-40B4-BE49-F238E27FC236}">
                <a16:creationId xmlns:a16="http://schemas.microsoft.com/office/drawing/2014/main" id="{4EC9294D-6492-44C5-AE14-74B5D86BAEE7}"/>
              </a:ext>
            </a:extLst>
          </p:cNvPr>
          <p:cNvSpPr>
            <a:spLocks noGrp="1"/>
          </p:cNvSpPr>
          <p:nvPr>
            <p:ph type="dt" sz="half" idx="10"/>
          </p:nvPr>
        </p:nvSpPr>
        <p:spPr>
          <a:xfrm>
            <a:off x="838200" y="6356350"/>
            <a:ext cx="2743200" cy="365125"/>
          </a:xfrm>
          <a:prstGeom prst="rect">
            <a:avLst/>
          </a:prstGeom>
        </p:spPr>
        <p:txBody>
          <a:bodyPr/>
          <a:lstStyle>
            <a:lvl1pPr>
              <a:defRPr sz="900" spc="200" baseline="0">
                <a:solidFill>
                  <a:schemeClr val="accent1"/>
                </a:solidFill>
                <a:effectLst/>
              </a:defRPr>
            </a:lvl1pPr>
          </a:lstStyle>
          <a:p>
            <a:r>
              <a:rPr lang="en-US"/>
              <a:t>2/2/20XX</a:t>
            </a:r>
            <a:endParaRPr lang="en-US" dirty="0"/>
          </a:p>
        </p:txBody>
      </p:sp>
      <p:sp>
        <p:nvSpPr>
          <p:cNvPr id="25" name="Footer Placeholder 9">
            <a:extLst>
              <a:ext uri="{FF2B5EF4-FFF2-40B4-BE49-F238E27FC236}">
                <a16:creationId xmlns:a16="http://schemas.microsoft.com/office/drawing/2014/main" id="{0E08DE30-AEBD-48F0-A130-0753399D6513}"/>
              </a:ext>
            </a:extLst>
          </p:cNvPr>
          <p:cNvSpPr>
            <a:spLocks noGrp="1"/>
          </p:cNvSpPr>
          <p:nvPr>
            <p:ph type="ftr" sz="quarter" idx="11"/>
          </p:nvPr>
        </p:nvSpPr>
        <p:spPr>
          <a:xfrm>
            <a:off x="4038600" y="6356350"/>
            <a:ext cx="4114800" cy="365125"/>
          </a:xfrm>
          <a:prstGeom prst="rect">
            <a:avLst/>
          </a:prstGeom>
        </p:spPr>
        <p:txBody>
          <a:bodyPr/>
          <a:lstStyle>
            <a:lvl1pPr algn="ctr">
              <a:defRPr sz="900" spc="200" baseline="0">
                <a:solidFill>
                  <a:schemeClr val="accent1"/>
                </a:solidFill>
                <a:effectLst/>
              </a:defRPr>
            </a:lvl1pPr>
          </a:lstStyle>
          <a:p>
            <a:r>
              <a:rPr lang="en-US"/>
              <a:t>PRESENTATION TITLE</a:t>
            </a:r>
            <a:endParaRPr lang="en-US" dirty="0"/>
          </a:p>
        </p:txBody>
      </p:sp>
      <p:sp>
        <p:nvSpPr>
          <p:cNvPr id="26" name="Slide Number Placeholder 10">
            <a:extLst>
              <a:ext uri="{FF2B5EF4-FFF2-40B4-BE49-F238E27FC236}">
                <a16:creationId xmlns:a16="http://schemas.microsoft.com/office/drawing/2014/main" id="{71415C84-324E-4C0D-B691-C384E436D649}"/>
              </a:ext>
            </a:extLst>
          </p:cNvPr>
          <p:cNvSpPr>
            <a:spLocks noGrp="1"/>
          </p:cNvSpPr>
          <p:nvPr>
            <p:ph type="sldNum" sz="quarter" idx="12"/>
          </p:nvPr>
        </p:nvSpPr>
        <p:spPr>
          <a:xfrm>
            <a:off x="9906000" y="6356350"/>
            <a:ext cx="1447800" cy="365125"/>
          </a:xfrm>
          <a:prstGeom prst="rect">
            <a:avLst/>
          </a:prstGeom>
        </p:spPr>
        <p:txBody>
          <a:bodyPr/>
          <a:lstStyle>
            <a:lvl1pPr algn="r">
              <a:defRPr sz="900" spc="200" baseline="0">
                <a:solidFill>
                  <a:schemeClr val="accent1"/>
                </a:solidFill>
                <a:effectLst/>
              </a:defRPr>
            </a:lvl1pPr>
          </a:lstStyle>
          <a:p>
            <a:fld id="{73B850FF-6169-4056-8077-06FFA93A5366}" type="slidenum">
              <a:rPr lang="en-US" smtClean="0"/>
              <a:pPr/>
              <a:t>‹#›</a:t>
            </a:fld>
            <a:endParaRPr lang="en-US" dirty="0"/>
          </a:p>
        </p:txBody>
      </p:sp>
      <p:sp>
        <p:nvSpPr>
          <p:cNvPr id="3" name="Content Placeholder 2">
            <a:extLst>
              <a:ext uri="{FF2B5EF4-FFF2-40B4-BE49-F238E27FC236}">
                <a16:creationId xmlns:a16="http://schemas.microsoft.com/office/drawing/2014/main" id="{7A6A6618-F041-427E-AE99-91D2386AE897}"/>
              </a:ext>
            </a:extLst>
          </p:cNvPr>
          <p:cNvSpPr>
            <a:spLocks noGrp="1"/>
          </p:cNvSpPr>
          <p:nvPr>
            <p:ph sz="quarter" idx="13"/>
          </p:nvPr>
        </p:nvSpPr>
        <p:spPr>
          <a:xfrm>
            <a:off x="1860550" y="2055813"/>
            <a:ext cx="8662988" cy="3309937"/>
          </a:xfrm>
          <a:prstGeom prst="rect">
            <a:avLst/>
          </a:prstGeo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84184825"/>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2"/>
        </a:solidFill>
        <a:effectLst/>
      </p:bgPr>
    </p:bg>
    <p:spTree>
      <p:nvGrpSpPr>
        <p:cNvPr id="1" name=""/>
        <p:cNvGrpSpPr/>
        <p:nvPr/>
      </p:nvGrpSpPr>
      <p:grpSpPr>
        <a:xfrm>
          <a:off x="0" y="0"/>
          <a:ext cx="0" cy="0"/>
          <a:chOff x="0" y="0"/>
          <a:chExt cx="0" cy="0"/>
        </a:xfrm>
      </p:grpSpPr>
      <p:grpSp>
        <p:nvGrpSpPr>
          <p:cNvPr id="8" name="Top left">
            <a:extLst>
              <a:ext uri="{FF2B5EF4-FFF2-40B4-BE49-F238E27FC236}">
                <a16:creationId xmlns:a16="http://schemas.microsoft.com/office/drawing/2014/main" id="{E7C1007A-38A4-44A0-BF98-887471DFFB32}"/>
              </a:ext>
              <a:ext uri="{C183D7F6-B498-43B3-948B-1728B52AA6E4}">
                <adec:decorative xmlns:adec="http://schemas.microsoft.com/office/drawing/2017/decorative" val="1"/>
              </a:ext>
            </a:extLst>
          </p:cNvPr>
          <p:cNvGrpSpPr/>
          <p:nvPr userDrawn="1"/>
        </p:nvGrpSpPr>
        <p:grpSpPr>
          <a:xfrm>
            <a:off x="5425" y="-1543"/>
            <a:ext cx="2198951" cy="3349518"/>
            <a:chOff x="10849" y="-3086"/>
            <a:chExt cx="2198951" cy="3349518"/>
          </a:xfrm>
        </p:grpSpPr>
        <p:sp>
          <p:nvSpPr>
            <p:cNvPr id="9" name="Freeform: Shape 8">
              <a:extLst>
                <a:ext uri="{FF2B5EF4-FFF2-40B4-BE49-F238E27FC236}">
                  <a16:creationId xmlns:a16="http://schemas.microsoft.com/office/drawing/2014/main" id="{FFC8DFC3-A77D-4047-89B1-5A9587DD92E2}"/>
                </a:ext>
                <a:ext uri="{C183D7F6-B498-43B3-948B-1728B52AA6E4}">
                  <adec:decorative xmlns:adec="http://schemas.microsoft.com/office/drawing/2017/decorative" val="1"/>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0" name="Freeform: Shape 9">
              <a:extLst>
                <a:ext uri="{FF2B5EF4-FFF2-40B4-BE49-F238E27FC236}">
                  <a16:creationId xmlns:a16="http://schemas.microsoft.com/office/drawing/2014/main" id="{5367B319-DB4D-49DE-8B1B-D2F94F892C83}"/>
                </a:ext>
              </a:extLst>
            </p:cNvPr>
            <p:cNvSpPr/>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1" name="Freeform: Shape 10">
              <a:extLst>
                <a:ext uri="{FF2B5EF4-FFF2-40B4-BE49-F238E27FC236}">
                  <a16:creationId xmlns:a16="http://schemas.microsoft.com/office/drawing/2014/main" id="{9FB6224A-9986-4980-9954-62E88B4E23A7}"/>
                </a:ext>
              </a:extLst>
            </p:cNvPr>
            <p:cNvSpPr/>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2" name="Freeform: Shape 11">
              <a:extLst>
                <a:ext uri="{FF2B5EF4-FFF2-40B4-BE49-F238E27FC236}">
                  <a16:creationId xmlns:a16="http://schemas.microsoft.com/office/drawing/2014/main" id="{84F0DA6F-4771-4DAA-B032-F2F1CD6D7FFF}"/>
                </a:ext>
              </a:extLst>
            </p:cNvPr>
            <p:cNvSpPr/>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3" name="Freeform: Shape 12">
              <a:extLst>
                <a:ext uri="{FF2B5EF4-FFF2-40B4-BE49-F238E27FC236}">
                  <a16:creationId xmlns:a16="http://schemas.microsoft.com/office/drawing/2014/main" id="{6E826A14-FAD5-41CA-8B7E-B4938DC64FB2}"/>
                </a:ext>
              </a:extLst>
            </p:cNvPr>
            <p:cNvSpPr/>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4" name="Freeform: Shape 13">
              <a:extLst>
                <a:ext uri="{FF2B5EF4-FFF2-40B4-BE49-F238E27FC236}">
                  <a16:creationId xmlns:a16="http://schemas.microsoft.com/office/drawing/2014/main" id="{EAD248F0-8D25-4CDF-814F-87863C8D4959}"/>
                </a:ext>
              </a:extLst>
            </p:cNvPr>
            <p:cNvSpPr/>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5" name="Freeform: Shape 14">
              <a:extLst>
                <a:ext uri="{FF2B5EF4-FFF2-40B4-BE49-F238E27FC236}">
                  <a16:creationId xmlns:a16="http://schemas.microsoft.com/office/drawing/2014/main" id="{AAE247D0-EA10-4307-A6D9-DC65CD336229}"/>
                </a:ext>
              </a:extLst>
            </p:cNvPr>
            <p:cNvSpPr/>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6" name="Freeform: Shape 15">
              <a:extLst>
                <a:ext uri="{FF2B5EF4-FFF2-40B4-BE49-F238E27FC236}">
                  <a16:creationId xmlns:a16="http://schemas.microsoft.com/office/drawing/2014/main" id="{816F0BC8-01B3-4EA5-8D3C-D08A7083C407}"/>
                </a:ext>
              </a:extLst>
            </p:cNvPr>
            <p:cNvSpPr/>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grpSp>
        <p:nvGrpSpPr>
          <p:cNvPr id="17" name="Bottom Right">
            <a:extLst>
              <a:ext uri="{FF2B5EF4-FFF2-40B4-BE49-F238E27FC236}">
                <a16:creationId xmlns:a16="http://schemas.microsoft.com/office/drawing/2014/main" id="{3C4C6F91-040E-49E0-B048-C983B556B4CD}"/>
              </a:ext>
              <a:ext uri="{C183D7F6-B498-43B3-948B-1728B52AA6E4}">
                <adec:decorative xmlns:adec="http://schemas.microsoft.com/office/drawing/2017/decorative" val="1"/>
              </a:ext>
            </a:extLst>
          </p:cNvPr>
          <p:cNvGrpSpPr/>
          <p:nvPr userDrawn="1"/>
        </p:nvGrpSpPr>
        <p:grpSpPr>
          <a:xfrm>
            <a:off x="7974976" y="3278144"/>
            <a:ext cx="4211600" cy="3581399"/>
            <a:chOff x="7980400" y="3276601"/>
            <a:chExt cx="4211600" cy="3581399"/>
          </a:xfrm>
        </p:grpSpPr>
        <p:grpSp>
          <p:nvGrpSpPr>
            <p:cNvPr id="18" name="Graphic 157">
              <a:extLst>
                <a:ext uri="{FF2B5EF4-FFF2-40B4-BE49-F238E27FC236}">
                  <a16:creationId xmlns:a16="http://schemas.microsoft.com/office/drawing/2014/main" id="{5F735938-366A-4689-940D-6AC867D18968}"/>
                </a:ext>
                <a:ext uri="{C183D7F6-B498-43B3-948B-1728B52AA6E4}">
                  <adec:decorative xmlns:adec="http://schemas.microsoft.com/office/drawing/2017/decorative" val="1"/>
                </a:ext>
              </a:extLst>
            </p:cNvPr>
            <p:cNvGrpSpPr/>
            <p:nvPr/>
          </p:nvGrpSpPr>
          <p:grpSpPr>
            <a:xfrm>
              <a:off x="8662740" y="3276601"/>
              <a:ext cx="3529260" cy="3581397"/>
              <a:chOff x="4114800" y="1423987"/>
              <a:chExt cx="3961542" cy="4007547"/>
            </a:xfrm>
            <a:noFill/>
          </p:grpSpPr>
          <p:sp>
            <p:nvSpPr>
              <p:cNvPr id="20" name="Freeform: Shape 19">
                <a:extLst>
                  <a:ext uri="{FF2B5EF4-FFF2-40B4-BE49-F238E27FC236}">
                    <a16:creationId xmlns:a16="http://schemas.microsoft.com/office/drawing/2014/main" id="{082D0C32-CA40-4D76-A0AE-355F4EDE9E47}"/>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 name="Freeform: Shape 20">
                <a:extLst>
                  <a:ext uri="{FF2B5EF4-FFF2-40B4-BE49-F238E27FC236}">
                    <a16:creationId xmlns:a16="http://schemas.microsoft.com/office/drawing/2014/main" id="{D4AA2F5B-1059-4660-A88B-0138D3DEA112}"/>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2" name="Freeform: Shape 21">
                <a:extLst>
                  <a:ext uri="{FF2B5EF4-FFF2-40B4-BE49-F238E27FC236}">
                    <a16:creationId xmlns:a16="http://schemas.microsoft.com/office/drawing/2014/main" id="{8DBAAE2E-B09E-47A6-88B0-3B386570963B}"/>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3" name="Freeform: Shape 22">
                <a:extLst>
                  <a:ext uri="{FF2B5EF4-FFF2-40B4-BE49-F238E27FC236}">
                    <a16:creationId xmlns:a16="http://schemas.microsoft.com/office/drawing/2014/main" id="{80123DD0-D648-4002-B4DD-748944CF16C9}"/>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4" name="Freeform: Shape 23">
                <a:extLst>
                  <a:ext uri="{FF2B5EF4-FFF2-40B4-BE49-F238E27FC236}">
                    <a16:creationId xmlns:a16="http://schemas.microsoft.com/office/drawing/2014/main" id="{B0FFF952-E585-449F-8014-AF83F5F6BF02}"/>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5" name="Freeform: Shape 24">
                <a:extLst>
                  <a:ext uri="{FF2B5EF4-FFF2-40B4-BE49-F238E27FC236}">
                    <a16:creationId xmlns:a16="http://schemas.microsoft.com/office/drawing/2014/main" id="{60910C5D-897F-48B1-BECF-735BDC46365B}"/>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6" name="Freeform: Shape 25">
                <a:extLst>
                  <a:ext uri="{FF2B5EF4-FFF2-40B4-BE49-F238E27FC236}">
                    <a16:creationId xmlns:a16="http://schemas.microsoft.com/office/drawing/2014/main" id="{98633913-4C49-4FE2-A15B-78DE0FD26852}"/>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19" name="Freeform: Shape 18">
              <a:extLst>
                <a:ext uri="{FF2B5EF4-FFF2-40B4-BE49-F238E27FC236}">
                  <a16:creationId xmlns:a16="http://schemas.microsoft.com/office/drawing/2014/main" id="{A9958AAF-ED1A-47A9-A07D-09465AFCF95E}"/>
                </a:ext>
                <a:ext uri="{C183D7F6-B498-43B3-948B-1728B52AA6E4}">
                  <adec:decorative xmlns:adec="http://schemas.microsoft.com/office/drawing/2017/decorative" val="1"/>
                </a:ext>
              </a:extLst>
            </p:cNvPr>
            <p:cNvSpPr/>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sp>
        <p:nvSpPr>
          <p:cNvPr id="46" name="Picture Placeholder 44">
            <a:extLst>
              <a:ext uri="{FF2B5EF4-FFF2-40B4-BE49-F238E27FC236}">
                <a16:creationId xmlns:a16="http://schemas.microsoft.com/office/drawing/2014/main" id="{FA2F33D7-521D-4F09-A571-EC79B9DD0EEC}"/>
              </a:ext>
            </a:extLst>
          </p:cNvPr>
          <p:cNvSpPr>
            <a:spLocks noGrp="1"/>
          </p:cNvSpPr>
          <p:nvPr>
            <p:ph type="pic" sz="quarter" idx="13" hasCustomPrompt="1"/>
          </p:nvPr>
        </p:nvSpPr>
        <p:spPr>
          <a:xfrm>
            <a:off x="-2962" y="588461"/>
            <a:ext cx="12194962" cy="5724601"/>
          </a:xfrm>
          <a:prstGeom prst="rect">
            <a:avLst/>
          </a:prstGeom>
        </p:spPr>
        <p:txBody>
          <a:bodyPr anchor="ctr"/>
          <a:lstStyle>
            <a:lvl1pPr marL="0" indent="0" algn="ctr">
              <a:buNone/>
              <a:defRPr sz="2000"/>
            </a:lvl1pPr>
          </a:lstStyle>
          <a:p>
            <a:r>
              <a:rPr lang="en-US" dirty="0"/>
              <a:t>Insert photo here</a:t>
            </a:r>
          </a:p>
        </p:txBody>
      </p:sp>
      <p:sp>
        <p:nvSpPr>
          <p:cNvPr id="2" name="Title 1">
            <a:extLst>
              <a:ext uri="{FF2B5EF4-FFF2-40B4-BE49-F238E27FC236}">
                <a16:creationId xmlns:a16="http://schemas.microsoft.com/office/drawing/2014/main" id="{0B44AEF9-63A1-44CB-BD42-5FDC2C575D5E}"/>
              </a:ext>
            </a:extLst>
          </p:cNvPr>
          <p:cNvSpPr>
            <a:spLocks noGrp="1"/>
          </p:cNvSpPr>
          <p:nvPr>
            <p:ph type="title" hasCustomPrompt="1"/>
          </p:nvPr>
        </p:nvSpPr>
        <p:spPr>
          <a:xfrm>
            <a:off x="7434263" y="1506070"/>
            <a:ext cx="4456111" cy="3135405"/>
          </a:xfrm>
          <a:prstGeom prst="rect">
            <a:avLst/>
          </a:prstGeom>
        </p:spPr>
        <p:txBody>
          <a:bodyPr/>
          <a:lstStyle>
            <a:lvl1pPr>
              <a:lnSpc>
                <a:spcPct val="110000"/>
              </a:lnSpc>
              <a:spcBef>
                <a:spcPts val="1000"/>
              </a:spcBef>
              <a:defRPr sz="4000">
                <a:solidFill>
                  <a:schemeClr val="bg1"/>
                </a:solidFill>
                <a:effectLst>
                  <a:outerShdw blurRad="38100" dist="38100" dir="2700000" algn="tl">
                    <a:srgbClr val="000000">
                      <a:alpha val="43137"/>
                    </a:srgbClr>
                  </a:outerShdw>
                </a:effectLst>
              </a:defRPr>
            </a:lvl1pPr>
          </a:lstStyle>
          <a:p>
            <a:r>
              <a:rPr lang="en-US" dirty="0"/>
              <a:t>Click to add text</a:t>
            </a:r>
          </a:p>
        </p:txBody>
      </p:sp>
      <p:sp>
        <p:nvSpPr>
          <p:cNvPr id="52" name="Text Placeholder 50">
            <a:extLst>
              <a:ext uri="{FF2B5EF4-FFF2-40B4-BE49-F238E27FC236}">
                <a16:creationId xmlns:a16="http://schemas.microsoft.com/office/drawing/2014/main" id="{5C6D6C0E-14CB-497A-A6C2-E067A88FA53A}"/>
              </a:ext>
            </a:extLst>
          </p:cNvPr>
          <p:cNvSpPr>
            <a:spLocks noGrp="1"/>
          </p:cNvSpPr>
          <p:nvPr>
            <p:ph type="body" sz="quarter" idx="15" hasCustomPrompt="1"/>
          </p:nvPr>
        </p:nvSpPr>
        <p:spPr>
          <a:xfrm>
            <a:off x="7434263" y="4778001"/>
            <a:ext cx="4430712" cy="971924"/>
          </a:xfrm>
          <a:prstGeom prst="rect">
            <a:avLst/>
          </a:prstGeom>
        </p:spPr>
        <p:txBody>
          <a:bodyPr/>
          <a:lstStyle>
            <a:lvl1pPr marL="0" indent="0">
              <a:buNone/>
              <a:defRPr sz="2800">
                <a:solidFill>
                  <a:schemeClr val="bg1"/>
                </a:solidFill>
                <a:effectLst>
                  <a:outerShdw blurRad="38100" dist="38100" dir="2700000" algn="tl">
                    <a:srgbClr val="000000">
                      <a:alpha val="43137"/>
                    </a:srgbClr>
                  </a:outerShdw>
                </a:effectLst>
                <a:latin typeface="+mj-lt"/>
              </a:defRPr>
            </a:lvl1pPr>
          </a:lstStyle>
          <a:p>
            <a:pPr lvl="0"/>
            <a:r>
              <a:rPr lang="en-US" dirty="0"/>
              <a:t>Click to subtitle</a:t>
            </a:r>
          </a:p>
        </p:txBody>
      </p:sp>
      <p:sp>
        <p:nvSpPr>
          <p:cNvPr id="47" name="Date Placeholder 8">
            <a:extLst>
              <a:ext uri="{FF2B5EF4-FFF2-40B4-BE49-F238E27FC236}">
                <a16:creationId xmlns:a16="http://schemas.microsoft.com/office/drawing/2014/main" id="{57880508-D524-4D72-B2D9-3EABCCBA5C93}"/>
              </a:ext>
            </a:extLst>
          </p:cNvPr>
          <p:cNvSpPr>
            <a:spLocks noGrp="1"/>
          </p:cNvSpPr>
          <p:nvPr>
            <p:ph type="dt" sz="half" idx="10"/>
          </p:nvPr>
        </p:nvSpPr>
        <p:spPr>
          <a:xfrm>
            <a:off x="838200" y="6356350"/>
            <a:ext cx="2743200" cy="365125"/>
          </a:xfrm>
          <a:prstGeom prst="rect">
            <a:avLst/>
          </a:prstGeom>
        </p:spPr>
        <p:txBody>
          <a:bodyPr/>
          <a:lstStyle>
            <a:lvl1pPr>
              <a:defRPr sz="900" spc="200" baseline="0">
                <a:solidFill>
                  <a:schemeClr val="accent1"/>
                </a:solidFill>
                <a:effectLst/>
              </a:defRPr>
            </a:lvl1pPr>
          </a:lstStyle>
          <a:p>
            <a:r>
              <a:rPr lang="en-US"/>
              <a:t>2/2/20XX</a:t>
            </a:r>
            <a:endParaRPr lang="en-US" dirty="0"/>
          </a:p>
        </p:txBody>
      </p:sp>
      <p:sp>
        <p:nvSpPr>
          <p:cNvPr id="48" name="Footer Placeholder 9">
            <a:extLst>
              <a:ext uri="{FF2B5EF4-FFF2-40B4-BE49-F238E27FC236}">
                <a16:creationId xmlns:a16="http://schemas.microsoft.com/office/drawing/2014/main" id="{FC67283E-EA51-43E9-A8CE-4D01EABCAB00}"/>
              </a:ext>
            </a:extLst>
          </p:cNvPr>
          <p:cNvSpPr>
            <a:spLocks noGrp="1"/>
          </p:cNvSpPr>
          <p:nvPr>
            <p:ph type="ftr" sz="quarter" idx="11"/>
          </p:nvPr>
        </p:nvSpPr>
        <p:spPr>
          <a:xfrm>
            <a:off x="4038600" y="6356350"/>
            <a:ext cx="4114800" cy="365125"/>
          </a:xfrm>
          <a:prstGeom prst="rect">
            <a:avLst/>
          </a:prstGeom>
        </p:spPr>
        <p:txBody>
          <a:bodyPr/>
          <a:lstStyle>
            <a:lvl1pPr algn="ctr">
              <a:defRPr sz="900" spc="200" baseline="0">
                <a:solidFill>
                  <a:schemeClr val="accent1"/>
                </a:solidFill>
                <a:effectLst/>
              </a:defRPr>
            </a:lvl1pPr>
          </a:lstStyle>
          <a:p>
            <a:r>
              <a:rPr lang="en-US"/>
              <a:t>PRESENTATION TITLE</a:t>
            </a:r>
            <a:endParaRPr lang="en-US" dirty="0"/>
          </a:p>
        </p:txBody>
      </p:sp>
      <p:sp>
        <p:nvSpPr>
          <p:cNvPr id="49" name="Slide Number Placeholder 10">
            <a:extLst>
              <a:ext uri="{FF2B5EF4-FFF2-40B4-BE49-F238E27FC236}">
                <a16:creationId xmlns:a16="http://schemas.microsoft.com/office/drawing/2014/main" id="{5008A3F2-2B1F-4E12-8D14-128006A2F571}"/>
              </a:ext>
            </a:extLst>
          </p:cNvPr>
          <p:cNvSpPr>
            <a:spLocks noGrp="1"/>
          </p:cNvSpPr>
          <p:nvPr>
            <p:ph type="sldNum" sz="quarter" idx="12"/>
          </p:nvPr>
        </p:nvSpPr>
        <p:spPr>
          <a:xfrm>
            <a:off x="9906000" y="6356350"/>
            <a:ext cx="1447800" cy="365125"/>
          </a:xfrm>
          <a:prstGeom prst="rect">
            <a:avLst/>
          </a:prstGeom>
        </p:spPr>
        <p:txBody>
          <a:bodyPr/>
          <a:lstStyle>
            <a:lvl1pPr algn="r">
              <a:defRPr sz="900" spc="200" baseline="0">
                <a:solidFill>
                  <a:schemeClr val="accent1"/>
                </a:solidFill>
                <a:effectLst/>
              </a:defRPr>
            </a:lvl1p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1210174663"/>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eam">
    <p:bg>
      <p:bgPr>
        <a:solidFill>
          <a:schemeClr val="bg2"/>
        </a:solidFill>
        <a:effectLst/>
      </p:bgPr>
    </p:bg>
    <p:spTree>
      <p:nvGrpSpPr>
        <p:cNvPr id="1" name=""/>
        <p:cNvGrpSpPr/>
        <p:nvPr/>
      </p:nvGrpSpPr>
      <p:grpSpPr>
        <a:xfrm>
          <a:off x="0" y="0"/>
          <a:ext cx="0" cy="0"/>
          <a:chOff x="0" y="0"/>
          <a:chExt cx="0" cy="0"/>
        </a:xfrm>
      </p:grpSpPr>
      <p:sp>
        <p:nvSpPr>
          <p:cNvPr id="24" name="Picture Placeholder 23">
            <a:extLst>
              <a:ext uri="{FF2B5EF4-FFF2-40B4-BE49-F238E27FC236}">
                <a16:creationId xmlns:a16="http://schemas.microsoft.com/office/drawing/2014/main" id="{3B353E9E-6F4F-441B-886F-D53691BE1378}"/>
              </a:ext>
            </a:extLst>
          </p:cNvPr>
          <p:cNvSpPr>
            <a:spLocks noGrp="1"/>
          </p:cNvSpPr>
          <p:nvPr>
            <p:ph type="pic" sz="quarter" idx="13"/>
          </p:nvPr>
        </p:nvSpPr>
        <p:spPr>
          <a:xfrm>
            <a:off x="1047750" y="1376793"/>
            <a:ext cx="2075688" cy="2073275"/>
          </a:xfrm>
          <a:prstGeom prst="round2DiagRect">
            <a:avLst/>
          </a:prstGeom>
        </p:spPr>
        <p:txBody>
          <a:bodyPr/>
          <a:lstStyle>
            <a:lvl1pPr>
              <a:defRPr sz="1600"/>
            </a:lvl1pPr>
          </a:lstStyle>
          <a:p>
            <a:endParaRPr lang="en-US" dirty="0"/>
          </a:p>
        </p:txBody>
      </p:sp>
      <p:sp>
        <p:nvSpPr>
          <p:cNvPr id="37" name="Picture Placeholder 23">
            <a:extLst>
              <a:ext uri="{FF2B5EF4-FFF2-40B4-BE49-F238E27FC236}">
                <a16:creationId xmlns:a16="http://schemas.microsoft.com/office/drawing/2014/main" id="{B5B9D2EE-DC4C-4740-AF09-5C66500163EA}"/>
              </a:ext>
            </a:extLst>
          </p:cNvPr>
          <p:cNvSpPr>
            <a:spLocks noGrp="1"/>
          </p:cNvSpPr>
          <p:nvPr>
            <p:ph type="pic" sz="quarter" idx="14"/>
          </p:nvPr>
        </p:nvSpPr>
        <p:spPr>
          <a:xfrm>
            <a:off x="3721626" y="1376793"/>
            <a:ext cx="2075688" cy="2073275"/>
          </a:xfrm>
          <a:prstGeom prst="round2DiagRect">
            <a:avLst/>
          </a:prstGeom>
        </p:spPr>
        <p:txBody>
          <a:bodyPr/>
          <a:lstStyle>
            <a:lvl1pPr>
              <a:defRPr sz="1600"/>
            </a:lvl1pPr>
          </a:lstStyle>
          <a:p>
            <a:endParaRPr lang="en-US" dirty="0"/>
          </a:p>
        </p:txBody>
      </p:sp>
      <p:sp>
        <p:nvSpPr>
          <p:cNvPr id="38" name="Picture Placeholder 23">
            <a:extLst>
              <a:ext uri="{FF2B5EF4-FFF2-40B4-BE49-F238E27FC236}">
                <a16:creationId xmlns:a16="http://schemas.microsoft.com/office/drawing/2014/main" id="{B81132E6-0A29-47B6-9E41-947D61422D45}"/>
              </a:ext>
            </a:extLst>
          </p:cNvPr>
          <p:cNvSpPr>
            <a:spLocks noGrp="1"/>
          </p:cNvSpPr>
          <p:nvPr>
            <p:ph type="pic" sz="quarter" idx="15"/>
          </p:nvPr>
        </p:nvSpPr>
        <p:spPr>
          <a:xfrm>
            <a:off x="6394260" y="1376793"/>
            <a:ext cx="2075688" cy="2073275"/>
          </a:xfrm>
          <a:prstGeom prst="round2DiagRect">
            <a:avLst/>
          </a:prstGeom>
        </p:spPr>
        <p:txBody>
          <a:bodyPr/>
          <a:lstStyle>
            <a:lvl1pPr>
              <a:defRPr sz="1600"/>
            </a:lvl1pPr>
          </a:lstStyle>
          <a:p>
            <a:endParaRPr lang="en-US" dirty="0"/>
          </a:p>
        </p:txBody>
      </p:sp>
      <p:sp>
        <p:nvSpPr>
          <p:cNvPr id="39" name="Picture Placeholder 23">
            <a:extLst>
              <a:ext uri="{FF2B5EF4-FFF2-40B4-BE49-F238E27FC236}">
                <a16:creationId xmlns:a16="http://schemas.microsoft.com/office/drawing/2014/main" id="{4C0E80EA-58EE-412B-A4AE-3EFE6BB25CF4}"/>
              </a:ext>
            </a:extLst>
          </p:cNvPr>
          <p:cNvSpPr>
            <a:spLocks noGrp="1"/>
          </p:cNvSpPr>
          <p:nvPr>
            <p:ph type="pic" sz="quarter" idx="16"/>
          </p:nvPr>
        </p:nvSpPr>
        <p:spPr>
          <a:xfrm>
            <a:off x="9057247" y="1376793"/>
            <a:ext cx="2075688" cy="2073275"/>
          </a:xfrm>
          <a:prstGeom prst="round2DiagRect">
            <a:avLst/>
          </a:prstGeom>
        </p:spPr>
        <p:txBody>
          <a:bodyPr/>
          <a:lstStyle>
            <a:lvl1pPr>
              <a:defRPr sz="1600"/>
            </a:lvl1pPr>
          </a:lstStyle>
          <a:p>
            <a:endParaRPr lang="en-US" dirty="0"/>
          </a:p>
        </p:txBody>
      </p:sp>
      <p:grpSp>
        <p:nvGrpSpPr>
          <p:cNvPr id="4" name="Top left">
            <a:extLst>
              <a:ext uri="{FF2B5EF4-FFF2-40B4-BE49-F238E27FC236}">
                <a16:creationId xmlns:a16="http://schemas.microsoft.com/office/drawing/2014/main" id="{698EF02E-6CA2-4CA6-9212-FFB45FA9AE45}"/>
              </a:ext>
              <a:ext uri="{C183D7F6-B498-43B3-948B-1728B52AA6E4}">
                <adec:decorative xmlns:adec="http://schemas.microsoft.com/office/drawing/2017/decorative" val="1"/>
              </a:ext>
            </a:extLst>
          </p:cNvPr>
          <p:cNvGrpSpPr/>
          <p:nvPr userDrawn="1"/>
        </p:nvGrpSpPr>
        <p:grpSpPr>
          <a:xfrm>
            <a:off x="5425" y="-1543"/>
            <a:ext cx="2198951" cy="3349518"/>
            <a:chOff x="10849" y="-3086"/>
            <a:chExt cx="2198951" cy="3349518"/>
          </a:xfrm>
        </p:grpSpPr>
        <p:sp>
          <p:nvSpPr>
            <p:cNvPr id="5" name="Freeform: Shape 4">
              <a:extLst>
                <a:ext uri="{FF2B5EF4-FFF2-40B4-BE49-F238E27FC236}">
                  <a16:creationId xmlns:a16="http://schemas.microsoft.com/office/drawing/2014/main" id="{AD5EB16E-0C22-49FD-A9C9-C4F0599D6A44}"/>
                </a:ext>
                <a:ext uri="{C183D7F6-B498-43B3-948B-1728B52AA6E4}">
                  <adec:decorative xmlns:adec="http://schemas.microsoft.com/office/drawing/2017/decorative" val="1"/>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6" name="Freeform: Shape 5">
              <a:extLst>
                <a:ext uri="{FF2B5EF4-FFF2-40B4-BE49-F238E27FC236}">
                  <a16:creationId xmlns:a16="http://schemas.microsoft.com/office/drawing/2014/main" id="{36172559-F798-4A8A-9698-620049B5E1E3}"/>
                </a:ext>
              </a:extLst>
            </p:cNvPr>
            <p:cNvSpPr/>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 name="Freeform: Shape 6">
              <a:extLst>
                <a:ext uri="{FF2B5EF4-FFF2-40B4-BE49-F238E27FC236}">
                  <a16:creationId xmlns:a16="http://schemas.microsoft.com/office/drawing/2014/main" id="{1EF78E13-7F65-4E92-9600-C7EB240AAFB8}"/>
                </a:ext>
              </a:extLst>
            </p:cNvPr>
            <p:cNvSpPr/>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 name="Freeform: Shape 7">
              <a:extLst>
                <a:ext uri="{FF2B5EF4-FFF2-40B4-BE49-F238E27FC236}">
                  <a16:creationId xmlns:a16="http://schemas.microsoft.com/office/drawing/2014/main" id="{19D42D9C-D474-4039-AED0-7E1055E2B8DD}"/>
                </a:ext>
              </a:extLst>
            </p:cNvPr>
            <p:cNvSpPr/>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9" name="Freeform: Shape 8">
              <a:extLst>
                <a:ext uri="{FF2B5EF4-FFF2-40B4-BE49-F238E27FC236}">
                  <a16:creationId xmlns:a16="http://schemas.microsoft.com/office/drawing/2014/main" id="{1B9CCFDE-F5F0-4883-8851-0FDCF34A1E92}"/>
                </a:ext>
              </a:extLst>
            </p:cNvPr>
            <p:cNvSpPr/>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0" name="Freeform: Shape 9">
              <a:extLst>
                <a:ext uri="{FF2B5EF4-FFF2-40B4-BE49-F238E27FC236}">
                  <a16:creationId xmlns:a16="http://schemas.microsoft.com/office/drawing/2014/main" id="{A4195171-BFB5-4F1E-A417-55F80F5148AE}"/>
                </a:ext>
              </a:extLst>
            </p:cNvPr>
            <p:cNvSpPr/>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1" name="Freeform: Shape 10">
              <a:extLst>
                <a:ext uri="{FF2B5EF4-FFF2-40B4-BE49-F238E27FC236}">
                  <a16:creationId xmlns:a16="http://schemas.microsoft.com/office/drawing/2014/main" id="{4B8D4B3A-91E6-4C2F-9123-094E5718BFCE}"/>
                </a:ext>
              </a:extLst>
            </p:cNvPr>
            <p:cNvSpPr/>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2" name="Freeform: Shape 11">
              <a:extLst>
                <a:ext uri="{FF2B5EF4-FFF2-40B4-BE49-F238E27FC236}">
                  <a16:creationId xmlns:a16="http://schemas.microsoft.com/office/drawing/2014/main" id="{6325D776-3B6A-4BAA-B4F0-0944C0EABAEF}"/>
                </a:ext>
              </a:extLst>
            </p:cNvPr>
            <p:cNvSpPr/>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grpSp>
        <p:nvGrpSpPr>
          <p:cNvPr id="13" name="Bottom Right">
            <a:extLst>
              <a:ext uri="{FF2B5EF4-FFF2-40B4-BE49-F238E27FC236}">
                <a16:creationId xmlns:a16="http://schemas.microsoft.com/office/drawing/2014/main" id="{D45C93FD-55BA-4F2D-90F8-6DD517383A8C}"/>
              </a:ext>
              <a:ext uri="{C183D7F6-B498-43B3-948B-1728B52AA6E4}">
                <adec:decorative xmlns:adec="http://schemas.microsoft.com/office/drawing/2017/decorative" val="1"/>
              </a:ext>
            </a:extLst>
          </p:cNvPr>
          <p:cNvGrpSpPr/>
          <p:nvPr userDrawn="1"/>
        </p:nvGrpSpPr>
        <p:grpSpPr>
          <a:xfrm>
            <a:off x="7974976" y="3278144"/>
            <a:ext cx="4211600" cy="3581399"/>
            <a:chOff x="7980400" y="3276601"/>
            <a:chExt cx="4211600" cy="3581399"/>
          </a:xfrm>
        </p:grpSpPr>
        <p:grpSp>
          <p:nvGrpSpPr>
            <p:cNvPr id="14" name="Graphic 157">
              <a:extLst>
                <a:ext uri="{FF2B5EF4-FFF2-40B4-BE49-F238E27FC236}">
                  <a16:creationId xmlns:a16="http://schemas.microsoft.com/office/drawing/2014/main" id="{18B36122-15B8-4C6F-906C-77A513D374A4}"/>
                </a:ext>
                <a:ext uri="{C183D7F6-B498-43B3-948B-1728B52AA6E4}">
                  <adec:decorative xmlns:adec="http://schemas.microsoft.com/office/drawing/2017/decorative" val="1"/>
                </a:ext>
              </a:extLst>
            </p:cNvPr>
            <p:cNvGrpSpPr/>
            <p:nvPr/>
          </p:nvGrpSpPr>
          <p:grpSpPr>
            <a:xfrm>
              <a:off x="8662740" y="3276601"/>
              <a:ext cx="3529260" cy="3581397"/>
              <a:chOff x="4114800" y="1423987"/>
              <a:chExt cx="3961542" cy="4007547"/>
            </a:xfrm>
            <a:noFill/>
          </p:grpSpPr>
          <p:sp>
            <p:nvSpPr>
              <p:cNvPr id="16" name="Freeform: Shape 15">
                <a:extLst>
                  <a:ext uri="{FF2B5EF4-FFF2-40B4-BE49-F238E27FC236}">
                    <a16:creationId xmlns:a16="http://schemas.microsoft.com/office/drawing/2014/main" id="{B50C0A59-1449-4599-8828-44025BFECBEE}"/>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7" name="Freeform: Shape 16">
                <a:extLst>
                  <a:ext uri="{FF2B5EF4-FFF2-40B4-BE49-F238E27FC236}">
                    <a16:creationId xmlns:a16="http://schemas.microsoft.com/office/drawing/2014/main" id="{D9C52D9E-28AD-486F-B7C4-F04A7C4801E2}"/>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8" name="Freeform: Shape 17">
                <a:extLst>
                  <a:ext uri="{FF2B5EF4-FFF2-40B4-BE49-F238E27FC236}">
                    <a16:creationId xmlns:a16="http://schemas.microsoft.com/office/drawing/2014/main" id="{9909F516-4614-4EFB-BCB1-15AA5C678F14}"/>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9" name="Freeform: Shape 18">
                <a:extLst>
                  <a:ext uri="{FF2B5EF4-FFF2-40B4-BE49-F238E27FC236}">
                    <a16:creationId xmlns:a16="http://schemas.microsoft.com/office/drawing/2014/main" id="{C3F02F4A-40B8-4D3C-B6B1-90E7B65255E8}"/>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0" name="Freeform: Shape 19">
                <a:extLst>
                  <a:ext uri="{FF2B5EF4-FFF2-40B4-BE49-F238E27FC236}">
                    <a16:creationId xmlns:a16="http://schemas.microsoft.com/office/drawing/2014/main" id="{6BDCF159-602C-402C-A70E-34753F59D0F4}"/>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 name="Freeform: Shape 20">
                <a:extLst>
                  <a:ext uri="{FF2B5EF4-FFF2-40B4-BE49-F238E27FC236}">
                    <a16:creationId xmlns:a16="http://schemas.microsoft.com/office/drawing/2014/main" id="{4EB71FB2-F1B2-4117-BA16-95D8C9AC3E5E}"/>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2" name="Freeform: Shape 21">
                <a:extLst>
                  <a:ext uri="{FF2B5EF4-FFF2-40B4-BE49-F238E27FC236}">
                    <a16:creationId xmlns:a16="http://schemas.microsoft.com/office/drawing/2014/main" id="{42E9C5BE-5CF5-4EB1-8D41-FA7AA2DAE423}"/>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15" name="Freeform: Shape 14">
              <a:extLst>
                <a:ext uri="{FF2B5EF4-FFF2-40B4-BE49-F238E27FC236}">
                  <a16:creationId xmlns:a16="http://schemas.microsoft.com/office/drawing/2014/main" id="{09625B7A-8E4D-40D0-A98E-7A64991B9EAA}"/>
                </a:ext>
                <a:ext uri="{C183D7F6-B498-43B3-948B-1728B52AA6E4}">
                  <adec:decorative xmlns:adec="http://schemas.microsoft.com/office/drawing/2017/decorative" val="1"/>
                </a:ext>
              </a:extLst>
            </p:cNvPr>
            <p:cNvSpPr/>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sp>
        <p:nvSpPr>
          <p:cNvPr id="23" name="Title 1">
            <a:extLst>
              <a:ext uri="{FF2B5EF4-FFF2-40B4-BE49-F238E27FC236}">
                <a16:creationId xmlns:a16="http://schemas.microsoft.com/office/drawing/2014/main" id="{339C0337-ABAF-49EC-BD34-55A05ADF1175}"/>
              </a:ext>
            </a:extLst>
          </p:cNvPr>
          <p:cNvSpPr>
            <a:spLocks noGrp="1"/>
          </p:cNvSpPr>
          <p:nvPr>
            <p:ph type="title"/>
          </p:nvPr>
        </p:nvSpPr>
        <p:spPr>
          <a:xfrm>
            <a:off x="1198181" y="4625685"/>
            <a:ext cx="9988166" cy="1495403"/>
          </a:xfrm>
          <a:prstGeom prst="rect">
            <a:avLst/>
          </a:prstGeom>
        </p:spPr>
        <p:txBody>
          <a:bodyPr anchor="ctr"/>
          <a:lstStyle/>
          <a:p>
            <a:pPr>
              <a:lnSpc>
                <a:spcPct val="100000"/>
              </a:lnSpc>
            </a:pPr>
            <a:endParaRPr lang="en-US" dirty="0"/>
          </a:p>
        </p:txBody>
      </p:sp>
      <p:sp>
        <p:nvSpPr>
          <p:cNvPr id="28" name="Date Placeholder 8">
            <a:extLst>
              <a:ext uri="{FF2B5EF4-FFF2-40B4-BE49-F238E27FC236}">
                <a16:creationId xmlns:a16="http://schemas.microsoft.com/office/drawing/2014/main" id="{595B4059-AC5C-40F9-903D-D05AF8A73715}"/>
              </a:ext>
            </a:extLst>
          </p:cNvPr>
          <p:cNvSpPr>
            <a:spLocks noGrp="1"/>
          </p:cNvSpPr>
          <p:nvPr>
            <p:ph type="dt" sz="half" idx="10"/>
          </p:nvPr>
        </p:nvSpPr>
        <p:spPr>
          <a:xfrm>
            <a:off x="838200" y="6356350"/>
            <a:ext cx="2743200" cy="365125"/>
          </a:xfrm>
          <a:prstGeom prst="rect">
            <a:avLst/>
          </a:prstGeom>
        </p:spPr>
        <p:txBody>
          <a:bodyPr/>
          <a:lstStyle>
            <a:lvl1pPr>
              <a:defRPr sz="900" spc="200" baseline="0">
                <a:solidFill>
                  <a:schemeClr val="accent1"/>
                </a:solidFill>
                <a:effectLst/>
              </a:defRPr>
            </a:lvl1pPr>
          </a:lstStyle>
          <a:p>
            <a:r>
              <a:rPr lang="en-US"/>
              <a:t>2/2/20XX</a:t>
            </a:r>
            <a:endParaRPr lang="en-US" dirty="0"/>
          </a:p>
        </p:txBody>
      </p:sp>
      <p:sp>
        <p:nvSpPr>
          <p:cNvPr id="29" name="Footer Placeholder 9">
            <a:extLst>
              <a:ext uri="{FF2B5EF4-FFF2-40B4-BE49-F238E27FC236}">
                <a16:creationId xmlns:a16="http://schemas.microsoft.com/office/drawing/2014/main" id="{9E19627B-F45E-41E4-8387-B5D665DB6220}"/>
              </a:ext>
            </a:extLst>
          </p:cNvPr>
          <p:cNvSpPr>
            <a:spLocks noGrp="1"/>
          </p:cNvSpPr>
          <p:nvPr>
            <p:ph type="ftr" sz="quarter" idx="11"/>
          </p:nvPr>
        </p:nvSpPr>
        <p:spPr>
          <a:xfrm>
            <a:off x="4038600" y="6356350"/>
            <a:ext cx="4114800" cy="365125"/>
          </a:xfrm>
          <a:prstGeom prst="rect">
            <a:avLst/>
          </a:prstGeom>
        </p:spPr>
        <p:txBody>
          <a:bodyPr/>
          <a:lstStyle>
            <a:lvl1pPr algn="ctr">
              <a:defRPr sz="900" spc="200" baseline="0">
                <a:solidFill>
                  <a:schemeClr val="accent1"/>
                </a:solidFill>
                <a:effectLst/>
              </a:defRPr>
            </a:lvl1pPr>
          </a:lstStyle>
          <a:p>
            <a:r>
              <a:rPr lang="en-US"/>
              <a:t>PRESENTATION TITLE</a:t>
            </a:r>
            <a:endParaRPr lang="en-US" dirty="0"/>
          </a:p>
        </p:txBody>
      </p:sp>
      <p:sp>
        <p:nvSpPr>
          <p:cNvPr id="30" name="Slide Number Placeholder 10">
            <a:extLst>
              <a:ext uri="{FF2B5EF4-FFF2-40B4-BE49-F238E27FC236}">
                <a16:creationId xmlns:a16="http://schemas.microsoft.com/office/drawing/2014/main" id="{7AA8C8B6-7507-4A7B-A983-5D1FC6DB4AA7}"/>
              </a:ext>
            </a:extLst>
          </p:cNvPr>
          <p:cNvSpPr>
            <a:spLocks noGrp="1"/>
          </p:cNvSpPr>
          <p:nvPr>
            <p:ph type="sldNum" sz="quarter" idx="12"/>
          </p:nvPr>
        </p:nvSpPr>
        <p:spPr>
          <a:xfrm>
            <a:off x="9906000" y="6356350"/>
            <a:ext cx="1447800" cy="365125"/>
          </a:xfrm>
          <a:prstGeom prst="rect">
            <a:avLst/>
          </a:prstGeom>
        </p:spPr>
        <p:txBody>
          <a:bodyPr/>
          <a:lstStyle>
            <a:lvl1pPr algn="r">
              <a:defRPr sz="900" spc="200" baseline="0">
                <a:solidFill>
                  <a:schemeClr val="accent1"/>
                </a:solidFill>
                <a:effectLst/>
              </a:defRPr>
            </a:lvl1pPr>
          </a:lstStyle>
          <a:p>
            <a:fld id="{73B850FF-6169-4056-8077-06FFA93A5366}" type="slidenum">
              <a:rPr lang="en-US" smtClean="0"/>
              <a:pPr/>
              <a:t>‹#›</a:t>
            </a:fld>
            <a:endParaRPr lang="en-US" dirty="0"/>
          </a:p>
        </p:txBody>
      </p:sp>
      <p:sp>
        <p:nvSpPr>
          <p:cNvPr id="40" name="Text Placeholder 39">
            <a:extLst>
              <a:ext uri="{FF2B5EF4-FFF2-40B4-BE49-F238E27FC236}">
                <a16:creationId xmlns:a16="http://schemas.microsoft.com/office/drawing/2014/main" id="{EF679943-2591-4C3C-A9D6-F8AD1E41DE02}"/>
              </a:ext>
            </a:extLst>
          </p:cNvPr>
          <p:cNvSpPr>
            <a:spLocks noGrp="1"/>
          </p:cNvSpPr>
          <p:nvPr>
            <p:ph type="body" sz="quarter" idx="17" hasCustomPrompt="1"/>
          </p:nvPr>
        </p:nvSpPr>
        <p:spPr>
          <a:xfrm>
            <a:off x="1047325" y="3669894"/>
            <a:ext cx="2075688" cy="274320"/>
          </a:xfrm>
          <a:prstGeom prst="rect">
            <a:avLst/>
          </a:prstGeom>
        </p:spPr>
        <p:txBody>
          <a:bodyPr anchor="ctr"/>
          <a:lstStyle>
            <a:lvl1pPr marL="0" indent="0" algn="ctr">
              <a:buFont typeface="Arial" panose="020B0604020202020204" pitchFamily="34" charset="0"/>
              <a:buNone/>
              <a:defRPr lang="en-US" sz="2000" b="0" kern="1200" spc="20" dirty="0">
                <a:solidFill>
                  <a:schemeClr val="accent1"/>
                </a:solidFill>
                <a:latin typeface="+mj-lt"/>
                <a:ea typeface="+mn-ea"/>
                <a:cs typeface="+mn-cs"/>
              </a:defRPr>
            </a:lvl1pPr>
          </a:lstStyle>
          <a:p>
            <a:pPr lvl="0"/>
            <a:r>
              <a:rPr lang="en-US" dirty="0"/>
              <a:t>Name</a:t>
            </a:r>
          </a:p>
        </p:txBody>
      </p:sp>
      <p:sp>
        <p:nvSpPr>
          <p:cNvPr id="41" name="Text Placeholder 39">
            <a:extLst>
              <a:ext uri="{FF2B5EF4-FFF2-40B4-BE49-F238E27FC236}">
                <a16:creationId xmlns:a16="http://schemas.microsoft.com/office/drawing/2014/main" id="{5EFF3AD0-ADD5-4CCC-A7B8-6E6DF274CC28}"/>
              </a:ext>
            </a:extLst>
          </p:cNvPr>
          <p:cNvSpPr>
            <a:spLocks noGrp="1"/>
          </p:cNvSpPr>
          <p:nvPr>
            <p:ph type="body" sz="quarter" idx="18" hasCustomPrompt="1"/>
          </p:nvPr>
        </p:nvSpPr>
        <p:spPr>
          <a:xfrm>
            <a:off x="1047325" y="3952612"/>
            <a:ext cx="2075688" cy="274320"/>
          </a:xfrm>
          <a:prstGeom prst="rect">
            <a:avLst/>
          </a:prstGeom>
        </p:spPr>
        <p:txBody>
          <a:bodyPr anchor="ctr"/>
          <a:lstStyle>
            <a:lvl1pPr marL="0" indent="0" algn="ctr">
              <a:buFont typeface="Arial" panose="020B0604020202020204" pitchFamily="34" charset="0"/>
              <a:buNone/>
              <a:defRPr lang="en-US" sz="1600" b="0" kern="1200" spc="20" dirty="0">
                <a:solidFill>
                  <a:schemeClr val="tx1"/>
                </a:solidFill>
                <a:latin typeface="+mn-lt"/>
                <a:ea typeface="+mn-ea"/>
                <a:cs typeface="+mn-cs"/>
              </a:defRPr>
            </a:lvl1pPr>
          </a:lstStyle>
          <a:p>
            <a:pPr lvl="0"/>
            <a:r>
              <a:rPr lang="en-US" dirty="0"/>
              <a:t>Title</a:t>
            </a:r>
          </a:p>
        </p:txBody>
      </p:sp>
      <p:sp>
        <p:nvSpPr>
          <p:cNvPr id="45" name="Text Placeholder 39">
            <a:extLst>
              <a:ext uri="{FF2B5EF4-FFF2-40B4-BE49-F238E27FC236}">
                <a16:creationId xmlns:a16="http://schemas.microsoft.com/office/drawing/2014/main" id="{F84D2534-80B7-4C76-8CC7-C155F4923008}"/>
              </a:ext>
            </a:extLst>
          </p:cNvPr>
          <p:cNvSpPr>
            <a:spLocks noGrp="1"/>
          </p:cNvSpPr>
          <p:nvPr>
            <p:ph type="body" sz="quarter" idx="19" hasCustomPrompt="1"/>
          </p:nvPr>
        </p:nvSpPr>
        <p:spPr>
          <a:xfrm>
            <a:off x="3721626" y="3663772"/>
            <a:ext cx="2075688" cy="274320"/>
          </a:xfrm>
          <a:prstGeom prst="rect">
            <a:avLst/>
          </a:prstGeom>
        </p:spPr>
        <p:txBody>
          <a:bodyPr anchor="ctr"/>
          <a:lstStyle>
            <a:lvl1pPr marL="0" indent="0" algn="ctr">
              <a:buFont typeface="Arial" panose="020B0604020202020204" pitchFamily="34" charset="0"/>
              <a:buNone/>
              <a:defRPr lang="en-US" sz="2000" b="0" kern="1200" spc="20" dirty="0">
                <a:solidFill>
                  <a:schemeClr val="accent1"/>
                </a:solidFill>
                <a:latin typeface="+mj-lt"/>
                <a:ea typeface="+mn-ea"/>
                <a:cs typeface="+mn-cs"/>
              </a:defRPr>
            </a:lvl1pPr>
          </a:lstStyle>
          <a:p>
            <a:pPr lvl="0"/>
            <a:r>
              <a:rPr lang="en-US" dirty="0"/>
              <a:t>Name</a:t>
            </a:r>
          </a:p>
        </p:txBody>
      </p:sp>
      <p:sp>
        <p:nvSpPr>
          <p:cNvPr id="46" name="Text Placeholder 39">
            <a:extLst>
              <a:ext uri="{FF2B5EF4-FFF2-40B4-BE49-F238E27FC236}">
                <a16:creationId xmlns:a16="http://schemas.microsoft.com/office/drawing/2014/main" id="{074FF2A5-4FD0-475E-B34F-956208C2C7DA}"/>
              </a:ext>
            </a:extLst>
          </p:cNvPr>
          <p:cNvSpPr>
            <a:spLocks noGrp="1"/>
          </p:cNvSpPr>
          <p:nvPr>
            <p:ph type="body" sz="quarter" idx="20" hasCustomPrompt="1"/>
          </p:nvPr>
        </p:nvSpPr>
        <p:spPr>
          <a:xfrm>
            <a:off x="3721626" y="3946490"/>
            <a:ext cx="2075688" cy="274320"/>
          </a:xfrm>
          <a:prstGeom prst="rect">
            <a:avLst/>
          </a:prstGeom>
        </p:spPr>
        <p:txBody>
          <a:bodyPr anchor="ctr"/>
          <a:lstStyle>
            <a:lvl1pPr marL="0" indent="0" algn="ctr">
              <a:buFont typeface="Arial" panose="020B0604020202020204" pitchFamily="34" charset="0"/>
              <a:buNone/>
              <a:defRPr lang="en-US" sz="1600" b="0" kern="1200" spc="20" dirty="0">
                <a:solidFill>
                  <a:schemeClr val="tx1"/>
                </a:solidFill>
                <a:latin typeface="+mn-lt"/>
                <a:ea typeface="+mn-ea"/>
                <a:cs typeface="+mn-cs"/>
              </a:defRPr>
            </a:lvl1pPr>
          </a:lstStyle>
          <a:p>
            <a:pPr lvl="0"/>
            <a:r>
              <a:rPr lang="en-US" dirty="0"/>
              <a:t>Title</a:t>
            </a:r>
          </a:p>
        </p:txBody>
      </p:sp>
      <p:sp>
        <p:nvSpPr>
          <p:cNvPr id="47" name="Text Placeholder 39">
            <a:extLst>
              <a:ext uri="{FF2B5EF4-FFF2-40B4-BE49-F238E27FC236}">
                <a16:creationId xmlns:a16="http://schemas.microsoft.com/office/drawing/2014/main" id="{D39B066F-DC64-4779-B6D2-EB90B137438F}"/>
              </a:ext>
            </a:extLst>
          </p:cNvPr>
          <p:cNvSpPr>
            <a:spLocks noGrp="1"/>
          </p:cNvSpPr>
          <p:nvPr>
            <p:ph type="body" sz="quarter" idx="21" hasCustomPrompt="1"/>
          </p:nvPr>
        </p:nvSpPr>
        <p:spPr>
          <a:xfrm>
            <a:off x="6394260" y="3673396"/>
            <a:ext cx="2075688" cy="274320"/>
          </a:xfrm>
          <a:prstGeom prst="rect">
            <a:avLst/>
          </a:prstGeom>
        </p:spPr>
        <p:txBody>
          <a:bodyPr anchor="ctr"/>
          <a:lstStyle>
            <a:lvl1pPr marL="0" indent="0" algn="ctr">
              <a:buFont typeface="Arial" panose="020B0604020202020204" pitchFamily="34" charset="0"/>
              <a:buNone/>
              <a:defRPr lang="en-US" sz="2000" b="0" kern="1200" spc="20" dirty="0">
                <a:solidFill>
                  <a:schemeClr val="accent1"/>
                </a:solidFill>
                <a:latin typeface="+mj-lt"/>
                <a:ea typeface="+mn-ea"/>
                <a:cs typeface="+mn-cs"/>
              </a:defRPr>
            </a:lvl1pPr>
          </a:lstStyle>
          <a:p>
            <a:pPr lvl="0"/>
            <a:r>
              <a:rPr lang="en-US" dirty="0"/>
              <a:t>Name</a:t>
            </a:r>
          </a:p>
        </p:txBody>
      </p:sp>
      <p:sp>
        <p:nvSpPr>
          <p:cNvPr id="48" name="Text Placeholder 39">
            <a:extLst>
              <a:ext uri="{FF2B5EF4-FFF2-40B4-BE49-F238E27FC236}">
                <a16:creationId xmlns:a16="http://schemas.microsoft.com/office/drawing/2014/main" id="{A7A64C29-8FC5-4291-9F73-B5D6A4E223FA}"/>
              </a:ext>
            </a:extLst>
          </p:cNvPr>
          <p:cNvSpPr>
            <a:spLocks noGrp="1"/>
          </p:cNvSpPr>
          <p:nvPr>
            <p:ph type="body" sz="quarter" idx="22" hasCustomPrompt="1"/>
          </p:nvPr>
        </p:nvSpPr>
        <p:spPr>
          <a:xfrm>
            <a:off x="6394260" y="3956114"/>
            <a:ext cx="2075688" cy="274320"/>
          </a:xfrm>
          <a:prstGeom prst="rect">
            <a:avLst/>
          </a:prstGeom>
        </p:spPr>
        <p:txBody>
          <a:bodyPr anchor="ctr"/>
          <a:lstStyle>
            <a:lvl1pPr marL="0" indent="0" algn="ctr">
              <a:buFont typeface="Arial" panose="020B0604020202020204" pitchFamily="34" charset="0"/>
              <a:buNone/>
              <a:defRPr lang="en-US" sz="1600" b="0" kern="1200" spc="20" dirty="0">
                <a:solidFill>
                  <a:schemeClr val="tx1"/>
                </a:solidFill>
                <a:latin typeface="+mn-lt"/>
                <a:ea typeface="+mn-ea"/>
                <a:cs typeface="+mn-cs"/>
              </a:defRPr>
            </a:lvl1pPr>
          </a:lstStyle>
          <a:p>
            <a:pPr lvl="0"/>
            <a:r>
              <a:rPr lang="en-US" dirty="0"/>
              <a:t>Title</a:t>
            </a:r>
          </a:p>
        </p:txBody>
      </p:sp>
      <p:sp>
        <p:nvSpPr>
          <p:cNvPr id="49" name="Text Placeholder 39">
            <a:extLst>
              <a:ext uri="{FF2B5EF4-FFF2-40B4-BE49-F238E27FC236}">
                <a16:creationId xmlns:a16="http://schemas.microsoft.com/office/drawing/2014/main" id="{4013DD3C-DA77-4D01-9929-C5A92618B365}"/>
              </a:ext>
            </a:extLst>
          </p:cNvPr>
          <p:cNvSpPr>
            <a:spLocks noGrp="1"/>
          </p:cNvSpPr>
          <p:nvPr>
            <p:ph type="body" sz="quarter" idx="23" hasCustomPrompt="1"/>
          </p:nvPr>
        </p:nvSpPr>
        <p:spPr>
          <a:xfrm>
            <a:off x="9057247" y="3673396"/>
            <a:ext cx="2075688" cy="274320"/>
          </a:xfrm>
          <a:prstGeom prst="rect">
            <a:avLst/>
          </a:prstGeom>
        </p:spPr>
        <p:txBody>
          <a:bodyPr anchor="ctr"/>
          <a:lstStyle>
            <a:lvl1pPr marL="0" indent="0" algn="ctr">
              <a:buFont typeface="Arial" panose="020B0604020202020204" pitchFamily="34" charset="0"/>
              <a:buNone/>
              <a:defRPr lang="en-US" sz="2000" b="0" kern="1200" spc="20" dirty="0">
                <a:solidFill>
                  <a:schemeClr val="accent1"/>
                </a:solidFill>
                <a:latin typeface="+mj-lt"/>
                <a:ea typeface="+mn-ea"/>
                <a:cs typeface="+mn-cs"/>
              </a:defRPr>
            </a:lvl1pPr>
          </a:lstStyle>
          <a:p>
            <a:pPr lvl="0"/>
            <a:r>
              <a:rPr lang="en-US" dirty="0"/>
              <a:t>Name</a:t>
            </a:r>
          </a:p>
        </p:txBody>
      </p:sp>
      <p:sp>
        <p:nvSpPr>
          <p:cNvPr id="50" name="Text Placeholder 39">
            <a:extLst>
              <a:ext uri="{FF2B5EF4-FFF2-40B4-BE49-F238E27FC236}">
                <a16:creationId xmlns:a16="http://schemas.microsoft.com/office/drawing/2014/main" id="{7B511BF1-3697-426A-B69F-372C0D423DA3}"/>
              </a:ext>
            </a:extLst>
          </p:cNvPr>
          <p:cNvSpPr>
            <a:spLocks noGrp="1"/>
          </p:cNvSpPr>
          <p:nvPr>
            <p:ph type="body" sz="quarter" idx="24" hasCustomPrompt="1"/>
          </p:nvPr>
        </p:nvSpPr>
        <p:spPr>
          <a:xfrm>
            <a:off x="9057247" y="3956114"/>
            <a:ext cx="2075688" cy="274320"/>
          </a:xfrm>
          <a:prstGeom prst="rect">
            <a:avLst/>
          </a:prstGeom>
        </p:spPr>
        <p:txBody>
          <a:bodyPr anchor="ctr"/>
          <a:lstStyle>
            <a:lvl1pPr marL="0" indent="0" algn="ctr">
              <a:buFont typeface="Arial" panose="020B0604020202020204" pitchFamily="34" charset="0"/>
              <a:buNone/>
              <a:defRPr lang="en-US" sz="1600" b="0" kern="1200" spc="20" dirty="0">
                <a:solidFill>
                  <a:schemeClr val="tx1"/>
                </a:solidFill>
                <a:latin typeface="+mn-lt"/>
                <a:ea typeface="+mn-ea"/>
                <a:cs typeface="+mn-cs"/>
              </a:defRPr>
            </a:lvl1pPr>
          </a:lstStyle>
          <a:p>
            <a:pPr lvl="0"/>
            <a:r>
              <a:rPr lang="en-US" dirty="0"/>
              <a:t>Title</a:t>
            </a:r>
          </a:p>
        </p:txBody>
      </p:sp>
    </p:spTree>
    <p:extLst>
      <p:ext uri="{BB962C8B-B14F-4D97-AF65-F5344CB8AC3E}">
        <p14:creationId xmlns:p14="http://schemas.microsoft.com/office/powerpoint/2010/main" val="1730485452"/>
      </p:ext>
    </p:extLst>
  </p:cSld>
  <p:clrMapOvr>
    <a:masterClrMapping/>
  </p:clrMapOvr>
</p:sldLayout>
</file>

<file path=ppt/slideLayouts/slideLayout913.xml><?xml version="1.0" encoding="utf-8"?>
<p:sldLayout xmlns:a="http://schemas.openxmlformats.org/drawingml/2006/main" xmlns:r="http://schemas.openxmlformats.org/officeDocument/2006/relationships" xmlns:p="http://schemas.openxmlformats.org/presentationml/2006/main" preserve="1" userDrawn="1">
  <p:cSld name="Timeline">
    <p:bg>
      <p:bgPr>
        <a:solidFill>
          <a:schemeClr val="bg2"/>
        </a:solidFill>
        <a:effectLst/>
      </p:bgPr>
    </p:bg>
    <p:spTree>
      <p:nvGrpSpPr>
        <p:cNvPr id="1" name=""/>
        <p:cNvGrpSpPr/>
        <p:nvPr/>
      </p:nvGrpSpPr>
      <p:grpSpPr>
        <a:xfrm>
          <a:off x="0" y="0"/>
          <a:ext cx="0" cy="0"/>
          <a:chOff x="0" y="0"/>
          <a:chExt cx="0" cy="0"/>
        </a:xfrm>
      </p:grpSpPr>
      <p:grpSp>
        <p:nvGrpSpPr>
          <p:cNvPr id="4" name="Top left">
            <a:extLst>
              <a:ext uri="{FF2B5EF4-FFF2-40B4-BE49-F238E27FC236}">
                <a16:creationId xmlns:a16="http://schemas.microsoft.com/office/drawing/2014/main" id="{2FFEA91A-0EFC-48F7-B7D5-80A0E1B7623B}"/>
              </a:ext>
              <a:ext uri="{C183D7F6-B498-43B3-948B-1728B52AA6E4}">
                <adec:decorative xmlns:adec="http://schemas.microsoft.com/office/drawing/2017/decorative" val="1"/>
              </a:ext>
            </a:extLst>
          </p:cNvPr>
          <p:cNvGrpSpPr/>
          <p:nvPr userDrawn="1"/>
        </p:nvGrpSpPr>
        <p:grpSpPr>
          <a:xfrm>
            <a:off x="5425" y="-1543"/>
            <a:ext cx="2198951" cy="3349518"/>
            <a:chOff x="10849" y="-3086"/>
            <a:chExt cx="2198951" cy="3349518"/>
          </a:xfrm>
        </p:grpSpPr>
        <p:sp>
          <p:nvSpPr>
            <p:cNvPr id="5" name="Freeform: Shape 4">
              <a:extLst>
                <a:ext uri="{FF2B5EF4-FFF2-40B4-BE49-F238E27FC236}">
                  <a16:creationId xmlns:a16="http://schemas.microsoft.com/office/drawing/2014/main" id="{516EB67A-55A4-4D1D-925D-7970028D95E6}"/>
                </a:ext>
                <a:ext uri="{C183D7F6-B498-43B3-948B-1728B52AA6E4}">
                  <adec:decorative xmlns:adec="http://schemas.microsoft.com/office/drawing/2017/decorative" val="1"/>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6" name="Freeform: Shape 5">
              <a:extLst>
                <a:ext uri="{FF2B5EF4-FFF2-40B4-BE49-F238E27FC236}">
                  <a16:creationId xmlns:a16="http://schemas.microsoft.com/office/drawing/2014/main" id="{E5E55AEF-DB73-4710-9416-FEB3FD97C15C}"/>
                </a:ext>
              </a:extLst>
            </p:cNvPr>
            <p:cNvSpPr/>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 name="Freeform: Shape 6">
              <a:extLst>
                <a:ext uri="{FF2B5EF4-FFF2-40B4-BE49-F238E27FC236}">
                  <a16:creationId xmlns:a16="http://schemas.microsoft.com/office/drawing/2014/main" id="{FD2908CE-9399-4B3D-AA3B-9C535EF8B4AD}"/>
                </a:ext>
              </a:extLst>
            </p:cNvPr>
            <p:cNvSpPr/>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 name="Freeform: Shape 7">
              <a:extLst>
                <a:ext uri="{FF2B5EF4-FFF2-40B4-BE49-F238E27FC236}">
                  <a16:creationId xmlns:a16="http://schemas.microsoft.com/office/drawing/2014/main" id="{8639D73A-BE27-4C16-844B-7258A8A11179}"/>
                </a:ext>
              </a:extLst>
            </p:cNvPr>
            <p:cNvSpPr/>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9" name="Freeform: Shape 8">
              <a:extLst>
                <a:ext uri="{FF2B5EF4-FFF2-40B4-BE49-F238E27FC236}">
                  <a16:creationId xmlns:a16="http://schemas.microsoft.com/office/drawing/2014/main" id="{1A76B215-E0A3-46C3-9D5F-9365987E538A}"/>
                </a:ext>
              </a:extLst>
            </p:cNvPr>
            <p:cNvSpPr/>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0" name="Freeform: Shape 9">
              <a:extLst>
                <a:ext uri="{FF2B5EF4-FFF2-40B4-BE49-F238E27FC236}">
                  <a16:creationId xmlns:a16="http://schemas.microsoft.com/office/drawing/2014/main" id="{C6EC2A41-C8B0-4DAF-963A-25A1129447CA}"/>
                </a:ext>
              </a:extLst>
            </p:cNvPr>
            <p:cNvSpPr/>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1" name="Freeform: Shape 10">
              <a:extLst>
                <a:ext uri="{FF2B5EF4-FFF2-40B4-BE49-F238E27FC236}">
                  <a16:creationId xmlns:a16="http://schemas.microsoft.com/office/drawing/2014/main" id="{BA7290A1-550E-4C14-9692-08A32E701314}"/>
                </a:ext>
              </a:extLst>
            </p:cNvPr>
            <p:cNvSpPr/>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2" name="Freeform: Shape 11">
              <a:extLst>
                <a:ext uri="{FF2B5EF4-FFF2-40B4-BE49-F238E27FC236}">
                  <a16:creationId xmlns:a16="http://schemas.microsoft.com/office/drawing/2014/main" id="{2C1450BD-4122-4D86-ABD1-F26F1194C6E6}"/>
                </a:ext>
              </a:extLst>
            </p:cNvPr>
            <p:cNvSpPr/>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grpSp>
        <p:nvGrpSpPr>
          <p:cNvPr id="13" name="Bottom Right">
            <a:extLst>
              <a:ext uri="{FF2B5EF4-FFF2-40B4-BE49-F238E27FC236}">
                <a16:creationId xmlns:a16="http://schemas.microsoft.com/office/drawing/2014/main" id="{BE4E36A0-93C4-40C8-8EEF-C463BBC763FF}"/>
              </a:ext>
              <a:ext uri="{C183D7F6-B498-43B3-948B-1728B52AA6E4}">
                <adec:decorative xmlns:adec="http://schemas.microsoft.com/office/drawing/2017/decorative" val="1"/>
              </a:ext>
            </a:extLst>
          </p:cNvPr>
          <p:cNvGrpSpPr/>
          <p:nvPr userDrawn="1"/>
        </p:nvGrpSpPr>
        <p:grpSpPr>
          <a:xfrm>
            <a:off x="7974976" y="3278144"/>
            <a:ext cx="4211600" cy="3581399"/>
            <a:chOff x="7980400" y="3276601"/>
            <a:chExt cx="4211600" cy="3581399"/>
          </a:xfrm>
        </p:grpSpPr>
        <p:grpSp>
          <p:nvGrpSpPr>
            <p:cNvPr id="14" name="Graphic 157">
              <a:extLst>
                <a:ext uri="{FF2B5EF4-FFF2-40B4-BE49-F238E27FC236}">
                  <a16:creationId xmlns:a16="http://schemas.microsoft.com/office/drawing/2014/main" id="{1CCF8ACD-1787-41D1-B29E-E10FAE033089}"/>
                </a:ext>
                <a:ext uri="{C183D7F6-B498-43B3-948B-1728B52AA6E4}">
                  <adec:decorative xmlns:adec="http://schemas.microsoft.com/office/drawing/2017/decorative" val="1"/>
                </a:ext>
              </a:extLst>
            </p:cNvPr>
            <p:cNvGrpSpPr/>
            <p:nvPr/>
          </p:nvGrpSpPr>
          <p:grpSpPr>
            <a:xfrm>
              <a:off x="8662740" y="3276601"/>
              <a:ext cx="3529260" cy="3581397"/>
              <a:chOff x="4114800" y="1423987"/>
              <a:chExt cx="3961542" cy="4007547"/>
            </a:xfrm>
            <a:noFill/>
          </p:grpSpPr>
          <p:sp>
            <p:nvSpPr>
              <p:cNvPr id="16" name="Freeform: Shape 15">
                <a:extLst>
                  <a:ext uri="{FF2B5EF4-FFF2-40B4-BE49-F238E27FC236}">
                    <a16:creationId xmlns:a16="http://schemas.microsoft.com/office/drawing/2014/main" id="{C622B3C7-2A88-4657-8DEC-962E52F43F11}"/>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7" name="Freeform: Shape 16">
                <a:extLst>
                  <a:ext uri="{FF2B5EF4-FFF2-40B4-BE49-F238E27FC236}">
                    <a16:creationId xmlns:a16="http://schemas.microsoft.com/office/drawing/2014/main" id="{5C36A0C0-7D0D-4D1D-9316-224CF1A823A4}"/>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8" name="Freeform: Shape 17">
                <a:extLst>
                  <a:ext uri="{FF2B5EF4-FFF2-40B4-BE49-F238E27FC236}">
                    <a16:creationId xmlns:a16="http://schemas.microsoft.com/office/drawing/2014/main" id="{D8D15477-C8B6-4ADB-BD54-698A9B5915EB}"/>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9" name="Freeform: Shape 18">
                <a:extLst>
                  <a:ext uri="{FF2B5EF4-FFF2-40B4-BE49-F238E27FC236}">
                    <a16:creationId xmlns:a16="http://schemas.microsoft.com/office/drawing/2014/main" id="{20A4C13F-5758-4BE4-9925-C6E35301C4B7}"/>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0" name="Freeform: Shape 19">
                <a:extLst>
                  <a:ext uri="{FF2B5EF4-FFF2-40B4-BE49-F238E27FC236}">
                    <a16:creationId xmlns:a16="http://schemas.microsoft.com/office/drawing/2014/main" id="{C9A29BFA-3801-4847-A1E1-87A32423B402}"/>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 name="Freeform: Shape 20">
                <a:extLst>
                  <a:ext uri="{FF2B5EF4-FFF2-40B4-BE49-F238E27FC236}">
                    <a16:creationId xmlns:a16="http://schemas.microsoft.com/office/drawing/2014/main" id="{20C42F85-0FBE-48C0-A629-8BC17C93C2FB}"/>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2" name="Freeform: Shape 21">
                <a:extLst>
                  <a:ext uri="{FF2B5EF4-FFF2-40B4-BE49-F238E27FC236}">
                    <a16:creationId xmlns:a16="http://schemas.microsoft.com/office/drawing/2014/main" id="{2E443C38-4EE5-4E5F-ADF6-66502151DB3F}"/>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15" name="Freeform: Shape 14">
              <a:extLst>
                <a:ext uri="{FF2B5EF4-FFF2-40B4-BE49-F238E27FC236}">
                  <a16:creationId xmlns:a16="http://schemas.microsoft.com/office/drawing/2014/main" id="{F754DE6C-441A-4CEF-B2BF-E2755FD916C1}"/>
                </a:ext>
                <a:ext uri="{C183D7F6-B498-43B3-948B-1728B52AA6E4}">
                  <adec:decorative xmlns:adec="http://schemas.microsoft.com/office/drawing/2017/decorative" val="1"/>
                </a:ext>
              </a:extLst>
            </p:cNvPr>
            <p:cNvSpPr/>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sp>
        <p:nvSpPr>
          <p:cNvPr id="23" name="Title 1">
            <a:extLst>
              <a:ext uri="{FF2B5EF4-FFF2-40B4-BE49-F238E27FC236}">
                <a16:creationId xmlns:a16="http://schemas.microsoft.com/office/drawing/2014/main" id="{4E5B71B3-BF16-460A-B638-D1A604335869}"/>
              </a:ext>
            </a:extLst>
          </p:cNvPr>
          <p:cNvSpPr>
            <a:spLocks noGrp="1"/>
          </p:cNvSpPr>
          <p:nvPr>
            <p:ph type="title"/>
          </p:nvPr>
        </p:nvSpPr>
        <p:spPr>
          <a:xfrm>
            <a:off x="1198181" y="4625685"/>
            <a:ext cx="9988166" cy="1495403"/>
          </a:xfrm>
          <a:prstGeom prst="rect">
            <a:avLst/>
          </a:prstGeom>
        </p:spPr>
        <p:txBody>
          <a:bodyPr anchor="ctr"/>
          <a:lstStyle/>
          <a:p>
            <a:pPr>
              <a:lnSpc>
                <a:spcPct val="100000"/>
              </a:lnSpc>
            </a:pPr>
            <a:endParaRPr lang="en-US" dirty="0"/>
          </a:p>
        </p:txBody>
      </p:sp>
      <p:sp>
        <p:nvSpPr>
          <p:cNvPr id="24" name="Date Placeholder 8">
            <a:extLst>
              <a:ext uri="{FF2B5EF4-FFF2-40B4-BE49-F238E27FC236}">
                <a16:creationId xmlns:a16="http://schemas.microsoft.com/office/drawing/2014/main" id="{9571135A-2E5D-477D-B14A-2B9AA4555399}"/>
              </a:ext>
            </a:extLst>
          </p:cNvPr>
          <p:cNvSpPr>
            <a:spLocks noGrp="1"/>
          </p:cNvSpPr>
          <p:nvPr>
            <p:ph type="dt" sz="half" idx="10"/>
          </p:nvPr>
        </p:nvSpPr>
        <p:spPr>
          <a:xfrm>
            <a:off x="838200" y="6356350"/>
            <a:ext cx="2743200" cy="365125"/>
          </a:xfrm>
          <a:prstGeom prst="rect">
            <a:avLst/>
          </a:prstGeom>
        </p:spPr>
        <p:txBody>
          <a:bodyPr/>
          <a:lstStyle>
            <a:lvl1pPr>
              <a:defRPr sz="900" spc="200" baseline="0">
                <a:solidFill>
                  <a:schemeClr val="accent1"/>
                </a:solidFill>
                <a:effectLst/>
              </a:defRPr>
            </a:lvl1pPr>
          </a:lstStyle>
          <a:p>
            <a:r>
              <a:rPr lang="en-US"/>
              <a:t>2/2/20XX</a:t>
            </a:r>
            <a:endParaRPr lang="en-US" dirty="0"/>
          </a:p>
        </p:txBody>
      </p:sp>
      <p:sp>
        <p:nvSpPr>
          <p:cNvPr id="25" name="Footer Placeholder 9">
            <a:extLst>
              <a:ext uri="{FF2B5EF4-FFF2-40B4-BE49-F238E27FC236}">
                <a16:creationId xmlns:a16="http://schemas.microsoft.com/office/drawing/2014/main" id="{13453AD8-C108-4346-9519-C496F8B0E217}"/>
              </a:ext>
            </a:extLst>
          </p:cNvPr>
          <p:cNvSpPr>
            <a:spLocks noGrp="1"/>
          </p:cNvSpPr>
          <p:nvPr>
            <p:ph type="ftr" sz="quarter" idx="11"/>
          </p:nvPr>
        </p:nvSpPr>
        <p:spPr>
          <a:xfrm>
            <a:off x="4038600" y="6356350"/>
            <a:ext cx="4114800" cy="365125"/>
          </a:xfrm>
          <a:prstGeom prst="rect">
            <a:avLst/>
          </a:prstGeom>
        </p:spPr>
        <p:txBody>
          <a:bodyPr/>
          <a:lstStyle>
            <a:lvl1pPr algn="ctr">
              <a:defRPr sz="900" spc="200" baseline="0">
                <a:solidFill>
                  <a:schemeClr val="accent1"/>
                </a:solidFill>
                <a:effectLst/>
              </a:defRPr>
            </a:lvl1pPr>
          </a:lstStyle>
          <a:p>
            <a:r>
              <a:rPr lang="en-US"/>
              <a:t>PRESENTATION TITLE</a:t>
            </a:r>
            <a:endParaRPr lang="en-US" dirty="0"/>
          </a:p>
        </p:txBody>
      </p:sp>
      <p:sp>
        <p:nvSpPr>
          <p:cNvPr id="26" name="Slide Number Placeholder 10">
            <a:extLst>
              <a:ext uri="{FF2B5EF4-FFF2-40B4-BE49-F238E27FC236}">
                <a16:creationId xmlns:a16="http://schemas.microsoft.com/office/drawing/2014/main" id="{EBB5DBC4-2BAD-41DC-AFCC-11E01A842887}"/>
              </a:ext>
            </a:extLst>
          </p:cNvPr>
          <p:cNvSpPr>
            <a:spLocks noGrp="1"/>
          </p:cNvSpPr>
          <p:nvPr>
            <p:ph type="sldNum" sz="quarter" idx="12"/>
          </p:nvPr>
        </p:nvSpPr>
        <p:spPr>
          <a:xfrm>
            <a:off x="9906000" y="6356350"/>
            <a:ext cx="1447800" cy="365125"/>
          </a:xfrm>
          <a:prstGeom prst="rect">
            <a:avLst/>
          </a:prstGeom>
        </p:spPr>
        <p:txBody>
          <a:bodyPr/>
          <a:lstStyle>
            <a:lvl1pPr algn="r">
              <a:defRPr sz="900" spc="200" baseline="0">
                <a:solidFill>
                  <a:schemeClr val="accent1"/>
                </a:solidFill>
                <a:effectLst/>
              </a:defRPr>
            </a:lvl1pPr>
          </a:lstStyle>
          <a:p>
            <a:fld id="{73B850FF-6169-4056-8077-06FFA93A5366}" type="slidenum">
              <a:rPr lang="en-US" smtClean="0"/>
              <a:pPr/>
              <a:t>‹#›</a:t>
            </a:fld>
            <a:endParaRPr lang="en-US" dirty="0"/>
          </a:p>
        </p:txBody>
      </p:sp>
      <p:sp>
        <p:nvSpPr>
          <p:cNvPr id="3" name="Content Placeholder 2">
            <a:extLst>
              <a:ext uri="{FF2B5EF4-FFF2-40B4-BE49-F238E27FC236}">
                <a16:creationId xmlns:a16="http://schemas.microsoft.com/office/drawing/2014/main" id="{0277A857-1402-4ABB-A7CC-9467704990C1}"/>
              </a:ext>
            </a:extLst>
          </p:cNvPr>
          <p:cNvSpPr>
            <a:spLocks noGrp="1"/>
          </p:cNvSpPr>
          <p:nvPr>
            <p:ph sz="quarter" idx="13"/>
          </p:nvPr>
        </p:nvSpPr>
        <p:spPr>
          <a:xfrm>
            <a:off x="641350" y="501650"/>
            <a:ext cx="10909300" cy="4349750"/>
          </a:xfrm>
          <a:prstGeom prst="rect">
            <a:avLst/>
          </a:prstGeo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60244861"/>
      </p:ext>
    </p:extLst>
  </p:cSld>
  <p:clrMapOvr>
    <a:masterClrMapping/>
  </p:clrMapOvr>
</p:sldLayout>
</file>

<file path=ppt/slideMasters/_rels/slideMaster11.xml.rels>&#65279;<?xml version="1.0" encoding="utf-8"?><Relationships xmlns="http://schemas.openxmlformats.org/package/2006/relationships"><Relationship Type="http://schemas.openxmlformats.org/officeDocument/2006/relationships/slideLayout" Target="/ppt/slideLayouts/slideLayout81.xml" Id="rId8" /><Relationship Type="http://schemas.openxmlformats.org/officeDocument/2006/relationships/slideLayout" Target="/ppt/slideLayouts/slideLayout132.xml" Id="rId13" /><Relationship Type="http://schemas.openxmlformats.org/officeDocument/2006/relationships/slideLayout" Target="/ppt/slideLayouts/slideLayout33.xml" Id="rId3" /><Relationship Type="http://schemas.openxmlformats.org/officeDocument/2006/relationships/slideLayout" Target="/ppt/slideLayouts/slideLayout74.xml" Id="rId7" /><Relationship Type="http://schemas.openxmlformats.org/officeDocument/2006/relationships/slideLayout" Target="/ppt/slideLayouts/slideLayout125.xml" Id="rId12" /><Relationship Type="http://schemas.openxmlformats.org/officeDocument/2006/relationships/slideLayout" Target="/ppt/slideLayouts/slideLayout26.xml" Id="rId2" /><Relationship Type="http://schemas.openxmlformats.org/officeDocument/2006/relationships/slideLayout" Target="/ppt/slideLayouts/slideLayout17.xml" Id="rId1" /><Relationship Type="http://schemas.openxmlformats.org/officeDocument/2006/relationships/slideLayout" Target="/ppt/slideLayouts/slideLayout68.xml" Id="rId6" /><Relationship Type="http://schemas.openxmlformats.org/officeDocument/2006/relationships/slideLayout" Target="/ppt/slideLayouts/slideLayout119.xml" Id="rId11" /><Relationship Type="http://schemas.openxmlformats.org/officeDocument/2006/relationships/slideLayout" Target="/ppt/slideLayouts/slideLayout510.xml" Id="rId5" /><Relationship Type="http://schemas.openxmlformats.org/officeDocument/2006/relationships/slideLayout" Target="/ppt/slideLayouts/slideLayout1011.xml" Id="rId10" /><Relationship Type="http://schemas.openxmlformats.org/officeDocument/2006/relationships/slideLayout" Target="/ppt/slideLayouts/slideLayout412.xml" Id="rId4" /><Relationship Type="http://schemas.openxmlformats.org/officeDocument/2006/relationships/slideLayout" Target="/ppt/slideLayouts/slideLayout913.xml" Id="rId9" /><Relationship Type="http://schemas.openxmlformats.org/officeDocument/2006/relationships/theme" Target="/ppt/theme/theme11.xml" Id="rId14" /></Relationships>
</file>

<file path=ppt/slideMasters/slideMaster1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1715207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722" r:id="rId8"/>
    <p:sldLayoutId id="2147483693" r:id="rId9"/>
    <p:sldLayoutId id="2147483694" r:id="rId10"/>
    <p:sldLayoutId id="2147483695" r:id="rId11"/>
    <p:sldLayoutId id="2147483720" r:id="rId12"/>
    <p:sldLayoutId id="2147483721" r:id="rId13"/>
  </p:sldLayoutIdLst>
  <p:hf hdr="0" dt="0"/>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08.xml.rels>&#65279;<?xml version="1.0" encoding="utf-8"?><Relationships xmlns="http://schemas.openxmlformats.org/package/2006/relationships"><Relationship Type="http://schemas.openxmlformats.org/officeDocument/2006/relationships/slideLayout" Target="/ppt/slideLayouts/slideLayout119.xml" Id="rId1" /></Relationships>
</file>

<file path=ppt/slides/_rels/slide115.xml.rels>&#65279;<?xml version="1.0" encoding="utf-8"?><Relationships xmlns="http://schemas.openxmlformats.org/package/2006/relationships"><Relationship Type="http://schemas.openxmlformats.org/officeDocument/2006/relationships/image" Target="/ppt/media/image135.jpeg" Id="rId2" /><Relationship Type="http://schemas.openxmlformats.org/officeDocument/2006/relationships/slideLayout" Target="/ppt/slideLayouts/slideLayout125.xml" Id="rId1" /></Relationships>
</file>

<file path=ppt/slides/_rels/slide122.xml.rels>&#65279;<?xml version="1.0" encoding="utf-8"?><Relationships xmlns="http://schemas.openxmlformats.org/package/2006/relationships"><Relationship Type="http://schemas.openxmlformats.org/officeDocument/2006/relationships/image" Target="/ppt/media/image14.jpeg" Id="rId2" /><Relationship Type="http://schemas.openxmlformats.org/officeDocument/2006/relationships/slideLayout" Target="/ppt/slideLayouts/slideLayout132.xml" Id="rId1" /></Relationships>
</file>

<file path=ppt/slides/_rels/slide16.xml.rels>&#65279;<?xml version="1.0" encoding="utf-8"?><Relationships xmlns="http://schemas.openxmlformats.org/package/2006/relationships"><Relationship Type="http://schemas.openxmlformats.org/officeDocument/2006/relationships/image" Target="/ppt/media/image16.jpeg" Id="rId2" /><Relationship Type="http://schemas.openxmlformats.org/officeDocument/2006/relationships/slideLayout" Target="/ppt/slideLayouts/slideLayout17.xml" Id="rId1" /></Relationships>
</file>

<file path=ppt/slides/_rels/slide23.xml.rels>&#65279;<?xml version="1.0" encoding="utf-8"?><Relationships xmlns="http://schemas.openxmlformats.org/package/2006/relationships"><Relationship Type="http://schemas.openxmlformats.org/officeDocument/2006/relationships/image" Target="/ppt/media/image22.jpeg" Id="rId3" /><Relationship Type="http://schemas.openxmlformats.org/officeDocument/2006/relationships/notesSlide" Target="/ppt/notesSlides/notesSlide11.xml" Id="rId2" /><Relationship Type="http://schemas.openxmlformats.org/officeDocument/2006/relationships/slideLayout" Target="/ppt/slideLayouts/slideLayout26.xml" Id="rId1" /><Relationship Type="http://schemas.openxmlformats.org/officeDocument/2006/relationships/image" Target="/ppt/media/image33.jpeg" Id="rId4" /></Relationships>
</file>

<file path=ppt/slides/_rels/slide311.xml.rels>&#65279;<?xml version="1.0" encoding="utf-8"?><Relationships xmlns="http://schemas.openxmlformats.org/package/2006/relationships"><Relationship Type="http://schemas.openxmlformats.org/officeDocument/2006/relationships/image" Target="/ppt/media/image410.jpeg" Id="rId3" /><Relationship Type="http://schemas.openxmlformats.org/officeDocument/2006/relationships/notesSlide" Target="/ppt/notesSlides/notesSlide25.xml" Id="rId2" /><Relationship Type="http://schemas.openxmlformats.org/officeDocument/2006/relationships/slideLayout" Target="/ppt/slideLayouts/slideLayout33.xml" Id="rId1" /></Relationships>
</file>

<file path=ppt/slides/_rels/slide49.xml.rels>&#65279;<?xml version="1.0" encoding="utf-8"?><Relationships xmlns="http://schemas.openxmlformats.org/package/2006/relationships"><Relationship Type="http://schemas.openxmlformats.org/officeDocument/2006/relationships/image" Target="/ppt/media/image57.jpeg" Id="rId3" /><Relationship Type="http://schemas.openxmlformats.org/officeDocument/2006/relationships/notesSlide" Target="/ppt/notesSlides/notesSlide33.xml" Id="rId2" /><Relationship Type="http://schemas.openxmlformats.org/officeDocument/2006/relationships/slideLayout" Target="/ppt/slideLayouts/slideLayout412.xml" Id="rId1" /><Relationship Type="http://schemas.openxmlformats.org/officeDocument/2006/relationships/image" Target="/ppt/media/image78.jpeg" Id="rId5" /><Relationship Type="http://schemas.openxmlformats.org/officeDocument/2006/relationships/image" Target="/ppt/media/image69.jpg" Id="rId4" /></Relationships>
</file>

<file path=ppt/slides/_rels/slide57.xml.rels>&#65279;<?xml version="1.0" encoding="utf-8"?><Relationships xmlns="http://schemas.openxmlformats.org/package/2006/relationships"><Relationship Type="http://schemas.openxmlformats.org/officeDocument/2006/relationships/slideLayout" Target="/ppt/slideLayouts/slideLayout68.xml" Id="rId1" /></Relationships>
</file>

<file path=ppt/slides/_rels/slide64.xml.rels>&#65279;<?xml version="1.0" encoding="utf-8"?><Relationships xmlns="http://schemas.openxmlformats.org/package/2006/relationships"><Relationship Type="http://schemas.openxmlformats.org/officeDocument/2006/relationships/image" Target="/ppt/media/image84.jpeg" Id="rId3" /><Relationship Type="http://schemas.openxmlformats.org/officeDocument/2006/relationships/notesSlide" Target="/ppt/notesSlides/notesSlide42.xml" Id="rId2" /><Relationship Type="http://schemas.openxmlformats.org/officeDocument/2006/relationships/slideLayout" Target="/ppt/slideLayouts/slideLayout74.xml" Id="rId1" /></Relationships>
</file>

<file path=ppt/slides/_rels/slide71.xml.rels>&#65279;<?xml version="1.0" encoding="utf-8"?><Relationships xmlns="http://schemas.openxmlformats.org/package/2006/relationships"><Relationship Type="http://schemas.openxmlformats.org/officeDocument/2006/relationships/image" Target="/ppt/media/image10.png" Id="rId3" /><Relationship Type="http://schemas.openxmlformats.org/officeDocument/2006/relationships/image" Target="/ppt/media/image92.png" Id="rId2" /><Relationship Type="http://schemas.openxmlformats.org/officeDocument/2006/relationships/slideLayout" Target="/ppt/slideLayouts/slideLayout81.xml" Id="rId1" /><Relationship Type="http://schemas.openxmlformats.org/officeDocument/2006/relationships/image" Target="/ppt/media/image123.png" Id="rId5" /><Relationship Type="http://schemas.openxmlformats.org/officeDocument/2006/relationships/image" Target="/ppt/media/image114.png" Id="rId4" /></Relationships>
</file>

<file path=ppt/slides/_rels/slide812.xml.rels>&#65279;<?xml version="1.0" encoding="utf-8"?><Relationships xmlns="http://schemas.openxmlformats.org/package/2006/relationships"><Relationship Type="http://schemas.openxmlformats.org/officeDocument/2006/relationships/diagramLayout" Target="/ppt/diagrams/layout11.xml" Id="rId3" /><Relationship Type="http://schemas.openxmlformats.org/officeDocument/2006/relationships/diagramData" Target="/ppt/diagrams/data11.xml" Id="rId2" /><Relationship Type="http://schemas.openxmlformats.org/officeDocument/2006/relationships/slideLayout" Target="/ppt/slideLayouts/slideLayout913.xml" Id="rId1" /><Relationship Type="http://schemas.microsoft.com/office/2007/relationships/diagramDrawing" Target="/ppt/diagrams/drawing1.xml" Id="rId6" /><Relationship Type="http://schemas.openxmlformats.org/officeDocument/2006/relationships/diagramColors" Target="/ppt/diagrams/colors11.xml" Id="rId5" /><Relationship Type="http://schemas.openxmlformats.org/officeDocument/2006/relationships/diagramQuickStyle" Target="/ppt/diagrams/quickStyle11.xml" Id="rId4" /></Relationships>
</file>

<file path=ppt/slides/_rels/slide910.xml.rels>&#65279;<?xml version="1.0" encoding="utf-8"?><Relationships xmlns="http://schemas.openxmlformats.org/package/2006/relationships"><Relationship Type="http://schemas.openxmlformats.org/officeDocument/2006/relationships/notesSlide" Target="/ppt/notesSlides/notesSlide54.xml" Id="rId2" /><Relationship Type="http://schemas.openxmlformats.org/officeDocument/2006/relationships/slideLayout" Target="/ppt/slideLayouts/slideLayout1011.xml" Id="rId1" /></Relationships>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9CFD6F30-C9E3-41A0-A55E-9481AC7276FD}"/>
              </a:ext>
            </a:extLst>
          </p:cNvPr>
          <p:cNvSpPr>
            <a:spLocks noGrp="1"/>
          </p:cNvSpPr>
          <p:nvPr>
            <p:ph type="title"/>
          </p:nvPr>
        </p:nvSpPr>
        <p:spPr>
          <a:xfrm>
            <a:off x="1198182" y="559814"/>
            <a:ext cx="9795636" cy="1335662"/>
          </a:xfrm>
        </p:spPr>
        <p:txBody>
          <a:bodyPr/>
          <a:lstStyle/>
          <a:p>
            <a:r>
              <a:rPr lang="en-US" dirty="0"/>
              <a:t>Three Content</a:t>
            </a:r>
          </a:p>
        </p:txBody>
      </p:sp>
      <p:sp>
        <p:nvSpPr>
          <p:cNvPr id="12" name="Text Placeholder 11">
            <a:extLst>
              <a:ext uri="{FF2B5EF4-FFF2-40B4-BE49-F238E27FC236}">
                <a16:creationId xmlns:a16="http://schemas.microsoft.com/office/drawing/2014/main" id="{EC1E3811-D41A-4D85-B150-7AFDC5F573DA}"/>
              </a:ext>
            </a:extLst>
          </p:cNvPr>
          <p:cNvSpPr>
            <a:spLocks noGrp="1"/>
          </p:cNvSpPr>
          <p:nvPr>
            <p:ph type="body" sz="quarter" idx="13"/>
          </p:nvPr>
        </p:nvSpPr>
        <p:spPr>
          <a:xfrm>
            <a:off x="842044" y="2107496"/>
            <a:ext cx="3327366" cy="597604"/>
          </a:xfrm>
        </p:spPr>
        <p:txBody>
          <a:bodyPr/>
          <a:lstStyle/>
          <a:p>
            <a:r>
              <a:rPr lang="en-US" dirty="0"/>
              <a:t>Subtitle</a:t>
            </a:r>
          </a:p>
        </p:txBody>
      </p:sp>
      <p:sp>
        <p:nvSpPr>
          <p:cNvPr id="11" name="Content Placeholder 10">
            <a:extLst>
              <a:ext uri="{FF2B5EF4-FFF2-40B4-BE49-F238E27FC236}">
                <a16:creationId xmlns:a16="http://schemas.microsoft.com/office/drawing/2014/main" id="{4143CD2B-9160-40FC-B238-1804C79D3CD1}"/>
              </a:ext>
            </a:extLst>
          </p:cNvPr>
          <p:cNvSpPr>
            <a:spLocks noGrp="1"/>
          </p:cNvSpPr>
          <p:nvPr>
            <p:ph idx="1"/>
          </p:nvPr>
        </p:nvSpPr>
        <p:spPr>
          <a:xfrm>
            <a:off x="841937" y="2717782"/>
            <a:ext cx="3319569" cy="3365605"/>
          </a:xfrm>
        </p:spPr>
        <p:txBody>
          <a:bodyPr>
            <a:normAutofit/>
          </a:bodyPr>
          <a:lstStyle/>
          <a:p>
            <a:r>
              <a:rPr lang="en-US" dirty="0"/>
              <a:t>Add text, images, art, and videos. </a:t>
            </a:r>
          </a:p>
          <a:p>
            <a:r>
              <a:rPr lang="en-US" dirty="0"/>
              <a:t>Add transitions, animations, and motion. </a:t>
            </a:r>
          </a:p>
          <a:p>
            <a:r>
              <a:rPr lang="en-US" dirty="0"/>
              <a:t>Save to OneDrive, to get to your presentations from your computer, tablet, or phone. </a:t>
            </a:r>
          </a:p>
        </p:txBody>
      </p:sp>
      <p:sp>
        <p:nvSpPr>
          <p:cNvPr id="16" name="Text Placeholder 15">
            <a:extLst>
              <a:ext uri="{FF2B5EF4-FFF2-40B4-BE49-F238E27FC236}">
                <a16:creationId xmlns:a16="http://schemas.microsoft.com/office/drawing/2014/main" id="{D4DD2265-8935-4BBA-BE56-04459C5EF47C}"/>
              </a:ext>
            </a:extLst>
          </p:cNvPr>
          <p:cNvSpPr>
            <a:spLocks noGrp="1"/>
          </p:cNvSpPr>
          <p:nvPr>
            <p:ph type="body" sz="quarter" idx="17"/>
          </p:nvPr>
        </p:nvSpPr>
        <p:spPr>
          <a:xfrm>
            <a:off x="4423061" y="2107496"/>
            <a:ext cx="3327366" cy="597604"/>
          </a:xfrm>
        </p:spPr>
        <p:txBody>
          <a:bodyPr/>
          <a:lstStyle/>
          <a:p>
            <a:r>
              <a:rPr lang="en-US" dirty="0"/>
              <a:t>Subtitle</a:t>
            </a:r>
          </a:p>
        </p:txBody>
      </p:sp>
      <p:sp>
        <p:nvSpPr>
          <p:cNvPr id="15" name="Content Placeholder 14">
            <a:extLst>
              <a:ext uri="{FF2B5EF4-FFF2-40B4-BE49-F238E27FC236}">
                <a16:creationId xmlns:a16="http://schemas.microsoft.com/office/drawing/2014/main" id="{F6191A93-3D1D-4E77-AD7E-00490FF6ABDE}"/>
              </a:ext>
            </a:extLst>
          </p:cNvPr>
          <p:cNvSpPr>
            <a:spLocks noGrp="1"/>
          </p:cNvSpPr>
          <p:nvPr>
            <p:ph idx="16"/>
          </p:nvPr>
        </p:nvSpPr>
        <p:spPr>
          <a:xfrm>
            <a:off x="4422954" y="2717782"/>
            <a:ext cx="3319569" cy="3365605"/>
          </a:xfrm>
        </p:spPr>
        <p:txBody>
          <a:bodyPr>
            <a:normAutofit/>
          </a:bodyPr>
          <a:lstStyle/>
          <a:p>
            <a:r>
              <a:rPr lang="en-US" dirty="0"/>
              <a:t>Open the Design Ideas pane for instant slide makeovers. </a:t>
            </a:r>
          </a:p>
          <a:p>
            <a:r>
              <a:rPr lang="en-US" dirty="0"/>
              <a:t>When we have design ideas, we’ll show them to you right there. </a:t>
            </a:r>
          </a:p>
        </p:txBody>
      </p:sp>
      <p:sp>
        <p:nvSpPr>
          <p:cNvPr id="14" name="Text Placeholder 13">
            <a:extLst>
              <a:ext uri="{FF2B5EF4-FFF2-40B4-BE49-F238E27FC236}">
                <a16:creationId xmlns:a16="http://schemas.microsoft.com/office/drawing/2014/main" id="{676B6EE6-2415-4EFC-A00B-D8ECAA729DC6}"/>
              </a:ext>
            </a:extLst>
          </p:cNvPr>
          <p:cNvSpPr>
            <a:spLocks noGrp="1"/>
          </p:cNvSpPr>
          <p:nvPr>
            <p:ph type="body" sz="quarter" idx="15"/>
          </p:nvPr>
        </p:nvSpPr>
        <p:spPr>
          <a:xfrm>
            <a:off x="8016137" y="2107496"/>
            <a:ext cx="3327366" cy="597604"/>
          </a:xfrm>
        </p:spPr>
        <p:txBody>
          <a:bodyPr/>
          <a:lstStyle/>
          <a:p>
            <a:r>
              <a:rPr lang="en-US" dirty="0"/>
              <a:t>Subtitle</a:t>
            </a:r>
          </a:p>
        </p:txBody>
      </p:sp>
      <p:sp>
        <p:nvSpPr>
          <p:cNvPr id="13" name="Content Placeholder 12">
            <a:extLst>
              <a:ext uri="{FF2B5EF4-FFF2-40B4-BE49-F238E27FC236}">
                <a16:creationId xmlns:a16="http://schemas.microsoft.com/office/drawing/2014/main" id="{5D1447B0-7DAE-44A9-A8BE-72B03AE0D2A4}"/>
              </a:ext>
            </a:extLst>
          </p:cNvPr>
          <p:cNvSpPr>
            <a:spLocks noGrp="1"/>
          </p:cNvSpPr>
          <p:nvPr>
            <p:ph idx="14"/>
          </p:nvPr>
        </p:nvSpPr>
        <p:spPr>
          <a:xfrm>
            <a:off x="8016030" y="2717782"/>
            <a:ext cx="3319569" cy="3365605"/>
          </a:xfrm>
        </p:spPr>
        <p:txBody>
          <a:bodyPr>
            <a:normAutofit/>
          </a:bodyPr>
          <a:lstStyle/>
          <a:p>
            <a:r>
              <a:rPr lang="en-US" dirty="0"/>
              <a:t>This PowerPoint theme uses its own unique set of colors, fonts, and effects to create the overall look and feel of these slides. </a:t>
            </a:r>
          </a:p>
          <a:p>
            <a:r>
              <a:rPr lang="en-US" dirty="0"/>
              <a:t>PowerPoint has tons of themes to give your presentation just the right personality. </a:t>
            </a:r>
          </a:p>
        </p:txBody>
      </p:sp>
      <p:sp>
        <p:nvSpPr>
          <p:cNvPr id="18" name="Footer Placeholder 17">
            <a:extLst>
              <a:ext uri="{FF2B5EF4-FFF2-40B4-BE49-F238E27FC236}">
                <a16:creationId xmlns:a16="http://schemas.microsoft.com/office/drawing/2014/main" id="{FFD1F529-2D77-4818-9F9E-8E00A6C12059}"/>
              </a:ext>
            </a:extLst>
          </p:cNvPr>
          <p:cNvSpPr>
            <a:spLocks noGrp="1"/>
          </p:cNvSpPr>
          <p:nvPr>
            <p:ph type="ftr" sz="quarter" idx="11"/>
          </p:nvPr>
        </p:nvSpPr>
        <p:spPr>
          <a:xfrm>
            <a:off x="4038600" y="6356350"/>
            <a:ext cx="4114800" cy="365125"/>
          </a:xfrm>
        </p:spPr>
        <p:txBody>
          <a:bodyPr/>
          <a:lstStyle/>
          <a:p>
            <a:r>
              <a:rPr lang="en-US"/>
              <a:t>PRESENTATION TITLE</a:t>
            </a:r>
            <a:endParaRPr lang="en-US" dirty="0"/>
          </a:p>
        </p:txBody>
      </p:sp>
      <p:sp>
        <p:nvSpPr>
          <p:cNvPr id="19" name="Slide Number Placeholder 18">
            <a:extLst>
              <a:ext uri="{FF2B5EF4-FFF2-40B4-BE49-F238E27FC236}">
                <a16:creationId xmlns:a16="http://schemas.microsoft.com/office/drawing/2014/main" id="{9B77451C-36BF-4034-9DE7-6E9CF35FB9C7}"/>
              </a:ext>
            </a:extLst>
          </p:cNvPr>
          <p:cNvSpPr>
            <a:spLocks noGrp="1"/>
          </p:cNvSpPr>
          <p:nvPr>
            <p:ph type="sldNum" sz="quarter" idx="12"/>
          </p:nvPr>
        </p:nvSpPr>
        <p:spPr>
          <a:xfrm>
            <a:off x="9906000" y="6356350"/>
            <a:ext cx="1447800" cy="365125"/>
          </a:xfrm>
        </p:spPr>
        <p:txBody>
          <a:bodyPr/>
          <a:lstStyle/>
          <a:p>
            <a:fld id="{73B850FF-6169-4056-8077-06FFA93A5366}" type="slidenum">
              <a:rPr lang="en-US" smtClean="0"/>
              <a:pPr/>
              <a:t>10</a:t>
            </a:fld>
            <a:endParaRPr lang="en-US" dirty="0"/>
          </a:p>
        </p:txBody>
      </p:sp>
    </p:spTree>
    <p:extLst>
      <p:ext uri="{BB962C8B-B14F-4D97-AF65-F5344CB8AC3E}">
        <p14:creationId xmlns:p14="http://schemas.microsoft.com/office/powerpoint/2010/main" val="1069414307"/>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02C7D812-0771-4D00-92C7-CB0E83EE75A5}"/>
              </a:ext>
            </a:extLst>
          </p:cNvPr>
          <p:cNvSpPr>
            <a:spLocks noGrp="1"/>
          </p:cNvSpPr>
          <p:nvPr>
            <p:ph type="title"/>
          </p:nvPr>
        </p:nvSpPr>
        <p:spPr>
          <a:xfrm>
            <a:off x="1198182" y="559813"/>
            <a:ext cx="4987809" cy="1664573"/>
          </a:xfrm>
        </p:spPr>
        <p:txBody>
          <a:bodyPr/>
          <a:lstStyle/>
          <a:p>
            <a:r>
              <a:rPr lang="en-US"/>
              <a:t>Summary</a:t>
            </a:r>
            <a:endParaRPr lang="en-US" dirty="0"/>
          </a:p>
        </p:txBody>
      </p:sp>
      <p:sp>
        <p:nvSpPr>
          <p:cNvPr id="13" name="Content Placeholder 12">
            <a:extLst>
              <a:ext uri="{FF2B5EF4-FFF2-40B4-BE49-F238E27FC236}">
                <a16:creationId xmlns:a16="http://schemas.microsoft.com/office/drawing/2014/main" id="{02338824-BECA-4FA6-8497-F1FDE9B960EF}"/>
              </a:ext>
            </a:extLst>
          </p:cNvPr>
          <p:cNvSpPr>
            <a:spLocks noGrp="1"/>
          </p:cNvSpPr>
          <p:nvPr>
            <p:ph idx="1"/>
          </p:nvPr>
        </p:nvSpPr>
        <p:spPr>
          <a:xfrm>
            <a:off x="1185756" y="2384474"/>
            <a:ext cx="4987488" cy="3728613"/>
          </a:xfrm>
        </p:spPr>
        <p:txBody>
          <a:bodyPr>
            <a:normAutofit/>
          </a:bodyPr>
          <a:lstStyle/>
          <a:p>
            <a:r>
              <a:rPr lang="en-US"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p:txBody>
      </p:sp>
      <p:pic>
        <p:nvPicPr>
          <p:cNvPr id="26" name="Picture Placeholder 25" descr="Close up of large chain links">
            <a:extLst>
              <a:ext uri="{FF2B5EF4-FFF2-40B4-BE49-F238E27FC236}">
                <a16:creationId xmlns:a16="http://schemas.microsoft.com/office/drawing/2014/main" id="{BA2BB443-534E-40FE-9FA6-A8C4647FF1B7}"/>
              </a:ext>
            </a:extLst>
          </p:cNvPr>
          <p:cNvPicPr>
            <a:picLocks noGrp="1" noChangeAspect="1"/>
          </p:cNvPicPr>
          <p:nvPr>
            <p:ph type="pic" sz="quarter" idx="13"/>
          </p:nvPr>
        </p:nvPicPr>
        <p:blipFill rotWithShape="1">
          <a:blip r:embed="rId2"/>
          <a:srcRect l="12512" r="12512"/>
          <a:stretch/>
        </p:blipFill>
        <p:spPr>
          <a:xfrm>
            <a:off x="6508749" y="862806"/>
            <a:ext cx="5132388" cy="5132388"/>
          </a:xfrm>
        </p:spPr>
      </p:pic>
      <p:sp>
        <p:nvSpPr>
          <p:cNvPr id="6" name="Footer Placeholder 5">
            <a:extLst>
              <a:ext uri="{FF2B5EF4-FFF2-40B4-BE49-F238E27FC236}">
                <a16:creationId xmlns:a16="http://schemas.microsoft.com/office/drawing/2014/main" id="{E8CCD21D-4248-452B-8F33-0CCBF2C50FEE}"/>
              </a:ext>
            </a:extLst>
          </p:cNvPr>
          <p:cNvSpPr>
            <a:spLocks noGrp="1"/>
          </p:cNvSpPr>
          <p:nvPr>
            <p:ph type="ftr" sz="quarter" idx="11"/>
          </p:nvPr>
        </p:nvSpPr>
        <p:spPr>
          <a:xfrm>
            <a:off x="4038600" y="6356350"/>
            <a:ext cx="4114800" cy="365125"/>
          </a:xfrm>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00959A09-3D6B-4D8D-AB3E-BB106DC088E2}"/>
              </a:ext>
            </a:extLst>
          </p:cNvPr>
          <p:cNvSpPr>
            <a:spLocks noGrp="1"/>
          </p:cNvSpPr>
          <p:nvPr>
            <p:ph type="sldNum" sz="quarter" idx="12"/>
          </p:nvPr>
        </p:nvSpPr>
        <p:spPr>
          <a:xfrm>
            <a:off x="9906000" y="6356350"/>
            <a:ext cx="1447800" cy="365125"/>
          </a:xfrm>
        </p:spPr>
        <p:txBody>
          <a:bodyPr/>
          <a:lstStyle/>
          <a:p>
            <a:fld id="{73B850FF-6169-4056-8077-06FFA93A5366}" type="slidenum">
              <a:rPr lang="en-US" smtClean="0"/>
              <a:pPr/>
              <a:t>11</a:t>
            </a:fld>
            <a:endParaRPr lang="en-US" dirty="0"/>
          </a:p>
        </p:txBody>
      </p:sp>
    </p:spTree>
    <p:extLst>
      <p:ext uri="{BB962C8B-B14F-4D97-AF65-F5344CB8AC3E}">
        <p14:creationId xmlns:p14="http://schemas.microsoft.com/office/powerpoint/2010/main" val="83223309"/>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DF9B1D76-03F2-436A-9708-6B223EA28E13}"/>
              </a:ext>
            </a:extLst>
          </p:cNvPr>
          <p:cNvSpPr>
            <a:spLocks noGrp="1"/>
          </p:cNvSpPr>
          <p:nvPr>
            <p:ph type="ctrTitle"/>
          </p:nvPr>
        </p:nvSpPr>
        <p:spPr>
          <a:xfrm>
            <a:off x="996275" y="4098524"/>
            <a:ext cx="5996628" cy="2226076"/>
          </a:xfrm>
        </p:spPr>
        <p:txBody>
          <a:bodyPr/>
          <a:lstStyle/>
          <a:p>
            <a:r>
              <a:rPr lang="en-US"/>
              <a:t>Thank You</a:t>
            </a:r>
            <a:endParaRPr lang="en-US" dirty="0"/>
          </a:p>
        </p:txBody>
      </p:sp>
      <p:sp>
        <p:nvSpPr>
          <p:cNvPr id="13" name="Subtitle 12">
            <a:extLst>
              <a:ext uri="{FF2B5EF4-FFF2-40B4-BE49-F238E27FC236}">
                <a16:creationId xmlns:a16="http://schemas.microsoft.com/office/drawing/2014/main" id="{A3DCB960-67E1-4D7A-A166-F7BC92386A28}"/>
              </a:ext>
            </a:extLst>
          </p:cNvPr>
          <p:cNvSpPr>
            <a:spLocks noGrp="1"/>
          </p:cNvSpPr>
          <p:nvPr>
            <p:ph type="subTitle" idx="1"/>
          </p:nvPr>
        </p:nvSpPr>
        <p:spPr>
          <a:xfrm>
            <a:off x="7185430" y="4085112"/>
            <a:ext cx="3997745" cy="2228758"/>
          </a:xfrm>
        </p:spPr>
        <p:txBody>
          <a:bodyPr/>
          <a:lstStyle/>
          <a:p>
            <a:r>
              <a:rPr lang="en-US"/>
              <a:t>Presenter Name</a:t>
            </a:r>
          </a:p>
          <a:p>
            <a:r>
              <a:rPr lang="en-US"/>
              <a:t>Email</a:t>
            </a:r>
          </a:p>
          <a:p>
            <a:r>
              <a:rPr lang="en-US"/>
              <a:t>Website</a:t>
            </a:r>
            <a:endParaRPr lang="en-US" dirty="0"/>
          </a:p>
        </p:txBody>
      </p:sp>
      <p:sp>
        <p:nvSpPr>
          <p:cNvPr id="6" name="Footer Placeholder 5">
            <a:extLst>
              <a:ext uri="{FF2B5EF4-FFF2-40B4-BE49-F238E27FC236}">
                <a16:creationId xmlns:a16="http://schemas.microsoft.com/office/drawing/2014/main" id="{A1102678-0CBB-4D5C-8339-BD7A3BB839DB}"/>
              </a:ext>
            </a:extLst>
          </p:cNvPr>
          <p:cNvSpPr>
            <a:spLocks noGrp="1"/>
          </p:cNvSpPr>
          <p:nvPr>
            <p:ph type="ftr" sz="quarter" idx="11"/>
          </p:nvPr>
        </p:nvSpPr>
        <p:spPr>
          <a:xfrm>
            <a:off x="4038600" y="6356350"/>
            <a:ext cx="4114800" cy="365125"/>
          </a:xfrm>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A61B86B7-24ED-4261-979C-42CCFAC83F1D}"/>
              </a:ext>
            </a:extLst>
          </p:cNvPr>
          <p:cNvSpPr>
            <a:spLocks noGrp="1"/>
          </p:cNvSpPr>
          <p:nvPr>
            <p:ph type="sldNum" sz="quarter" idx="12"/>
          </p:nvPr>
        </p:nvSpPr>
        <p:spPr>
          <a:xfrm>
            <a:off x="9906000" y="6356350"/>
            <a:ext cx="1447800" cy="365125"/>
          </a:xfrm>
        </p:spPr>
        <p:txBody>
          <a:bodyPr/>
          <a:lstStyle/>
          <a:p>
            <a:fld id="{73B850FF-6169-4056-8077-06FFA93A5366}" type="slidenum">
              <a:rPr lang="en-US" smtClean="0"/>
              <a:pPr/>
              <a:t>12</a:t>
            </a:fld>
            <a:endParaRPr lang="en-US" dirty="0"/>
          </a:p>
        </p:txBody>
      </p:sp>
      <p:pic>
        <p:nvPicPr>
          <p:cNvPr id="36" name="Picture Placeholder 35" descr="Picture of a yacht sailing on the water at sunset">
            <a:extLst>
              <a:ext uri="{FF2B5EF4-FFF2-40B4-BE49-F238E27FC236}">
                <a16:creationId xmlns:a16="http://schemas.microsoft.com/office/drawing/2014/main" id="{BB3E2B51-62E1-4C2D-86B7-1C4FF75F21CD}"/>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619842" y="0"/>
            <a:ext cx="11084189" cy="3854030"/>
          </a:xfrm>
        </p:spPr>
      </p:pic>
    </p:spTree>
    <p:extLst>
      <p:ext uri="{BB962C8B-B14F-4D97-AF65-F5344CB8AC3E}">
        <p14:creationId xmlns:p14="http://schemas.microsoft.com/office/powerpoint/2010/main" val="16847465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40983E0-FEBB-4B45-B00C-917965EBE17F}"/>
              </a:ext>
            </a:extLst>
          </p:cNvPr>
          <p:cNvSpPr>
            <a:spLocks noGrp="1"/>
          </p:cNvSpPr>
          <p:nvPr>
            <p:ph type="ctrTitle"/>
          </p:nvPr>
        </p:nvSpPr>
        <p:spPr/>
        <p:txBody>
          <a:bodyPr>
            <a:normAutofit/>
          </a:bodyPr>
          <a:lstStyle/>
          <a:p>
            <a:r>
              <a:rPr lang="en-US" sz="5400" dirty="0"/>
              <a:t>Presentation Title</a:t>
            </a:r>
          </a:p>
        </p:txBody>
      </p:sp>
      <p:sp>
        <p:nvSpPr>
          <p:cNvPr id="5" name="Subtitle 4">
            <a:extLst>
              <a:ext uri="{FF2B5EF4-FFF2-40B4-BE49-F238E27FC236}">
                <a16:creationId xmlns:a16="http://schemas.microsoft.com/office/drawing/2014/main" id="{E0DB9D88-9963-482B-B907-C09FB61E06F7}"/>
              </a:ext>
            </a:extLst>
          </p:cNvPr>
          <p:cNvSpPr>
            <a:spLocks noGrp="1"/>
          </p:cNvSpPr>
          <p:nvPr>
            <p:ph type="subTitle" idx="1"/>
          </p:nvPr>
        </p:nvSpPr>
        <p:spPr>
          <a:xfrm>
            <a:off x="7813040" y="561463"/>
            <a:ext cx="3370134" cy="2446780"/>
          </a:xfrm>
        </p:spPr>
        <p:txBody>
          <a:bodyPr/>
          <a:lstStyle/>
          <a:p>
            <a:r>
              <a:rPr lang="en-US" sz="2800" dirty="0"/>
              <a:t>Presenter Name</a:t>
            </a:r>
          </a:p>
        </p:txBody>
      </p:sp>
      <p:pic>
        <p:nvPicPr>
          <p:cNvPr id="30" name="Picture Placeholder 29" descr="Picture of a compass placed on stones">
            <a:extLst>
              <a:ext uri="{FF2B5EF4-FFF2-40B4-BE49-F238E27FC236}">
                <a16:creationId xmlns:a16="http://schemas.microsoft.com/office/drawing/2014/main" id="{3D531199-453A-4C47-A269-EE5C53C9868E}"/>
              </a:ext>
            </a:extLst>
          </p:cNvPr>
          <p:cNvPicPr>
            <a:picLocks noGrp="1" noChangeAspect="1"/>
          </p:cNvPicPr>
          <p:nvPr>
            <p:ph type="pic" sz="quarter" idx="13"/>
          </p:nvPr>
        </p:nvPicPr>
        <p:blipFill>
          <a:blip r:embed="rId2" cstate="screen">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41034375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06C0716-5D59-43AE-A330-C9AC7B2CD347}"/>
              </a:ext>
            </a:extLst>
          </p:cNvPr>
          <p:cNvSpPr>
            <a:spLocks noGrp="1"/>
          </p:cNvSpPr>
          <p:nvPr>
            <p:ph type="title"/>
          </p:nvPr>
        </p:nvSpPr>
        <p:spPr>
          <a:xfrm>
            <a:off x="1198182" y="559813"/>
            <a:ext cx="5605358" cy="1664573"/>
          </a:xfrm>
        </p:spPr>
        <p:txBody>
          <a:bodyPr/>
          <a:lstStyle/>
          <a:p>
            <a:r>
              <a:rPr lang="en-US"/>
              <a:t>Agenda</a:t>
            </a:r>
            <a:endParaRPr lang="en-US" dirty="0"/>
          </a:p>
        </p:txBody>
      </p:sp>
      <p:sp>
        <p:nvSpPr>
          <p:cNvPr id="7" name="Subtitle 6">
            <a:extLst>
              <a:ext uri="{FF2B5EF4-FFF2-40B4-BE49-F238E27FC236}">
                <a16:creationId xmlns:a16="http://schemas.microsoft.com/office/drawing/2014/main" id="{9E6680CE-A768-4BCE-A8EF-EEDE6ABA3F03}"/>
              </a:ext>
            </a:extLst>
          </p:cNvPr>
          <p:cNvSpPr>
            <a:spLocks noGrp="1"/>
          </p:cNvSpPr>
          <p:nvPr>
            <p:ph type="body" sz="quarter" idx="16"/>
          </p:nvPr>
        </p:nvSpPr>
        <p:spPr>
          <a:xfrm>
            <a:off x="1195452" y="2384474"/>
            <a:ext cx="5608088" cy="3785763"/>
          </a:xfrm>
        </p:spPr>
        <p:txBody>
          <a:bodyPr/>
          <a:lstStyle/>
          <a:p>
            <a:r>
              <a:rPr lang="en-US" dirty="0"/>
              <a:t>Topic One</a:t>
            </a:r>
          </a:p>
          <a:p>
            <a:r>
              <a:rPr lang="en-US" dirty="0"/>
              <a:t>Topic Two</a:t>
            </a:r>
          </a:p>
          <a:p>
            <a:r>
              <a:rPr lang="en-US" dirty="0"/>
              <a:t>Topic Three</a:t>
            </a:r>
          </a:p>
          <a:p>
            <a:r>
              <a:rPr lang="en-US" dirty="0"/>
              <a:t>Topic Four</a:t>
            </a:r>
          </a:p>
          <a:p>
            <a:r>
              <a:rPr lang="en-US" dirty="0"/>
              <a:t>Topic Five</a:t>
            </a:r>
          </a:p>
        </p:txBody>
      </p:sp>
      <p:pic>
        <p:nvPicPr>
          <p:cNvPr id="19" name="Picture Placeholder 18" descr="Black and white picture of yachts sailing">
            <a:extLst>
              <a:ext uri="{FF2B5EF4-FFF2-40B4-BE49-F238E27FC236}">
                <a16:creationId xmlns:a16="http://schemas.microsoft.com/office/drawing/2014/main" id="{87124CE7-F971-49E7-B50B-C260A251A8F7}"/>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7172325" y="558800"/>
            <a:ext cx="4818063" cy="2779713"/>
          </a:xfrm>
        </p:spPr>
      </p:pic>
      <p:pic>
        <p:nvPicPr>
          <p:cNvPr id="3" name="Picture Placeholder 2" descr="Picture of a compass on a green background">
            <a:extLst>
              <a:ext uri="{FF2B5EF4-FFF2-40B4-BE49-F238E27FC236}">
                <a16:creationId xmlns:a16="http://schemas.microsoft.com/office/drawing/2014/main" id="{B215DAF7-697E-4013-BCEC-FA9E30C7A9EB}"/>
              </a:ext>
            </a:extLst>
          </p:cNvPr>
          <p:cNvPicPr>
            <a:picLocks noGrp="1" noChangeAspect="1"/>
          </p:cNvPicPr>
          <p:nvPr>
            <p:ph type="pic" sz="quarter" idx="15"/>
          </p:nvPr>
        </p:nvPicPr>
        <p:blipFill rotWithShape="1">
          <a:blip r:embed="rId4"/>
          <a:srcRect t="8536" b="8536"/>
          <a:stretch/>
        </p:blipFill>
        <p:spPr>
          <a:xfrm>
            <a:off x="7169150" y="3503613"/>
            <a:ext cx="4818063" cy="2666624"/>
          </a:xfrm>
        </p:spPr>
      </p:pic>
      <p:sp>
        <p:nvSpPr>
          <p:cNvPr id="16" name="Footer Placeholder 15">
            <a:extLst>
              <a:ext uri="{FF2B5EF4-FFF2-40B4-BE49-F238E27FC236}">
                <a16:creationId xmlns:a16="http://schemas.microsoft.com/office/drawing/2014/main" id="{7F9C4192-16E2-429C-BFC6-9D878AC8BB6B}"/>
              </a:ext>
            </a:extLst>
          </p:cNvPr>
          <p:cNvSpPr>
            <a:spLocks noGrp="1"/>
          </p:cNvSpPr>
          <p:nvPr>
            <p:ph type="ftr" sz="quarter" idx="11"/>
          </p:nvPr>
        </p:nvSpPr>
        <p:spPr>
          <a:xfrm>
            <a:off x="4038600" y="6356350"/>
            <a:ext cx="4114800" cy="365125"/>
          </a:xfrm>
        </p:spPr>
        <p:txBody>
          <a:bodyPr/>
          <a:lstStyle/>
          <a:p>
            <a:r>
              <a:rPr lang="en-US"/>
              <a:t>PRESENTATION TITLE</a:t>
            </a:r>
            <a:endParaRPr lang="en-US" dirty="0"/>
          </a:p>
        </p:txBody>
      </p:sp>
      <p:sp>
        <p:nvSpPr>
          <p:cNvPr id="17" name="Slide Number Placeholder 16">
            <a:extLst>
              <a:ext uri="{FF2B5EF4-FFF2-40B4-BE49-F238E27FC236}">
                <a16:creationId xmlns:a16="http://schemas.microsoft.com/office/drawing/2014/main" id="{61DE433B-D5F9-43BE-952C-B08B09FDD667}"/>
              </a:ext>
            </a:extLst>
          </p:cNvPr>
          <p:cNvSpPr>
            <a:spLocks noGrp="1"/>
          </p:cNvSpPr>
          <p:nvPr>
            <p:ph type="sldNum" sz="quarter" idx="12"/>
          </p:nvPr>
        </p:nvSpPr>
        <p:spPr>
          <a:xfrm>
            <a:off x="9906000" y="6356350"/>
            <a:ext cx="1447800" cy="365125"/>
          </a:xfrm>
        </p:spPr>
        <p:txBody>
          <a:bodyPr/>
          <a:lstStyle/>
          <a:p>
            <a:fld id="{73B850FF-6169-4056-8077-06FFA93A5366}" type="slidenum">
              <a:rPr lang="en-US" smtClean="0"/>
              <a:pPr/>
              <a:t>2</a:t>
            </a:fld>
            <a:endParaRPr lang="en-US" dirty="0"/>
          </a:p>
        </p:txBody>
      </p:sp>
      <p:grpSp>
        <p:nvGrpSpPr>
          <p:cNvPr id="37" name="Bottom Right">
            <a:extLst>
              <a:ext uri="{FF2B5EF4-FFF2-40B4-BE49-F238E27FC236}">
                <a16:creationId xmlns:a16="http://schemas.microsoft.com/office/drawing/2014/main" id="{55C8AD2F-5B7B-44EB-AEC6-DB915E954A7A}"/>
              </a:ext>
              <a:ext uri="{C183D7F6-B498-43B3-948B-1728B52AA6E4}">
                <adec:decorative xmlns:adec="http://schemas.microsoft.com/office/drawing/2017/decorative" val="1"/>
              </a:ext>
            </a:extLst>
          </p:cNvPr>
          <p:cNvGrpSpPr/>
          <p:nvPr/>
        </p:nvGrpSpPr>
        <p:grpSpPr>
          <a:xfrm>
            <a:off x="7980400" y="3276601"/>
            <a:ext cx="4211600" cy="3581399"/>
            <a:chOff x="7980400" y="3276601"/>
            <a:chExt cx="4211600" cy="3581399"/>
          </a:xfrm>
        </p:grpSpPr>
        <p:grpSp>
          <p:nvGrpSpPr>
            <p:cNvPr id="47" name="Graphic 157">
              <a:extLst>
                <a:ext uri="{FF2B5EF4-FFF2-40B4-BE49-F238E27FC236}">
                  <a16:creationId xmlns:a16="http://schemas.microsoft.com/office/drawing/2014/main" id="{AD2237AA-7A0E-46FE-8C56-65082235ECE7}"/>
                </a:ext>
                <a:ext uri="{C183D7F6-B498-43B3-948B-1728B52AA6E4}">
                  <adec:decorative xmlns:adec="http://schemas.microsoft.com/office/drawing/2017/decorative" val="1"/>
                </a:ext>
              </a:extLst>
            </p:cNvPr>
            <p:cNvGrpSpPr/>
            <p:nvPr/>
          </p:nvGrpSpPr>
          <p:grpSpPr>
            <a:xfrm>
              <a:off x="8662740" y="3276601"/>
              <a:ext cx="3529260" cy="3581399"/>
              <a:chOff x="4114800" y="1423987"/>
              <a:chExt cx="3961542" cy="4007547"/>
            </a:xfrm>
            <a:noFill/>
          </p:grpSpPr>
          <p:sp>
            <p:nvSpPr>
              <p:cNvPr id="49" name="Freeform: Shape 48">
                <a:extLst>
                  <a:ext uri="{FF2B5EF4-FFF2-40B4-BE49-F238E27FC236}">
                    <a16:creationId xmlns:a16="http://schemas.microsoft.com/office/drawing/2014/main" id="{8189D45D-DFA3-4998-98D1-5D9637BDA9C6}"/>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50" name="Freeform: Shape 49">
                <a:extLst>
                  <a:ext uri="{FF2B5EF4-FFF2-40B4-BE49-F238E27FC236}">
                    <a16:creationId xmlns:a16="http://schemas.microsoft.com/office/drawing/2014/main" id="{4E2B0C16-9511-474C-B3A2-401F66A741E2}"/>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51" name="Freeform: Shape 50">
                <a:extLst>
                  <a:ext uri="{FF2B5EF4-FFF2-40B4-BE49-F238E27FC236}">
                    <a16:creationId xmlns:a16="http://schemas.microsoft.com/office/drawing/2014/main" id="{2D474A2B-3E8D-40C0-98CA-6697FC0EA993}"/>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52" name="Freeform: Shape 51">
                <a:extLst>
                  <a:ext uri="{FF2B5EF4-FFF2-40B4-BE49-F238E27FC236}">
                    <a16:creationId xmlns:a16="http://schemas.microsoft.com/office/drawing/2014/main" id="{B7AE6964-2C05-4058-A591-1EF146A33B60}"/>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53" name="Freeform: Shape 52">
                <a:extLst>
                  <a:ext uri="{FF2B5EF4-FFF2-40B4-BE49-F238E27FC236}">
                    <a16:creationId xmlns:a16="http://schemas.microsoft.com/office/drawing/2014/main" id="{33574087-63C5-4183-82FA-AC9A54AA793B}"/>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54" name="Freeform: Shape 53">
                <a:extLst>
                  <a:ext uri="{FF2B5EF4-FFF2-40B4-BE49-F238E27FC236}">
                    <a16:creationId xmlns:a16="http://schemas.microsoft.com/office/drawing/2014/main" id="{BD162D94-709E-4257-90A5-A01CF9FCBA0A}"/>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55" name="Freeform: Shape 54">
                <a:extLst>
                  <a:ext uri="{FF2B5EF4-FFF2-40B4-BE49-F238E27FC236}">
                    <a16:creationId xmlns:a16="http://schemas.microsoft.com/office/drawing/2014/main" id="{B07825EA-21C0-423A-A0C9-9B747B200F06}"/>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48" name="Freeform: Shape 47">
              <a:extLst>
                <a:ext uri="{FF2B5EF4-FFF2-40B4-BE49-F238E27FC236}">
                  <a16:creationId xmlns:a16="http://schemas.microsoft.com/office/drawing/2014/main" id="{9DD04C10-BC2D-45BD-BB64-35E600DDD78D}"/>
                </a:ext>
                <a:ext uri="{C183D7F6-B498-43B3-948B-1728B52AA6E4}">
                  <adec:decorative xmlns:adec="http://schemas.microsoft.com/office/drawing/2017/decorative" val="1"/>
                </a:ext>
              </a:extLst>
            </p:cNvPr>
            <p:cNvSpPr/>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1364216937"/>
      </p:ext>
    </p:extLst>
  </p:cSld>
  <p:clrMapOvr>
    <a:masterClrMapping/>
  </p:clrMapOvr>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Title 77">
            <a:extLst>
              <a:ext uri="{FF2B5EF4-FFF2-40B4-BE49-F238E27FC236}">
                <a16:creationId xmlns:a16="http://schemas.microsoft.com/office/drawing/2014/main" id="{16FF3F7F-0FCE-41C0-AFCB-B82DA0F93C9D}"/>
              </a:ext>
            </a:extLst>
          </p:cNvPr>
          <p:cNvSpPr>
            <a:spLocks noGrp="1"/>
          </p:cNvSpPr>
          <p:nvPr>
            <p:ph type="title"/>
          </p:nvPr>
        </p:nvSpPr>
        <p:spPr>
          <a:xfrm>
            <a:off x="1075531" y="158840"/>
            <a:ext cx="4790032" cy="2779466"/>
          </a:xfrm>
        </p:spPr>
        <p:txBody>
          <a:bodyPr/>
          <a:lstStyle/>
          <a:p>
            <a:r>
              <a:rPr lang="en-US" dirty="0"/>
              <a:t>Introduction</a:t>
            </a:r>
          </a:p>
        </p:txBody>
      </p:sp>
      <p:sp>
        <p:nvSpPr>
          <p:cNvPr id="21" name="Text Placeholder 20">
            <a:extLst>
              <a:ext uri="{FF2B5EF4-FFF2-40B4-BE49-F238E27FC236}">
                <a16:creationId xmlns:a16="http://schemas.microsoft.com/office/drawing/2014/main" id="{12624401-DD7F-41EC-8255-1B883631DF24}"/>
              </a:ext>
            </a:extLst>
          </p:cNvPr>
          <p:cNvSpPr>
            <a:spLocks noGrp="1"/>
          </p:cNvSpPr>
          <p:nvPr>
            <p:ph type="body" sz="quarter" idx="15"/>
          </p:nvPr>
        </p:nvSpPr>
        <p:spPr>
          <a:xfrm>
            <a:off x="6064947" y="168275"/>
            <a:ext cx="4790032" cy="2632256"/>
          </a:xfrm>
        </p:spPr>
        <p:txBody>
          <a:bodyPr/>
          <a:lstStyle/>
          <a:p>
            <a:r>
              <a:rPr lang="en-US"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a:t>
            </a:r>
          </a:p>
        </p:txBody>
      </p:sp>
      <p:pic>
        <p:nvPicPr>
          <p:cNvPr id="12" name="Picture Placeholder 11" descr="Picture of a dog looking our the window of a boat on the water ">
            <a:extLst>
              <a:ext uri="{FF2B5EF4-FFF2-40B4-BE49-F238E27FC236}">
                <a16:creationId xmlns:a16="http://schemas.microsoft.com/office/drawing/2014/main" id="{9DBD693D-C017-4A81-A541-E61AC5BDB2B7}"/>
              </a:ext>
            </a:extLst>
          </p:cNvPr>
          <p:cNvPicPr>
            <a:picLocks noGrp="1" noChangeAspect="1"/>
          </p:cNvPicPr>
          <p:nvPr>
            <p:ph type="pic" sz="quarter" idx="10"/>
          </p:nvPr>
        </p:nvPicPr>
        <p:blipFill rotWithShape="1">
          <a:blip r:embed="rId3" cstate="screen">
            <a:extLst>
              <a:ext uri="{28A0092B-C50C-407E-A947-70E740481C1C}">
                <a14:useLocalDpi xmlns:a14="http://schemas.microsoft.com/office/drawing/2010/main" val="0"/>
              </a:ext>
            </a:extLst>
          </a:blip>
          <a:srcRect/>
          <a:stretch/>
        </p:blipFill>
        <p:spPr>
          <a:xfrm>
            <a:off x="198741" y="2938306"/>
            <a:ext cx="11812017" cy="3915950"/>
          </a:xfrm>
        </p:spPr>
      </p:pic>
      <p:sp>
        <p:nvSpPr>
          <p:cNvPr id="3" name="Footer Placeholder 2">
            <a:extLst>
              <a:ext uri="{FF2B5EF4-FFF2-40B4-BE49-F238E27FC236}">
                <a16:creationId xmlns:a16="http://schemas.microsoft.com/office/drawing/2014/main" id="{8863152A-251D-42BB-96FE-4F3CC1897A1B}"/>
              </a:ext>
            </a:extLst>
          </p:cNvPr>
          <p:cNvSpPr>
            <a:spLocks noGrp="1"/>
          </p:cNvSpPr>
          <p:nvPr>
            <p:ph type="ftr" sz="quarter" idx="12"/>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78232D9B-1ACD-4116-A9A2-21EDA7FA7446}"/>
              </a:ext>
            </a:extLst>
          </p:cNvPr>
          <p:cNvSpPr>
            <a:spLocks noGrp="1"/>
          </p:cNvSpPr>
          <p:nvPr>
            <p:ph type="sldNum" sz="quarter" idx="13"/>
          </p:nvPr>
        </p:nvSpPr>
        <p:spPr/>
        <p:txBody>
          <a:bodyPr/>
          <a:lstStyle/>
          <a:p>
            <a:fld id="{73B850FF-6169-4056-8077-06FFA93A5366}" type="slidenum">
              <a:rPr lang="en-US" smtClean="0"/>
              <a:pPr/>
              <a:t>3</a:t>
            </a:fld>
            <a:endParaRPr lang="en-US" dirty="0"/>
          </a:p>
        </p:txBody>
      </p:sp>
    </p:spTree>
    <p:extLst>
      <p:ext uri="{BB962C8B-B14F-4D97-AF65-F5344CB8AC3E}">
        <p14:creationId xmlns:p14="http://schemas.microsoft.com/office/powerpoint/2010/main" val="216947574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9706B91-250D-4CF1-B325-5A9273131DFA}"/>
              </a:ext>
            </a:extLst>
          </p:cNvPr>
          <p:cNvSpPr>
            <a:spLocks noGrp="1"/>
          </p:cNvSpPr>
          <p:nvPr>
            <p:ph type="ctrTitle"/>
          </p:nvPr>
        </p:nvSpPr>
        <p:spPr>
          <a:xfrm>
            <a:off x="1005653" y="744909"/>
            <a:ext cx="5581561" cy="3155419"/>
          </a:xfrm>
        </p:spPr>
        <p:txBody>
          <a:bodyPr/>
          <a:lstStyle/>
          <a:p>
            <a:r>
              <a:rPr lang="en-US" dirty="0"/>
              <a:t>Topic One</a:t>
            </a:r>
          </a:p>
        </p:txBody>
      </p:sp>
      <p:sp>
        <p:nvSpPr>
          <p:cNvPr id="7" name="Text Placeholder 6">
            <a:extLst>
              <a:ext uri="{FF2B5EF4-FFF2-40B4-BE49-F238E27FC236}">
                <a16:creationId xmlns:a16="http://schemas.microsoft.com/office/drawing/2014/main" id="{42B844A9-8E53-4442-8CBA-6B67F7C2DAEC}"/>
              </a:ext>
            </a:extLst>
          </p:cNvPr>
          <p:cNvSpPr>
            <a:spLocks noGrp="1"/>
          </p:cNvSpPr>
          <p:nvPr>
            <p:ph type="body" sz="quarter" idx="13"/>
          </p:nvPr>
        </p:nvSpPr>
        <p:spPr>
          <a:xfrm>
            <a:off x="1012825" y="4075113"/>
            <a:ext cx="5581650" cy="2054225"/>
          </a:xfrm>
        </p:spPr>
        <p:txBody>
          <a:bodyPr/>
          <a:lstStyle/>
          <a:p>
            <a:r>
              <a:rPr lang="en-US" dirty="0"/>
              <a:t>Subtitle</a:t>
            </a:r>
          </a:p>
        </p:txBody>
      </p:sp>
      <p:pic>
        <p:nvPicPr>
          <p:cNvPr id="25" name="Picture Placeholder 24" descr="Picture of the front of a boat on the water">
            <a:extLst>
              <a:ext uri="{FF2B5EF4-FFF2-40B4-BE49-F238E27FC236}">
                <a16:creationId xmlns:a16="http://schemas.microsoft.com/office/drawing/2014/main" id="{ABE8B1C3-3716-432D-AEA3-138B3ADB4B11}"/>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6632018" y="920426"/>
            <a:ext cx="2478719" cy="4957437"/>
          </a:xfrm>
        </p:spPr>
      </p:pic>
      <p:pic>
        <p:nvPicPr>
          <p:cNvPr id="29" name="Picture Placeholder 28" descr="Rope around poles on a boat">
            <a:extLst>
              <a:ext uri="{FF2B5EF4-FFF2-40B4-BE49-F238E27FC236}">
                <a16:creationId xmlns:a16="http://schemas.microsoft.com/office/drawing/2014/main" id="{48D3C036-4E76-4346-A185-09B6625983C8}"/>
              </a:ext>
            </a:extLst>
          </p:cNvPr>
          <p:cNvPicPr>
            <a:picLocks noGrp="1" noChangeAspect="1"/>
          </p:cNvPicPr>
          <p:nvPr>
            <p:ph type="pic" sz="quarter" idx="15"/>
          </p:nvPr>
        </p:nvPicPr>
        <p:blipFill rotWithShape="1">
          <a:blip r:embed="rId4">
            <a:extLst>
              <a:ext uri="{28A0092B-C50C-407E-A947-70E740481C1C}">
                <a14:useLocalDpi xmlns:a14="http://schemas.microsoft.com/office/drawing/2010/main" val="0"/>
              </a:ext>
            </a:extLst>
          </a:blip>
          <a:srcRect/>
          <a:stretch/>
        </p:blipFill>
        <p:spPr>
          <a:xfrm>
            <a:off x="9244935" y="920815"/>
            <a:ext cx="2410165" cy="2410165"/>
          </a:xfrm>
        </p:spPr>
      </p:pic>
      <p:pic>
        <p:nvPicPr>
          <p:cNvPr id="33" name="Picture Placeholder 32" descr="Picture of a chair and view from a boat on the water">
            <a:extLst>
              <a:ext uri="{FF2B5EF4-FFF2-40B4-BE49-F238E27FC236}">
                <a16:creationId xmlns:a16="http://schemas.microsoft.com/office/drawing/2014/main" id="{5FDA72C0-B9C6-43C5-A7E4-ADA14BAE0D10}"/>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a:stretch/>
        </p:blipFill>
        <p:spPr>
          <a:xfrm>
            <a:off x="9244934" y="3471379"/>
            <a:ext cx="2410165" cy="2406483"/>
          </a:xfrm>
        </p:spPr>
      </p:pic>
    </p:spTree>
    <p:extLst>
      <p:ext uri="{BB962C8B-B14F-4D97-AF65-F5344CB8AC3E}">
        <p14:creationId xmlns:p14="http://schemas.microsoft.com/office/powerpoint/2010/main" val="243285040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08EA085-8D6A-4288-99D9-03A368AD97DF}"/>
              </a:ext>
            </a:extLst>
          </p:cNvPr>
          <p:cNvSpPr>
            <a:spLocks noGrp="1"/>
          </p:cNvSpPr>
          <p:nvPr>
            <p:ph type="title"/>
          </p:nvPr>
        </p:nvSpPr>
        <p:spPr>
          <a:xfrm>
            <a:off x="1198181" y="557191"/>
            <a:ext cx="9988166" cy="1325397"/>
          </a:xfrm>
        </p:spPr>
        <p:txBody>
          <a:bodyPr/>
          <a:lstStyle/>
          <a:p>
            <a:r>
              <a:rPr lang="en-US"/>
              <a:t>Table</a:t>
            </a:r>
            <a:endParaRPr lang="en-US" dirty="0"/>
          </a:p>
        </p:txBody>
      </p:sp>
      <p:sp>
        <p:nvSpPr>
          <p:cNvPr id="4" name="Footer Placeholder 3">
            <a:extLst>
              <a:ext uri="{FF2B5EF4-FFF2-40B4-BE49-F238E27FC236}">
                <a16:creationId xmlns:a16="http://schemas.microsoft.com/office/drawing/2014/main" id="{4F762821-C50C-4708-AFC3-14D6F1B8A20F}"/>
              </a:ext>
            </a:extLst>
          </p:cNvPr>
          <p:cNvSpPr>
            <a:spLocks noGrp="1"/>
          </p:cNvSpPr>
          <p:nvPr>
            <p:ph type="ftr" sz="quarter" idx="11"/>
          </p:nvPr>
        </p:nvSpPr>
        <p:spPr>
          <a:xfrm>
            <a:off x="4038600" y="6356350"/>
            <a:ext cx="4114800" cy="365125"/>
          </a:xfrm>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16419B17-91B6-4698-9B79-6D45CE183468}"/>
              </a:ext>
            </a:extLst>
          </p:cNvPr>
          <p:cNvSpPr>
            <a:spLocks noGrp="1"/>
          </p:cNvSpPr>
          <p:nvPr>
            <p:ph type="sldNum" sz="quarter" idx="12"/>
          </p:nvPr>
        </p:nvSpPr>
        <p:spPr>
          <a:xfrm>
            <a:off x="9906000" y="6356350"/>
            <a:ext cx="1447800" cy="365125"/>
          </a:xfrm>
        </p:spPr>
        <p:txBody>
          <a:bodyPr/>
          <a:lstStyle/>
          <a:p>
            <a:fld id="{73B850FF-6169-4056-8077-06FFA93A5366}" type="slidenum">
              <a:rPr lang="en-US" smtClean="0"/>
              <a:pPr/>
              <a:t>5</a:t>
            </a:fld>
            <a:endParaRPr lang="en-US" dirty="0"/>
          </a:p>
        </p:txBody>
      </p:sp>
      <p:graphicFrame>
        <p:nvGraphicFramePr>
          <p:cNvPr id="16" name="Table 9">
            <a:extLst>
              <a:ext uri="{FF2B5EF4-FFF2-40B4-BE49-F238E27FC236}">
                <a16:creationId xmlns:a16="http://schemas.microsoft.com/office/drawing/2014/main" id="{C2E5515A-C7E3-4090-AE2D-26DAD4C012FC}"/>
              </a:ext>
            </a:extLst>
          </p:cNvPr>
          <p:cNvGraphicFramePr>
            <a:graphicFrameLocks noGrp="1"/>
          </p:cNvGraphicFramePr>
          <p:nvPr>
            <p:ph sz="quarter" idx="13"/>
            <p:extLst>
              <p:ext uri="{D42A27DB-BD31-4B8C-83A1-F6EECF244321}">
                <p14:modId xmlns:p14="http://schemas.microsoft.com/office/powerpoint/2010/main" val="2044473950"/>
              </p:ext>
            </p:extLst>
          </p:nvPr>
        </p:nvGraphicFramePr>
        <p:xfrm>
          <a:off x="1860550" y="2055813"/>
          <a:ext cx="8663075" cy="3310890"/>
        </p:xfrm>
        <a:graphic>
          <a:graphicData uri="http://schemas.openxmlformats.org/drawingml/2006/table">
            <a:tbl>
              <a:tblPr firstRow="1" bandRow="1">
                <a:tableStyleId>{912C8C85-51F0-491E-9774-3900AFEF0FD7}</a:tableStyleId>
              </a:tblPr>
              <a:tblGrid>
                <a:gridCol w="1732615">
                  <a:extLst>
                    <a:ext uri="{9D8B030D-6E8A-4147-A177-3AD203B41FA5}">
                      <a16:colId xmlns:a16="http://schemas.microsoft.com/office/drawing/2014/main" val="1517755082"/>
                    </a:ext>
                  </a:extLst>
                </a:gridCol>
                <a:gridCol w="1732615">
                  <a:extLst>
                    <a:ext uri="{9D8B030D-6E8A-4147-A177-3AD203B41FA5}">
                      <a16:colId xmlns:a16="http://schemas.microsoft.com/office/drawing/2014/main" val="2446386500"/>
                    </a:ext>
                  </a:extLst>
                </a:gridCol>
                <a:gridCol w="1732615">
                  <a:extLst>
                    <a:ext uri="{9D8B030D-6E8A-4147-A177-3AD203B41FA5}">
                      <a16:colId xmlns:a16="http://schemas.microsoft.com/office/drawing/2014/main" val="3308918160"/>
                    </a:ext>
                  </a:extLst>
                </a:gridCol>
                <a:gridCol w="1732615">
                  <a:extLst>
                    <a:ext uri="{9D8B030D-6E8A-4147-A177-3AD203B41FA5}">
                      <a16:colId xmlns:a16="http://schemas.microsoft.com/office/drawing/2014/main" val="1854486728"/>
                    </a:ext>
                  </a:extLst>
                </a:gridCol>
                <a:gridCol w="1732615">
                  <a:extLst>
                    <a:ext uri="{9D8B030D-6E8A-4147-A177-3AD203B41FA5}">
                      <a16:colId xmlns:a16="http://schemas.microsoft.com/office/drawing/2014/main" val="1808496511"/>
                    </a:ext>
                  </a:extLst>
                </a:gridCol>
              </a:tblGrid>
              <a:tr h="662178">
                <a:tc>
                  <a:txBody>
                    <a:bodyPr/>
                    <a:lstStyle/>
                    <a:p>
                      <a:pPr algn="ctr"/>
                      <a:endParaRPr lang="en-US" dirty="0"/>
                    </a:p>
                  </a:txBody>
                  <a:tcPr anchor="ctr"/>
                </a:tc>
                <a:tc>
                  <a:txBody>
                    <a:bodyPr/>
                    <a:lstStyle/>
                    <a:p>
                      <a:pPr algn="l"/>
                      <a:r>
                        <a:rPr lang="en-US" b="0" dirty="0">
                          <a:solidFill>
                            <a:schemeClr val="bg1"/>
                          </a:solidFill>
                        </a:rPr>
                        <a:t>Category 1</a:t>
                      </a:r>
                      <a:endParaRPr lang="en-US" b="0" dirty="0">
                        <a:solidFill>
                          <a:schemeClr val="bg1"/>
                        </a:solidFill>
                        <a:latin typeface="+mj-lt"/>
                      </a:endParaRPr>
                    </a:p>
                  </a:txBody>
                  <a:tcPr anchor="ctr"/>
                </a:tc>
                <a:tc>
                  <a:txBody>
                    <a:bodyPr/>
                    <a:lstStyle/>
                    <a:p>
                      <a:pPr algn="l"/>
                      <a:r>
                        <a:rPr lang="en-US" b="0" dirty="0">
                          <a:solidFill>
                            <a:schemeClr val="bg1"/>
                          </a:solidFill>
                        </a:rPr>
                        <a:t>Category 2</a:t>
                      </a:r>
                      <a:endParaRPr lang="en-US" b="0" dirty="0">
                        <a:solidFill>
                          <a:schemeClr val="bg1"/>
                        </a:solidFill>
                        <a:latin typeface="+mj-lt"/>
                      </a:endParaRPr>
                    </a:p>
                  </a:txBody>
                  <a:tcPr anchor="ctr"/>
                </a:tc>
                <a:tc>
                  <a:txBody>
                    <a:bodyPr/>
                    <a:lstStyle/>
                    <a:p>
                      <a:pPr algn="l"/>
                      <a:r>
                        <a:rPr lang="en-US" b="0" dirty="0">
                          <a:solidFill>
                            <a:schemeClr val="bg1"/>
                          </a:solidFill>
                        </a:rPr>
                        <a:t>Category 3</a:t>
                      </a:r>
                      <a:endParaRPr lang="en-US" b="0" dirty="0">
                        <a:solidFill>
                          <a:schemeClr val="bg1"/>
                        </a:solidFill>
                        <a:latin typeface="+mj-lt"/>
                      </a:endParaRPr>
                    </a:p>
                  </a:txBody>
                  <a:tcPr anchor="ctr"/>
                </a:tc>
                <a:tc>
                  <a:txBody>
                    <a:bodyPr/>
                    <a:lstStyle/>
                    <a:p>
                      <a:pPr algn="l"/>
                      <a:r>
                        <a:rPr lang="en-US" b="0" dirty="0">
                          <a:solidFill>
                            <a:schemeClr val="bg1"/>
                          </a:solidFill>
                        </a:rPr>
                        <a:t>Category 4</a:t>
                      </a:r>
                      <a:endParaRPr lang="en-US" b="0" dirty="0">
                        <a:solidFill>
                          <a:schemeClr val="bg1"/>
                        </a:solidFill>
                        <a:latin typeface="+mj-lt"/>
                      </a:endParaRPr>
                    </a:p>
                  </a:txBody>
                  <a:tcPr anchor="ctr"/>
                </a:tc>
                <a:extLst>
                  <a:ext uri="{0D108BD9-81ED-4DB2-BD59-A6C34878D82A}">
                    <a16:rowId xmlns:a16="http://schemas.microsoft.com/office/drawing/2014/main" val="3100351803"/>
                  </a:ext>
                </a:extLst>
              </a:tr>
              <a:tr h="662178">
                <a:tc>
                  <a:txBody>
                    <a:bodyPr/>
                    <a:lstStyle/>
                    <a:p>
                      <a:r>
                        <a:rPr lang="en-US" dirty="0"/>
                        <a:t>Item 1</a:t>
                      </a:r>
                    </a:p>
                  </a:txBody>
                  <a:tcPr anchor="ctr"/>
                </a:tc>
                <a:tc>
                  <a:txBody>
                    <a:bodyPr/>
                    <a:lstStyle/>
                    <a:p>
                      <a:r>
                        <a:rPr lang="en-US" dirty="0"/>
                        <a:t>4.5</a:t>
                      </a:r>
                    </a:p>
                  </a:txBody>
                  <a:tcPr anchor="ctr"/>
                </a:tc>
                <a:tc>
                  <a:txBody>
                    <a:bodyPr/>
                    <a:lstStyle/>
                    <a:p>
                      <a:r>
                        <a:rPr lang="en-US" dirty="0"/>
                        <a:t>2.3</a:t>
                      </a:r>
                    </a:p>
                  </a:txBody>
                  <a:tcPr anchor="ctr"/>
                </a:tc>
                <a:tc>
                  <a:txBody>
                    <a:bodyPr/>
                    <a:lstStyle/>
                    <a:p>
                      <a:r>
                        <a:rPr lang="en-US" dirty="0"/>
                        <a:t>1.7</a:t>
                      </a:r>
                    </a:p>
                  </a:txBody>
                  <a:tcPr anchor="ctr"/>
                </a:tc>
                <a:tc>
                  <a:txBody>
                    <a:bodyPr/>
                    <a:lstStyle/>
                    <a:p>
                      <a:r>
                        <a:rPr lang="en-US" dirty="0"/>
                        <a:t>5</a:t>
                      </a:r>
                    </a:p>
                  </a:txBody>
                  <a:tcPr anchor="ctr"/>
                </a:tc>
                <a:extLst>
                  <a:ext uri="{0D108BD9-81ED-4DB2-BD59-A6C34878D82A}">
                    <a16:rowId xmlns:a16="http://schemas.microsoft.com/office/drawing/2014/main" val="2801628125"/>
                  </a:ext>
                </a:extLst>
              </a:tr>
              <a:tr h="662178">
                <a:tc>
                  <a:txBody>
                    <a:bodyPr/>
                    <a:lstStyle/>
                    <a:p>
                      <a:r>
                        <a:rPr lang="en-US"/>
                        <a:t>Item 2</a:t>
                      </a:r>
                      <a:endParaRPr lang="en-US" dirty="0"/>
                    </a:p>
                  </a:txBody>
                  <a:tcPr anchor="ctr"/>
                </a:tc>
                <a:tc>
                  <a:txBody>
                    <a:bodyPr/>
                    <a:lstStyle/>
                    <a:p>
                      <a:r>
                        <a:rPr lang="en-US" dirty="0"/>
                        <a:t>3.2</a:t>
                      </a:r>
                    </a:p>
                  </a:txBody>
                  <a:tcPr anchor="ctr"/>
                </a:tc>
                <a:tc>
                  <a:txBody>
                    <a:bodyPr/>
                    <a:lstStyle/>
                    <a:p>
                      <a:r>
                        <a:rPr lang="en-US" dirty="0"/>
                        <a:t>5.1</a:t>
                      </a:r>
                    </a:p>
                  </a:txBody>
                  <a:tcPr anchor="ctr"/>
                </a:tc>
                <a:tc>
                  <a:txBody>
                    <a:bodyPr/>
                    <a:lstStyle/>
                    <a:p>
                      <a:r>
                        <a:rPr lang="en-US" dirty="0"/>
                        <a:t>4.4</a:t>
                      </a:r>
                    </a:p>
                  </a:txBody>
                  <a:tcPr anchor="ctr"/>
                </a:tc>
                <a:tc>
                  <a:txBody>
                    <a:bodyPr/>
                    <a:lstStyle/>
                    <a:p>
                      <a:r>
                        <a:rPr lang="en-US" dirty="0"/>
                        <a:t>3</a:t>
                      </a:r>
                    </a:p>
                  </a:txBody>
                  <a:tcPr anchor="ctr"/>
                </a:tc>
                <a:extLst>
                  <a:ext uri="{0D108BD9-81ED-4DB2-BD59-A6C34878D82A}">
                    <a16:rowId xmlns:a16="http://schemas.microsoft.com/office/drawing/2014/main" val="522315634"/>
                  </a:ext>
                </a:extLst>
              </a:tr>
              <a:tr h="662178">
                <a:tc>
                  <a:txBody>
                    <a:bodyPr/>
                    <a:lstStyle/>
                    <a:p>
                      <a:r>
                        <a:rPr lang="en-US"/>
                        <a:t>Item 3</a:t>
                      </a:r>
                      <a:endParaRPr lang="en-US" dirty="0"/>
                    </a:p>
                  </a:txBody>
                  <a:tcPr anchor="ctr"/>
                </a:tc>
                <a:tc>
                  <a:txBody>
                    <a:bodyPr/>
                    <a:lstStyle/>
                    <a:p>
                      <a:r>
                        <a:rPr lang="en-US" dirty="0"/>
                        <a:t>2.1</a:t>
                      </a:r>
                    </a:p>
                  </a:txBody>
                  <a:tcPr anchor="ctr"/>
                </a:tc>
                <a:tc>
                  <a:txBody>
                    <a:bodyPr/>
                    <a:lstStyle/>
                    <a:p>
                      <a:r>
                        <a:rPr lang="en-US" dirty="0"/>
                        <a:t>1.7</a:t>
                      </a:r>
                    </a:p>
                  </a:txBody>
                  <a:tcPr anchor="ctr"/>
                </a:tc>
                <a:tc>
                  <a:txBody>
                    <a:bodyPr/>
                    <a:lstStyle/>
                    <a:p>
                      <a:r>
                        <a:rPr lang="en-US" dirty="0"/>
                        <a:t>2.5</a:t>
                      </a:r>
                    </a:p>
                  </a:txBody>
                  <a:tcPr anchor="ctr"/>
                </a:tc>
                <a:tc>
                  <a:txBody>
                    <a:bodyPr/>
                    <a:lstStyle/>
                    <a:p>
                      <a:r>
                        <a:rPr lang="en-US" dirty="0"/>
                        <a:t>2.8</a:t>
                      </a:r>
                    </a:p>
                  </a:txBody>
                  <a:tcPr anchor="ctr"/>
                </a:tc>
                <a:extLst>
                  <a:ext uri="{0D108BD9-81ED-4DB2-BD59-A6C34878D82A}">
                    <a16:rowId xmlns:a16="http://schemas.microsoft.com/office/drawing/2014/main" val="3923311043"/>
                  </a:ext>
                </a:extLst>
              </a:tr>
              <a:tr h="662178">
                <a:tc>
                  <a:txBody>
                    <a:bodyPr/>
                    <a:lstStyle/>
                    <a:p>
                      <a:r>
                        <a:rPr lang="en-US" dirty="0"/>
                        <a:t>Item 4</a:t>
                      </a:r>
                    </a:p>
                  </a:txBody>
                  <a:tcPr anchor="ctr"/>
                </a:tc>
                <a:tc>
                  <a:txBody>
                    <a:bodyPr/>
                    <a:lstStyle/>
                    <a:p>
                      <a:r>
                        <a:rPr lang="en-US" dirty="0"/>
                        <a:t>4.5</a:t>
                      </a:r>
                    </a:p>
                  </a:txBody>
                  <a:tcPr anchor="ctr"/>
                </a:tc>
                <a:tc>
                  <a:txBody>
                    <a:bodyPr/>
                    <a:lstStyle/>
                    <a:p>
                      <a:r>
                        <a:rPr lang="en-US" dirty="0"/>
                        <a:t>2.2</a:t>
                      </a:r>
                    </a:p>
                  </a:txBody>
                  <a:tcPr anchor="ctr"/>
                </a:tc>
                <a:tc>
                  <a:txBody>
                    <a:bodyPr/>
                    <a:lstStyle/>
                    <a:p>
                      <a:r>
                        <a:rPr lang="en-US" dirty="0"/>
                        <a:t>1.7</a:t>
                      </a:r>
                    </a:p>
                  </a:txBody>
                  <a:tcPr anchor="ctr"/>
                </a:tc>
                <a:tc>
                  <a:txBody>
                    <a:bodyPr/>
                    <a:lstStyle/>
                    <a:p>
                      <a:r>
                        <a:rPr lang="en-US" dirty="0"/>
                        <a:t>7</a:t>
                      </a:r>
                    </a:p>
                  </a:txBody>
                  <a:tcPr anchor="ctr"/>
                </a:tc>
                <a:extLst>
                  <a:ext uri="{0D108BD9-81ED-4DB2-BD59-A6C34878D82A}">
                    <a16:rowId xmlns:a16="http://schemas.microsoft.com/office/drawing/2014/main" val="2046739586"/>
                  </a:ext>
                </a:extLst>
              </a:tr>
            </a:tbl>
          </a:graphicData>
        </a:graphic>
      </p:graphicFrame>
    </p:spTree>
    <p:extLst>
      <p:ext uri="{BB962C8B-B14F-4D97-AF65-F5344CB8AC3E}">
        <p14:creationId xmlns:p14="http://schemas.microsoft.com/office/powerpoint/2010/main" val="249144550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Picture Placeholder 37" descr="Picture of rope on the deck of a boat on the water ">
            <a:extLst>
              <a:ext uri="{FF2B5EF4-FFF2-40B4-BE49-F238E27FC236}">
                <a16:creationId xmlns:a16="http://schemas.microsoft.com/office/drawing/2014/main" id="{A576A505-D1FF-415A-B9B8-C4344E62B8C6}"/>
              </a:ext>
            </a:extLst>
          </p:cNvPr>
          <p:cNvPicPr>
            <a:picLocks noGrp="1" noChangeAspect="1"/>
          </p:cNvPicPr>
          <p:nvPr>
            <p:ph type="pic" sz="quarter" idx="13"/>
          </p:nvPr>
        </p:nvPicPr>
        <p:blipFill rotWithShape="1">
          <a:blip r:embed="rId3"/>
          <a:srcRect t="14794" b="14794"/>
          <a:stretch/>
        </p:blipFill>
        <p:spPr>
          <a:xfrm>
            <a:off x="-2962" y="588461"/>
            <a:ext cx="12194962" cy="5724601"/>
          </a:xfrm>
        </p:spPr>
      </p:pic>
      <p:sp>
        <p:nvSpPr>
          <p:cNvPr id="19" name="Title 18">
            <a:extLst>
              <a:ext uri="{FF2B5EF4-FFF2-40B4-BE49-F238E27FC236}">
                <a16:creationId xmlns:a16="http://schemas.microsoft.com/office/drawing/2014/main" id="{046EB206-249B-419D-9FA7-A5F023D98A67}"/>
              </a:ext>
            </a:extLst>
          </p:cNvPr>
          <p:cNvSpPr>
            <a:spLocks noGrp="1"/>
          </p:cNvSpPr>
          <p:nvPr>
            <p:ph type="title"/>
          </p:nvPr>
        </p:nvSpPr>
        <p:spPr>
          <a:xfrm>
            <a:off x="7434263" y="1506070"/>
            <a:ext cx="4456111" cy="3135405"/>
          </a:xfrm>
        </p:spPr>
        <p:txBody>
          <a:bodyPr/>
          <a:lstStyle/>
          <a:p>
            <a:r>
              <a:rPr lang="en-US" dirty="0"/>
              <a:t>The way to get started is to quit talking and begin doing.</a:t>
            </a:r>
          </a:p>
        </p:txBody>
      </p:sp>
      <p:sp>
        <p:nvSpPr>
          <p:cNvPr id="40" name="Text Placeholder 39">
            <a:extLst>
              <a:ext uri="{FF2B5EF4-FFF2-40B4-BE49-F238E27FC236}">
                <a16:creationId xmlns:a16="http://schemas.microsoft.com/office/drawing/2014/main" id="{DCFF3E1F-B30E-456E-B549-C2DC299C87DD}"/>
              </a:ext>
            </a:extLst>
          </p:cNvPr>
          <p:cNvSpPr>
            <a:spLocks noGrp="1"/>
          </p:cNvSpPr>
          <p:nvPr>
            <p:ph type="body" sz="quarter" idx="15"/>
          </p:nvPr>
        </p:nvSpPr>
        <p:spPr>
          <a:xfrm>
            <a:off x="7434263" y="4778001"/>
            <a:ext cx="4430712" cy="971924"/>
          </a:xfrm>
        </p:spPr>
        <p:txBody>
          <a:bodyPr/>
          <a:lstStyle/>
          <a:p>
            <a:r>
              <a:rPr lang="en-US"/>
              <a:t>Walt Disney</a:t>
            </a:r>
            <a:endParaRPr lang="en-US" dirty="0"/>
          </a:p>
        </p:txBody>
      </p:sp>
      <p:sp>
        <p:nvSpPr>
          <p:cNvPr id="33" name="Footer Placeholder 32">
            <a:extLst>
              <a:ext uri="{FF2B5EF4-FFF2-40B4-BE49-F238E27FC236}">
                <a16:creationId xmlns:a16="http://schemas.microsoft.com/office/drawing/2014/main" id="{7F34BC53-E008-4F81-9371-26198EA087D5}"/>
              </a:ext>
            </a:extLst>
          </p:cNvPr>
          <p:cNvSpPr>
            <a:spLocks noGrp="1"/>
          </p:cNvSpPr>
          <p:nvPr>
            <p:ph type="ftr" sz="quarter" idx="11"/>
          </p:nvPr>
        </p:nvSpPr>
        <p:spPr>
          <a:xfrm>
            <a:off x="4038600" y="6356350"/>
            <a:ext cx="4114800" cy="365125"/>
          </a:xfrm>
        </p:spPr>
        <p:txBody>
          <a:bodyPr/>
          <a:lstStyle/>
          <a:p>
            <a:r>
              <a:rPr lang="en-US"/>
              <a:t>PRESENTATION TITLE</a:t>
            </a:r>
            <a:endParaRPr lang="en-US" dirty="0"/>
          </a:p>
        </p:txBody>
      </p:sp>
      <p:sp>
        <p:nvSpPr>
          <p:cNvPr id="35" name="Slide Number Placeholder 34">
            <a:extLst>
              <a:ext uri="{FF2B5EF4-FFF2-40B4-BE49-F238E27FC236}">
                <a16:creationId xmlns:a16="http://schemas.microsoft.com/office/drawing/2014/main" id="{E3795E5D-69C5-4393-B210-9ABCC9DED6AD}"/>
              </a:ext>
            </a:extLst>
          </p:cNvPr>
          <p:cNvSpPr>
            <a:spLocks noGrp="1"/>
          </p:cNvSpPr>
          <p:nvPr>
            <p:ph type="sldNum" sz="quarter" idx="12"/>
          </p:nvPr>
        </p:nvSpPr>
        <p:spPr>
          <a:xfrm>
            <a:off x="9906000" y="6356350"/>
            <a:ext cx="1447800" cy="365125"/>
          </a:xfrm>
        </p:spPr>
        <p:txBody>
          <a:bodyPr/>
          <a:lstStyle/>
          <a:p>
            <a:fld id="{73B850FF-6169-4056-8077-06FFA93A5366}" type="slidenum">
              <a:rPr lang="en-US" smtClean="0"/>
              <a:pPr/>
              <a:t>6</a:t>
            </a:fld>
            <a:endParaRPr lang="en-US"/>
          </a:p>
        </p:txBody>
      </p:sp>
    </p:spTree>
    <p:extLst>
      <p:ext uri="{BB962C8B-B14F-4D97-AF65-F5344CB8AC3E}">
        <p14:creationId xmlns:p14="http://schemas.microsoft.com/office/powerpoint/2010/main" val="165909725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10A0993-416C-4F00-B9F6-CC36287DBBF8}"/>
              </a:ext>
            </a:extLst>
          </p:cNvPr>
          <p:cNvSpPr>
            <a:spLocks noGrp="1"/>
          </p:cNvSpPr>
          <p:nvPr>
            <p:ph type="title"/>
          </p:nvPr>
        </p:nvSpPr>
        <p:spPr/>
        <p:txBody>
          <a:bodyPr/>
          <a:lstStyle/>
          <a:p>
            <a:r>
              <a:rPr lang="en-US" dirty="0"/>
              <a:t>Team</a:t>
            </a:r>
          </a:p>
        </p:txBody>
      </p:sp>
      <p:pic>
        <p:nvPicPr>
          <p:cNvPr id="32" name="Picture Placeholder 31" descr="headshot">
            <a:extLst>
              <a:ext uri="{FF2B5EF4-FFF2-40B4-BE49-F238E27FC236}">
                <a16:creationId xmlns:a16="http://schemas.microsoft.com/office/drawing/2014/main" id="{EC8B4428-A350-4462-B7CB-B11DFAB7F401}"/>
              </a:ext>
            </a:extLst>
          </p:cNvPr>
          <p:cNvPicPr>
            <a:picLocks noGrp="1" noChangeAspect="1"/>
          </p:cNvPicPr>
          <p:nvPr>
            <p:ph type="pic" sz="quarter" idx="13"/>
          </p:nvPr>
        </p:nvPicPr>
        <p:blipFill>
          <a:blip r:embed="rId2"/>
          <a:srcRect t="223" b="223"/>
          <a:stretch>
            <a:fillRect/>
          </a:stretch>
        </p:blipFill>
        <p:spPr>
          <a:prstGeom prst="rect">
            <a:avLst/>
          </a:prstGeom>
        </p:spPr>
      </p:pic>
      <p:sp>
        <p:nvSpPr>
          <p:cNvPr id="24" name="Text Placeholder 23">
            <a:extLst>
              <a:ext uri="{FF2B5EF4-FFF2-40B4-BE49-F238E27FC236}">
                <a16:creationId xmlns:a16="http://schemas.microsoft.com/office/drawing/2014/main" id="{A408DF1D-F5DB-4E7A-9020-52C5A0618697}"/>
              </a:ext>
            </a:extLst>
          </p:cNvPr>
          <p:cNvSpPr>
            <a:spLocks noGrp="1"/>
          </p:cNvSpPr>
          <p:nvPr>
            <p:ph type="body" sz="quarter" idx="17"/>
          </p:nvPr>
        </p:nvSpPr>
        <p:spPr/>
        <p:txBody>
          <a:bodyPr/>
          <a:lstStyle/>
          <a:p>
            <a:r>
              <a:rPr lang="en-US" dirty="0"/>
              <a:t>Name</a:t>
            </a:r>
          </a:p>
        </p:txBody>
      </p:sp>
      <p:sp>
        <p:nvSpPr>
          <p:cNvPr id="25" name="Text Placeholder 24">
            <a:extLst>
              <a:ext uri="{FF2B5EF4-FFF2-40B4-BE49-F238E27FC236}">
                <a16:creationId xmlns:a16="http://schemas.microsoft.com/office/drawing/2014/main" id="{F1477362-83E6-4A64-90A5-6AE1D9A067CE}"/>
              </a:ext>
            </a:extLst>
          </p:cNvPr>
          <p:cNvSpPr>
            <a:spLocks noGrp="1"/>
          </p:cNvSpPr>
          <p:nvPr>
            <p:ph type="body" sz="quarter" idx="18"/>
          </p:nvPr>
        </p:nvSpPr>
        <p:spPr/>
        <p:txBody>
          <a:bodyPr/>
          <a:lstStyle/>
          <a:p>
            <a:r>
              <a:rPr lang="en-US" dirty="0"/>
              <a:t>Title</a:t>
            </a:r>
          </a:p>
        </p:txBody>
      </p:sp>
      <p:pic>
        <p:nvPicPr>
          <p:cNvPr id="33" name="Picture Placeholder 32" descr="headshot">
            <a:extLst>
              <a:ext uri="{FF2B5EF4-FFF2-40B4-BE49-F238E27FC236}">
                <a16:creationId xmlns:a16="http://schemas.microsoft.com/office/drawing/2014/main" id="{392F1A22-223E-4567-A317-78E5256A8AF1}"/>
              </a:ext>
            </a:extLst>
          </p:cNvPr>
          <p:cNvPicPr>
            <a:picLocks noGrp="1" noChangeAspect="1"/>
          </p:cNvPicPr>
          <p:nvPr>
            <p:ph type="pic" sz="quarter" idx="14"/>
          </p:nvPr>
        </p:nvPicPr>
        <p:blipFill>
          <a:blip r:embed="rId3"/>
          <a:srcRect t="223" b="223"/>
          <a:stretch>
            <a:fillRect/>
          </a:stretch>
        </p:blipFill>
        <p:spPr>
          <a:prstGeom prst="rect">
            <a:avLst/>
          </a:prstGeom>
        </p:spPr>
      </p:pic>
      <p:sp>
        <p:nvSpPr>
          <p:cNvPr id="26" name="Text Placeholder 25">
            <a:extLst>
              <a:ext uri="{FF2B5EF4-FFF2-40B4-BE49-F238E27FC236}">
                <a16:creationId xmlns:a16="http://schemas.microsoft.com/office/drawing/2014/main" id="{3883B26B-8063-4BE1-AD04-62A490E0FB69}"/>
              </a:ext>
            </a:extLst>
          </p:cNvPr>
          <p:cNvSpPr>
            <a:spLocks noGrp="1"/>
          </p:cNvSpPr>
          <p:nvPr>
            <p:ph type="body" sz="quarter" idx="19"/>
          </p:nvPr>
        </p:nvSpPr>
        <p:spPr/>
        <p:txBody>
          <a:bodyPr/>
          <a:lstStyle/>
          <a:p>
            <a:r>
              <a:rPr lang="en-US" dirty="0"/>
              <a:t>Name</a:t>
            </a:r>
          </a:p>
        </p:txBody>
      </p:sp>
      <p:sp>
        <p:nvSpPr>
          <p:cNvPr id="27" name="Text Placeholder 26">
            <a:extLst>
              <a:ext uri="{FF2B5EF4-FFF2-40B4-BE49-F238E27FC236}">
                <a16:creationId xmlns:a16="http://schemas.microsoft.com/office/drawing/2014/main" id="{851064B1-9208-4C06-ACC6-88E3C556297F}"/>
              </a:ext>
            </a:extLst>
          </p:cNvPr>
          <p:cNvSpPr>
            <a:spLocks noGrp="1"/>
          </p:cNvSpPr>
          <p:nvPr>
            <p:ph type="body" sz="quarter" idx="20"/>
          </p:nvPr>
        </p:nvSpPr>
        <p:spPr/>
        <p:txBody>
          <a:bodyPr/>
          <a:lstStyle/>
          <a:p>
            <a:r>
              <a:rPr lang="en-US" dirty="0"/>
              <a:t>Title</a:t>
            </a:r>
          </a:p>
        </p:txBody>
      </p:sp>
      <p:pic>
        <p:nvPicPr>
          <p:cNvPr id="34" name="Picture Placeholder 33" descr="headshot">
            <a:extLst>
              <a:ext uri="{FF2B5EF4-FFF2-40B4-BE49-F238E27FC236}">
                <a16:creationId xmlns:a16="http://schemas.microsoft.com/office/drawing/2014/main" id="{77D780DE-642C-4FFA-9F13-DB1D96E6B3A7}"/>
              </a:ext>
            </a:extLst>
          </p:cNvPr>
          <p:cNvPicPr>
            <a:picLocks noGrp="1" noChangeAspect="1"/>
          </p:cNvPicPr>
          <p:nvPr>
            <p:ph type="pic" sz="quarter" idx="15"/>
          </p:nvPr>
        </p:nvPicPr>
        <p:blipFill>
          <a:blip r:embed="rId4"/>
          <a:srcRect t="185" b="185"/>
          <a:stretch>
            <a:fillRect/>
          </a:stretch>
        </p:blipFill>
        <p:spPr>
          <a:prstGeom prst="rect">
            <a:avLst/>
          </a:prstGeom>
        </p:spPr>
      </p:pic>
      <p:sp>
        <p:nvSpPr>
          <p:cNvPr id="28" name="Text Placeholder 27">
            <a:extLst>
              <a:ext uri="{FF2B5EF4-FFF2-40B4-BE49-F238E27FC236}">
                <a16:creationId xmlns:a16="http://schemas.microsoft.com/office/drawing/2014/main" id="{83984FD9-8CE0-4908-A1B2-8D31E8ACC5E8}"/>
              </a:ext>
            </a:extLst>
          </p:cNvPr>
          <p:cNvSpPr>
            <a:spLocks noGrp="1"/>
          </p:cNvSpPr>
          <p:nvPr>
            <p:ph type="body" sz="quarter" idx="21"/>
          </p:nvPr>
        </p:nvSpPr>
        <p:spPr/>
        <p:txBody>
          <a:bodyPr/>
          <a:lstStyle/>
          <a:p>
            <a:r>
              <a:rPr lang="en-US" dirty="0"/>
              <a:t>Name</a:t>
            </a:r>
          </a:p>
        </p:txBody>
      </p:sp>
      <p:sp>
        <p:nvSpPr>
          <p:cNvPr id="29" name="Text Placeholder 28">
            <a:extLst>
              <a:ext uri="{FF2B5EF4-FFF2-40B4-BE49-F238E27FC236}">
                <a16:creationId xmlns:a16="http://schemas.microsoft.com/office/drawing/2014/main" id="{D85934F7-C290-4F79-AB58-13AAA42989E6}"/>
              </a:ext>
            </a:extLst>
          </p:cNvPr>
          <p:cNvSpPr>
            <a:spLocks noGrp="1"/>
          </p:cNvSpPr>
          <p:nvPr>
            <p:ph type="body" sz="quarter" idx="22"/>
          </p:nvPr>
        </p:nvSpPr>
        <p:spPr/>
        <p:txBody>
          <a:bodyPr/>
          <a:lstStyle/>
          <a:p>
            <a:r>
              <a:rPr lang="en-US" dirty="0"/>
              <a:t>Title</a:t>
            </a:r>
          </a:p>
        </p:txBody>
      </p:sp>
      <p:pic>
        <p:nvPicPr>
          <p:cNvPr id="35" name="Picture Placeholder 34" descr="headshot">
            <a:extLst>
              <a:ext uri="{FF2B5EF4-FFF2-40B4-BE49-F238E27FC236}">
                <a16:creationId xmlns:a16="http://schemas.microsoft.com/office/drawing/2014/main" id="{723F8DA9-B726-455F-8A2E-24E545B0CD85}"/>
              </a:ext>
            </a:extLst>
          </p:cNvPr>
          <p:cNvPicPr>
            <a:picLocks noGrp="1" noChangeAspect="1"/>
          </p:cNvPicPr>
          <p:nvPr>
            <p:ph type="pic" sz="quarter" idx="16"/>
          </p:nvPr>
        </p:nvPicPr>
        <p:blipFill>
          <a:blip r:embed="rId5"/>
          <a:srcRect t="223" b="223"/>
          <a:stretch>
            <a:fillRect/>
          </a:stretch>
        </p:blipFill>
        <p:spPr>
          <a:prstGeom prst="rect">
            <a:avLst/>
          </a:prstGeom>
        </p:spPr>
      </p:pic>
      <p:sp>
        <p:nvSpPr>
          <p:cNvPr id="30" name="Text Placeholder 29">
            <a:extLst>
              <a:ext uri="{FF2B5EF4-FFF2-40B4-BE49-F238E27FC236}">
                <a16:creationId xmlns:a16="http://schemas.microsoft.com/office/drawing/2014/main" id="{8217AC58-BD37-44D1-94EA-4AB41F3A3CE5}"/>
              </a:ext>
            </a:extLst>
          </p:cNvPr>
          <p:cNvSpPr>
            <a:spLocks noGrp="1"/>
          </p:cNvSpPr>
          <p:nvPr>
            <p:ph type="body" sz="quarter" idx="23"/>
          </p:nvPr>
        </p:nvSpPr>
        <p:spPr/>
        <p:txBody>
          <a:bodyPr/>
          <a:lstStyle/>
          <a:p>
            <a:r>
              <a:rPr lang="en-US" dirty="0"/>
              <a:t>Name</a:t>
            </a:r>
          </a:p>
        </p:txBody>
      </p:sp>
      <p:sp>
        <p:nvSpPr>
          <p:cNvPr id="31" name="Text Placeholder 30">
            <a:extLst>
              <a:ext uri="{FF2B5EF4-FFF2-40B4-BE49-F238E27FC236}">
                <a16:creationId xmlns:a16="http://schemas.microsoft.com/office/drawing/2014/main" id="{B0566326-3947-4BD0-8963-2814E4A73490}"/>
              </a:ext>
            </a:extLst>
          </p:cNvPr>
          <p:cNvSpPr>
            <a:spLocks noGrp="1"/>
          </p:cNvSpPr>
          <p:nvPr>
            <p:ph type="body" sz="quarter" idx="24"/>
          </p:nvPr>
        </p:nvSpPr>
        <p:spPr/>
        <p:txBody>
          <a:bodyPr/>
          <a:lstStyle/>
          <a:p>
            <a:r>
              <a:rPr lang="en-US" dirty="0"/>
              <a:t>Title</a:t>
            </a:r>
          </a:p>
        </p:txBody>
      </p:sp>
      <p:sp>
        <p:nvSpPr>
          <p:cNvPr id="4" name="Footer Placeholder 3">
            <a:extLst>
              <a:ext uri="{FF2B5EF4-FFF2-40B4-BE49-F238E27FC236}">
                <a16:creationId xmlns:a16="http://schemas.microsoft.com/office/drawing/2014/main" id="{D7C6826A-916A-4AC8-8425-080E89DAF517}"/>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FE3EB774-B456-48FC-A23E-C8808D854228}"/>
              </a:ext>
            </a:extLst>
          </p:cNvPr>
          <p:cNvSpPr>
            <a:spLocks noGrp="1"/>
          </p:cNvSpPr>
          <p:nvPr>
            <p:ph type="sldNum" sz="quarter" idx="12"/>
          </p:nvPr>
        </p:nvSpPr>
        <p:spPr/>
        <p:txBody>
          <a:bodyPr/>
          <a:lstStyle/>
          <a:p>
            <a:fld id="{73B850FF-6169-4056-8077-06FFA93A5366}" type="slidenum">
              <a:rPr lang="en-US" smtClean="0"/>
              <a:pPr/>
              <a:t>7</a:t>
            </a:fld>
            <a:endParaRPr lang="en-US" dirty="0"/>
          </a:p>
        </p:txBody>
      </p:sp>
    </p:spTree>
    <p:extLst>
      <p:ext uri="{BB962C8B-B14F-4D97-AF65-F5344CB8AC3E}">
        <p14:creationId xmlns:p14="http://schemas.microsoft.com/office/powerpoint/2010/main" val="1130864860"/>
      </p:ext>
    </p:extLst>
  </p:cSld>
  <p:clrMapOvr>
    <a:masterClrMapping/>
  </p:clrMapOvr>
</p:sld>
</file>

<file path=ppt/slides/slide8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B9ACA87-40B7-4FF5-A212-F08614F0FEA9}"/>
              </a:ext>
            </a:extLst>
          </p:cNvPr>
          <p:cNvSpPr>
            <a:spLocks noGrp="1"/>
          </p:cNvSpPr>
          <p:nvPr>
            <p:ph type="title"/>
          </p:nvPr>
        </p:nvSpPr>
        <p:spPr>
          <a:xfrm>
            <a:off x="1198181" y="4625685"/>
            <a:ext cx="9988166" cy="1495403"/>
          </a:xfrm>
        </p:spPr>
        <p:txBody>
          <a:bodyPr/>
          <a:lstStyle/>
          <a:p>
            <a:r>
              <a:rPr lang="en-US" dirty="0"/>
              <a:t>Timeline</a:t>
            </a:r>
          </a:p>
        </p:txBody>
      </p:sp>
      <p:sp>
        <p:nvSpPr>
          <p:cNvPr id="4" name="Footer Placeholder 3">
            <a:extLst>
              <a:ext uri="{FF2B5EF4-FFF2-40B4-BE49-F238E27FC236}">
                <a16:creationId xmlns:a16="http://schemas.microsoft.com/office/drawing/2014/main" id="{9E594C45-7885-4737-AD20-D468F364BDD4}"/>
              </a:ext>
            </a:extLst>
          </p:cNvPr>
          <p:cNvSpPr>
            <a:spLocks noGrp="1"/>
          </p:cNvSpPr>
          <p:nvPr>
            <p:ph type="ftr" sz="quarter" idx="11"/>
          </p:nvPr>
        </p:nvSpPr>
        <p:spPr>
          <a:xfrm>
            <a:off x="4038600" y="6356350"/>
            <a:ext cx="4114800" cy="365125"/>
          </a:xfrm>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91D30637-75DC-4300-B8E2-DEE302887A01}"/>
              </a:ext>
            </a:extLst>
          </p:cNvPr>
          <p:cNvSpPr>
            <a:spLocks noGrp="1"/>
          </p:cNvSpPr>
          <p:nvPr>
            <p:ph type="sldNum" sz="quarter" idx="12"/>
          </p:nvPr>
        </p:nvSpPr>
        <p:spPr>
          <a:xfrm>
            <a:off x="9906000" y="6356350"/>
            <a:ext cx="1447800" cy="365125"/>
          </a:xfrm>
        </p:spPr>
        <p:txBody>
          <a:bodyPr/>
          <a:lstStyle/>
          <a:p>
            <a:fld id="{73B850FF-6169-4056-8077-06FFA93A5366}" type="slidenum">
              <a:rPr lang="en-US" smtClean="0"/>
              <a:pPr/>
              <a:t>8</a:t>
            </a:fld>
            <a:endParaRPr lang="en-US" dirty="0"/>
          </a:p>
        </p:txBody>
      </p:sp>
      <p:graphicFrame>
        <p:nvGraphicFramePr>
          <p:cNvPr id="16" name="Content Placeholder 3" descr="Timeline Placeholder ">
            <a:extLst>
              <a:ext uri="{FF2B5EF4-FFF2-40B4-BE49-F238E27FC236}">
                <a16:creationId xmlns:a16="http://schemas.microsoft.com/office/drawing/2014/main" id="{456C4F59-0278-4F82-A986-76CCCF1B32C3}"/>
              </a:ext>
            </a:extLst>
          </p:cNvPr>
          <p:cNvGraphicFramePr>
            <a:graphicFrameLocks noGrp="1"/>
          </p:cNvGraphicFramePr>
          <p:nvPr>
            <p:ph sz="quarter" idx="13"/>
            <p:extLst>
              <p:ext uri="{D42A27DB-BD31-4B8C-83A1-F6EECF244321}">
                <p14:modId xmlns:p14="http://schemas.microsoft.com/office/powerpoint/2010/main" val="2869174539"/>
              </p:ext>
            </p:extLst>
          </p:nvPr>
        </p:nvGraphicFramePr>
        <p:xfrm>
          <a:off x="641350" y="501650"/>
          <a:ext cx="10909300" cy="43497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4787411"/>
      </p:ext>
    </p:extLst>
  </p:cSld>
  <p:clrMapOvr>
    <a:masterClrMapping/>
  </p:clrMapOvr>
</p:sld>
</file>

<file path=ppt/slides/slide9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D27707A-0D74-4391-B40D-9DA61B878782}"/>
              </a:ext>
            </a:extLst>
          </p:cNvPr>
          <p:cNvSpPr>
            <a:spLocks noGrp="1"/>
          </p:cNvSpPr>
          <p:nvPr>
            <p:ph type="title"/>
          </p:nvPr>
        </p:nvSpPr>
        <p:spPr>
          <a:xfrm>
            <a:off x="1198182" y="559814"/>
            <a:ext cx="9795636" cy="1335662"/>
          </a:xfrm>
        </p:spPr>
        <p:txBody>
          <a:bodyPr/>
          <a:lstStyle/>
          <a:p>
            <a:r>
              <a:rPr lang="en-US" dirty="0"/>
              <a:t>Two Content</a:t>
            </a:r>
          </a:p>
        </p:txBody>
      </p:sp>
      <p:sp>
        <p:nvSpPr>
          <p:cNvPr id="11" name="Text Placeholder 10">
            <a:extLst>
              <a:ext uri="{FF2B5EF4-FFF2-40B4-BE49-F238E27FC236}">
                <a16:creationId xmlns:a16="http://schemas.microsoft.com/office/drawing/2014/main" id="{AF0EA84E-37B0-4EF8-97A4-327D8F38CA75}"/>
              </a:ext>
            </a:extLst>
          </p:cNvPr>
          <p:cNvSpPr>
            <a:spLocks noGrp="1"/>
          </p:cNvSpPr>
          <p:nvPr>
            <p:ph type="body" sz="quarter" idx="13"/>
          </p:nvPr>
        </p:nvSpPr>
        <p:spPr>
          <a:xfrm>
            <a:off x="1195388" y="2107496"/>
            <a:ext cx="4756714" cy="597604"/>
          </a:xfrm>
        </p:spPr>
        <p:txBody>
          <a:bodyPr/>
          <a:lstStyle/>
          <a:p>
            <a:r>
              <a:rPr lang="en-US"/>
              <a:t>Subtitle</a:t>
            </a:r>
            <a:endParaRPr lang="en-US" dirty="0"/>
          </a:p>
        </p:txBody>
      </p:sp>
      <p:sp>
        <p:nvSpPr>
          <p:cNvPr id="10" name="Content Placeholder 9">
            <a:extLst>
              <a:ext uri="{FF2B5EF4-FFF2-40B4-BE49-F238E27FC236}">
                <a16:creationId xmlns:a16="http://schemas.microsoft.com/office/drawing/2014/main" id="{5438B01A-F91F-4EF4-B5EE-178E2107B674}"/>
              </a:ext>
            </a:extLst>
          </p:cNvPr>
          <p:cNvSpPr>
            <a:spLocks noGrp="1"/>
          </p:cNvSpPr>
          <p:nvPr>
            <p:ph idx="1"/>
          </p:nvPr>
        </p:nvSpPr>
        <p:spPr>
          <a:xfrm>
            <a:off x="1195281" y="2717782"/>
            <a:ext cx="4745568" cy="3365605"/>
          </a:xfrm>
        </p:spPr>
        <p:txBody>
          <a:bodyPr>
            <a:normAutofit/>
          </a:bodyPr>
          <a:lstStyle/>
          <a:p>
            <a:r>
              <a:rPr lang="en-US" dirty="0"/>
              <a:t>Add text, images, art, and videos. </a:t>
            </a:r>
          </a:p>
          <a:p>
            <a:r>
              <a:rPr lang="en-US" dirty="0"/>
              <a:t>Add transitions, animations, and motion. </a:t>
            </a:r>
          </a:p>
          <a:p>
            <a:r>
              <a:rPr lang="en-US" dirty="0"/>
              <a:t>Save to OneDrive, to get to your presentations from your computer, tablet, or phone. </a:t>
            </a:r>
          </a:p>
        </p:txBody>
      </p:sp>
      <p:sp>
        <p:nvSpPr>
          <p:cNvPr id="13" name="Text Placeholder 12">
            <a:extLst>
              <a:ext uri="{FF2B5EF4-FFF2-40B4-BE49-F238E27FC236}">
                <a16:creationId xmlns:a16="http://schemas.microsoft.com/office/drawing/2014/main" id="{1C5759BA-D967-4688-A625-35405465AE65}"/>
              </a:ext>
            </a:extLst>
          </p:cNvPr>
          <p:cNvSpPr>
            <a:spLocks noGrp="1"/>
          </p:cNvSpPr>
          <p:nvPr>
            <p:ph type="body" sz="quarter" idx="15"/>
          </p:nvPr>
        </p:nvSpPr>
        <p:spPr>
          <a:xfrm>
            <a:off x="6243612" y="2107388"/>
            <a:ext cx="4756714" cy="597604"/>
          </a:xfrm>
        </p:spPr>
        <p:txBody>
          <a:bodyPr/>
          <a:lstStyle/>
          <a:p>
            <a:r>
              <a:rPr lang="en-US"/>
              <a:t>Subtitle</a:t>
            </a:r>
            <a:endParaRPr lang="en-US" dirty="0"/>
          </a:p>
        </p:txBody>
      </p:sp>
      <p:sp>
        <p:nvSpPr>
          <p:cNvPr id="12" name="Content Placeholder 11">
            <a:extLst>
              <a:ext uri="{FF2B5EF4-FFF2-40B4-BE49-F238E27FC236}">
                <a16:creationId xmlns:a16="http://schemas.microsoft.com/office/drawing/2014/main" id="{9513B9FD-5ED9-47A6-9D8D-02CE6F5384D6}"/>
              </a:ext>
            </a:extLst>
          </p:cNvPr>
          <p:cNvSpPr>
            <a:spLocks noGrp="1"/>
          </p:cNvSpPr>
          <p:nvPr>
            <p:ph idx="14"/>
          </p:nvPr>
        </p:nvSpPr>
        <p:spPr>
          <a:xfrm>
            <a:off x="6243505" y="2717674"/>
            <a:ext cx="4745568" cy="3365605"/>
          </a:xfrm>
        </p:spPr>
        <p:txBody>
          <a:bodyPr>
            <a:normAutofit/>
          </a:bodyPr>
          <a:lstStyle/>
          <a:p>
            <a:r>
              <a:rPr lang="en-US" dirty="0"/>
              <a:t>Open the Design Ideas pane for instant slide makeovers. </a:t>
            </a:r>
          </a:p>
          <a:p>
            <a:r>
              <a:rPr lang="en-US" dirty="0"/>
              <a:t>When we have design ideas, we’ll show them to you right there. </a:t>
            </a:r>
          </a:p>
        </p:txBody>
      </p:sp>
      <p:sp>
        <p:nvSpPr>
          <p:cNvPr id="15" name="Footer Placeholder 14">
            <a:extLst>
              <a:ext uri="{FF2B5EF4-FFF2-40B4-BE49-F238E27FC236}">
                <a16:creationId xmlns:a16="http://schemas.microsoft.com/office/drawing/2014/main" id="{7482F0E0-9FA4-418B-9E03-97825F3F0531}"/>
              </a:ext>
            </a:extLst>
          </p:cNvPr>
          <p:cNvSpPr>
            <a:spLocks noGrp="1"/>
          </p:cNvSpPr>
          <p:nvPr>
            <p:ph type="ftr" sz="quarter" idx="11"/>
          </p:nvPr>
        </p:nvSpPr>
        <p:spPr>
          <a:xfrm>
            <a:off x="4038600" y="6356350"/>
            <a:ext cx="4114800" cy="365125"/>
          </a:xfrm>
        </p:spPr>
        <p:txBody>
          <a:bodyPr/>
          <a:lstStyle/>
          <a:p>
            <a:r>
              <a:rPr lang="en-US"/>
              <a:t>PRESENTATION TITLE</a:t>
            </a:r>
            <a:endParaRPr lang="en-US" dirty="0"/>
          </a:p>
        </p:txBody>
      </p:sp>
      <p:sp>
        <p:nvSpPr>
          <p:cNvPr id="16" name="Slide Number Placeholder 15">
            <a:extLst>
              <a:ext uri="{FF2B5EF4-FFF2-40B4-BE49-F238E27FC236}">
                <a16:creationId xmlns:a16="http://schemas.microsoft.com/office/drawing/2014/main" id="{6BB72897-66FA-4F1E-944B-A635233E87C8}"/>
              </a:ext>
            </a:extLst>
          </p:cNvPr>
          <p:cNvSpPr>
            <a:spLocks noGrp="1"/>
          </p:cNvSpPr>
          <p:nvPr>
            <p:ph type="sldNum" sz="quarter" idx="12"/>
          </p:nvPr>
        </p:nvSpPr>
        <p:spPr>
          <a:xfrm>
            <a:off x="9906000" y="6356350"/>
            <a:ext cx="1447800" cy="365125"/>
          </a:xfrm>
        </p:spPr>
        <p:txBody>
          <a:bodyPr/>
          <a:lstStyle/>
          <a:p>
            <a:fld id="{73B850FF-6169-4056-8077-06FFA93A5366}" type="slidenum">
              <a:rPr lang="en-US" smtClean="0"/>
              <a:pPr/>
              <a:t>9</a:t>
            </a:fld>
            <a:endParaRPr lang="en-US" dirty="0"/>
          </a:p>
        </p:txBody>
      </p:sp>
    </p:spTree>
    <p:extLst>
      <p:ext uri="{BB962C8B-B14F-4D97-AF65-F5344CB8AC3E}">
        <p14:creationId xmlns:p14="http://schemas.microsoft.com/office/powerpoint/2010/main" val="254120821"/>
      </p:ext>
    </p:extLst>
  </p:cSld>
  <p:clrMapOvr>
    <a:masterClrMapping/>
  </p:clrMapOvr>
</p:sld>
</file>

<file path=ppt/theme/theme11.xml><?xml version="1.0" encoding="utf-8"?>
<a:theme xmlns:a="http://schemas.openxmlformats.org/drawingml/2006/main" name="ExploreVTI">
  <a:themeElements>
    <a:clrScheme name="Custom 33">
      <a:dk1>
        <a:sysClr val="windowText" lastClr="000000"/>
      </a:dk1>
      <a:lt1>
        <a:sysClr val="window" lastClr="FFFFFF"/>
      </a:lt1>
      <a:dk2>
        <a:srgbClr val="201449"/>
      </a:dk2>
      <a:lt2>
        <a:srgbClr val="F3F0E9"/>
      </a:lt2>
      <a:accent1>
        <a:srgbClr val="E45221"/>
      </a:accent1>
      <a:accent2>
        <a:srgbClr val="4D4EE6"/>
      </a:accent2>
      <a:accent3>
        <a:srgbClr val="454B78"/>
      </a:accent3>
      <a:accent4>
        <a:srgbClr val="A3A3C1"/>
      </a:accent4>
      <a:accent5>
        <a:srgbClr val="7162FE"/>
      </a:accent5>
      <a:accent6>
        <a:srgbClr val="1EBE9B"/>
      </a:accent6>
      <a:hlink>
        <a:srgbClr val="F900A0"/>
      </a:hlink>
      <a:folHlink>
        <a:srgbClr val="954F72"/>
      </a:folHlink>
    </a:clrScheme>
    <a:fontScheme name="Custom 23">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xploreVTI" id="{157DDAE2-BFCD-43FD-9602-E5EFEAD66DC3}" vid="{04B6EBF8-4645-4305-9753-050B4204785C}"/>
    </a:ext>
  </a:extLst>
</a:theme>
</file>

<file path=ppt/theme/theme2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2.xml.rels>&#65279;<?xml version="1.0" encoding="utf-8"?><Relationships xmlns="http://schemas.openxmlformats.org/package/2006/relationships"><Relationship Type="http://schemas.openxmlformats.org/officeDocument/2006/relationships/customXmlProps" Target="/customXml/itemProps12.xml" Id="rId1" /></Relationships>
</file>

<file path=customXml/_rels/item2.xml.rels>&#65279;<?xml version="1.0" encoding="utf-8"?><Relationships xmlns="http://schemas.openxmlformats.org/package/2006/relationships"><Relationship Type="http://schemas.openxmlformats.org/officeDocument/2006/relationships/customXmlProps" Target="/customXml/itemProps21.xml" Id="rId1" /></Relationships>
</file>

<file path=customXml/_rels/item33.xml.rels>&#65279;<?xml version="1.0" encoding="utf-8"?><Relationships xmlns="http://schemas.openxmlformats.org/package/2006/relationships"><Relationship Type="http://schemas.openxmlformats.org/officeDocument/2006/relationships/customXmlProps" Target="/customXml/itemProps33.xml" Id="rId1" /></Relationships>
</file>

<file path=customXml/item1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Props12.xml><?xml version="1.0" encoding="utf-8"?>
<ds:datastoreItem xmlns:ds="http://schemas.openxmlformats.org/officeDocument/2006/customXml" ds:itemID="{9B5E3B5A-BC69-49FF-8D6A-CC47CD10268B}"/>
</file>

<file path=customXml/itemProps21.xml><?xml version="1.0" encoding="utf-8"?>
<ds:datastoreItem xmlns:ds="http://schemas.openxmlformats.org/officeDocument/2006/customXml" ds:itemID="{945E2802-9433-4964-B550-6B2C67F93765}"/>
</file>

<file path=customXml/itemProps33.xml><?xml version="1.0" encoding="utf-8"?>
<ds:datastoreItem xmlns:ds="http://schemas.openxmlformats.org/officeDocument/2006/customXml" ds:itemID="{722B19F1-827B-4D29-A0BB-81814D5A90F0}"/>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ap:Properties xmlns:vt="http://schemas.openxmlformats.org/officeDocument/2006/docPropsVTypes" xmlns:ap="http://schemas.openxmlformats.org/officeDocument/2006/extended-properties">
  <ap:Template/>
  <ap:TotalTime>0</ap:TotalTime>
  <ap:Words>520</ap:Words>
  <ap:Application>Microsoft Office PowerPoint</ap:Application>
  <ap:PresentationFormat>Widescreen</ap:PresentationFormat>
  <ap:Paragraphs>109</ap:Paragraphs>
  <ap:Slides>12</ap:Slides>
  <ap:Notes>5</ap:Notes>
  <ap:HiddenSlides>0</ap:HiddenSlides>
  <ap:MMClips>0</ap:MMClips>
  <ap:ScaleCrop>false</ap:ScaleCrop>
  <ap:HeadingPairs>
    <vt:vector baseType="variant" size="6">
      <vt:variant>
        <vt:lpstr>Fonts Used</vt:lpstr>
      </vt:variant>
      <vt:variant>
        <vt:i4>5</vt:i4>
      </vt:variant>
      <vt:variant>
        <vt:lpstr>Theme</vt:lpstr>
      </vt:variant>
      <vt:variant>
        <vt:i4>1</vt:i4>
      </vt:variant>
      <vt:variant>
        <vt:lpstr>Slide Titles</vt:lpstr>
      </vt:variant>
      <vt:variant>
        <vt:i4>12</vt:i4>
      </vt:variant>
    </vt:vector>
  </ap:HeadingPairs>
  <ap:TitlesOfParts>
    <vt:vector baseType="lpstr" size="18">
      <vt:lpstr>Arial</vt:lpstr>
      <vt:lpstr>Avenir Next LT Pro</vt:lpstr>
      <vt:lpstr>AvenirNext LT Pro Medium</vt:lpstr>
      <vt:lpstr>Calibri</vt:lpstr>
      <vt:lpstr>Posterama</vt:lpstr>
      <vt:lpstr>ExploreVTI</vt:lpstr>
      <vt:lpstr>Presentation Title</vt:lpstr>
      <vt:lpstr>Agenda</vt:lpstr>
      <vt:lpstr>Introduction</vt:lpstr>
      <vt:lpstr>Topic One</vt:lpstr>
      <vt:lpstr>Table</vt:lpstr>
      <vt:lpstr>The way to get started is to quit talking and begin doing.</vt:lpstr>
      <vt:lpstr>Team</vt:lpstr>
      <vt:lpstr>Timeline</vt:lpstr>
      <vt:lpstr>Two Content</vt:lpstr>
      <vt:lpstr>Three Content</vt:lpstr>
      <vt:lpstr>Summary</vt:lpstr>
      <vt:lpstr>Thank You</vt:lpstr>
    </vt:vector>
  </ap:TitlesOfParts>
  <ap:LinksUpToDate>false</ap:LinksUpToDate>
  <ap:SharedDoc>false</ap:SharedDoc>
  <ap:HyperlinksChanged>false</ap:HyperlinksChanged>
  <ap:AppVersion>16.0000</ap:AppVersion>
</ap: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2021-02-07T10:03:27Z</dcterms:created>
  <dcterms:modified xsi:type="dcterms:W3CDTF">2021-02-17T04:02:24Z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