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55" d="100"/>
          <a:sy n="55" d="100"/>
        </p:scale>
        <p:origin x="13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6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1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C49BF-F1F2-4473-AE45-2E0CC7A33B62}" type="datetimeFigureOut">
              <a:rPr lang="en-US" smtClean="0"/>
              <a:t>11/10/2016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5247E-4571-4267-B9CE-1CADCF271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87" t="10336" r="10588" b="11538"/>
          <a:stretch/>
        </p:blipFill>
        <p:spPr>
          <a:xfrm>
            <a:off x="1213337" y="967153"/>
            <a:ext cx="9653954" cy="5715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23" y="15826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between </a:t>
            </a:r>
            <a:r>
              <a:rPr lang="en-US" dirty="0" err="1" smtClean="0"/>
              <a:t>Speedband</a:t>
            </a:r>
            <a:r>
              <a:rPr lang="en-US" dirty="0" smtClean="0"/>
              <a:t> and Traffic Incident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723" y="15826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SpeedBand</a:t>
            </a:r>
            <a:r>
              <a:rPr lang="en-US" dirty="0" smtClean="0"/>
              <a:t> Trigger limit for EPN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429" t="10577" r="10724" b="10817"/>
          <a:stretch/>
        </p:blipFill>
        <p:spPr>
          <a:xfrm>
            <a:off x="1512278" y="896815"/>
            <a:ext cx="9566030" cy="5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723" y="15826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Traffic Condition vs Weather Condition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836" t="11779" r="11132" b="10337"/>
          <a:stretch/>
        </p:blipFill>
        <p:spPr>
          <a:xfrm>
            <a:off x="1424354" y="844062"/>
            <a:ext cx="9460524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3723" y="15826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Route recommender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5431" t="10818" r="11674" b="6490"/>
          <a:stretch/>
        </p:blipFill>
        <p:spPr>
          <a:xfrm>
            <a:off x="1424354" y="668216"/>
            <a:ext cx="9442938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nemo nemo</dc:creator>
  <cp:lastModifiedBy>nemo nemo</cp:lastModifiedBy>
  <cp:revision>1</cp:revision>
  <dcterms:created xsi:type="dcterms:W3CDTF">2016-11-10T03:32:09Z</dcterms:created>
  <dcterms:modified xsi:type="dcterms:W3CDTF">2016-11-10T03:32:41Z</dcterms:modified>
</cp:coreProperties>
</file>