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8" r:id="rId3"/>
    <p:sldId id="257" r:id="rId4"/>
    <p:sldId id="259" r:id="rId5"/>
    <p:sldId id="262" r:id="rId6"/>
    <p:sldId id="260" r:id="rId7"/>
    <p:sldId id="261"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13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54094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96730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57406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801892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21336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4/8/2024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625086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4/8/2024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86025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12229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44391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740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025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77243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3749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4/8/2024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36045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4/8/2024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59408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4/8/2024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55339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390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4/8/2024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39878566"/>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9705" y="1580003"/>
            <a:ext cx="9640907" cy="1064046"/>
          </a:xfrm>
        </p:spPr>
        <p:txBody>
          <a:bodyPr/>
          <a:lstStyle/>
          <a:p>
            <a:r>
              <a:rPr lang="en-US" dirty="0" err="1" smtClean="0"/>
              <a:t>Hackathon</a:t>
            </a:r>
            <a:r>
              <a:rPr lang="en-US" dirty="0" smtClean="0"/>
              <a:t> project:-</a:t>
            </a:r>
            <a:endParaRPr lang="en-US" dirty="0"/>
          </a:p>
        </p:txBody>
      </p:sp>
      <p:sp>
        <p:nvSpPr>
          <p:cNvPr id="3" name="Subtitle 2"/>
          <p:cNvSpPr>
            <a:spLocks noGrp="1"/>
          </p:cNvSpPr>
          <p:nvPr>
            <p:ph type="subTitle" idx="1"/>
          </p:nvPr>
        </p:nvSpPr>
        <p:spPr>
          <a:xfrm>
            <a:off x="6191480" y="3183875"/>
            <a:ext cx="5431314" cy="3249975"/>
          </a:xfrm>
        </p:spPr>
        <p:txBody>
          <a:bodyPr>
            <a:normAutofit/>
          </a:bodyPr>
          <a:lstStyle/>
          <a:p>
            <a:r>
              <a:rPr lang="en-US" sz="4000" dirty="0"/>
              <a:t>Loan Repayment Assessment in Banking Data Science Project</a:t>
            </a:r>
          </a:p>
        </p:txBody>
      </p:sp>
    </p:spTree>
    <p:extLst>
      <p:ext uri="{BB962C8B-B14F-4D97-AF65-F5344CB8AC3E}">
        <p14:creationId xmlns:p14="http://schemas.microsoft.com/office/powerpoint/2010/main" val="493662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7"/>
            <a:ext cx="6140279" cy="5915031"/>
          </a:xfrm>
        </p:spPr>
        <p:txBody>
          <a:bodyPr/>
          <a:lstStyle/>
          <a:p>
            <a:r>
              <a:rPr lang="en-US" sz="5400" dirty="0" smtClean="0"/>
              <a:t>OVERVIEW OF PPT</a:t>
            </a:r>
            <a:r>
              <a:rPr lang="en-US" dirty="0"/>
              <a:t/>
            </a:r>
            <a:br>
              <a:rPr lang="en-US" dirty="0"/>
            </a:br>
            <a:endParaRPr lang="en-US" dirty="0"/>
          </a:p>
        </p:txBody>
      </p:sp>
      <p:sp>
        <p:nvSpPr>
          <p:cNvPr id="3" name="Content Placeholder 2"/>
          <p:cNvSpPr>
            <a:spLocks noGrp="1"/>
          </p:cNvSpPr>
          <p:nvPr>
            <p:ph idx="1"/>
          </p:nvPr>
        </p:nvSpPr>
        <p:spPr>
          <a:xfrm>
            <a:off x="4450814" y="3040655"/>
            <a:ext cx="6114362" cy="3207744"/>
          </a:xfrm>
        </p:spPr>
        <p:txBody>
          <a:bodyPr/>
          <a:lstStyle/>
          <a:p>
            <a:r>
              <a:rPr lang="en-US" dirty="0"/>
              <a:t>This </a:t>
            </a:r>
            <a:r>
              <a:rPr lang="en-US" dirty="0" smtClean="0"/>
              <a:t>PPT contains </a:t>
            </a:r>
            <a:r>
              <a:rPr lang="en-US" dirty="0"/>
              <a:t>a data science project focused on assessing loan repayment using machine learning models. The project aims to predict whether a customer will repay a loan based on various features and historical data</a:t>
            </a:r>
          </a:p>
        </p:txBody>
      </p:sp>
    </p:spTree>
    <p:extLst>
      <p:ext uri="{BB962C8B-B14F-4D97-AF65-F5344CB8AC3E}">
        <p14:creationId xmlns:p14="http://schemas.microsoft.com/office/powerpoint/2010/main" val="3776816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2276" y="1249251"/>
            <a:ext cx="4610637" cy="2537138"/>
          </a:xfrm>
        </p:spPr>
        <p:txBody>
          <a:bodyPr>
            <a:normAutofit/>
          </a:bodyPr>
          <a:lstStyle/>
          <a:p>
            <a:r>
              <a:rPr lang="en-US" dirty="0" smtClean="0"/>
              <a:t>Index </a:t>
            </a:r>
            <a:endParaRPr lang="en-US" dirty="0"/>
          </a:p>
        </p:txBody>
      </p:sp>
      <p:sp>
        <p:nvSpPr>
          <p:cNvPr id="3" name="Subtitle 2"/>
          <p:cNvSpPr>
            <a:spLocks noGrp="1"/>
          </p:cNvSpPr>
          <p:nvPr>
            <p:ph type="subTitle" idx="1"/>
          </p:nvPr>
        </p:nvSpPr>
        <p:spPr>
          <a:xfrm>
            <a:off x="4984123" y="1520328"/>
            <a:ext cx="4996489" cy="5112291"/>
          </a:xfrm>
        </p:spPr>
        <p:txBody>
          <a:bodyPr/>
          <a:lstStyle/>
          <a:p>
            <a:pPr marL="342900" indent="-342900">
              <a:buClr>
                <a:schemeClr val="tx1"/>
              </a:buClr>
              <a:buFont typeface="Arial" panose="020B0604020202020204" pitchFamily="34" charset="0"/>
              <a:buChar char="•"/>
            </a:pPr>
            <a:r>
              <a:rPr lang="en-US" dirty="0"/>
              <a:t> </a:t>
            </a:r>
            <a:r>
              <a:rPr lang="en-US" dirty="0" smtClean="0"/>
              <a:t>project overview</a:t>
            </a:r>
          </a:p>
          <a:p>
            <a:pPr marL="342900" indent="-342900">
              <a:buClr>
                <a:schemeClr val="tx1"/>
              </a:buClr>
              <a:buFont typeface="Arial" panose="020B0604020202020204" pitchFamily="34" charset="0"/>
              <a:buChar char="•"/>
            </a:pPr>
            <a:endParaRPr lang="en-US" dirty="0"/>
          </a:p>
          <a:p>
            <a:pPr marL="342900" indent="-342900">
              <a:buClr>
                <a:schemeClr val="tx1"/>
              </a:buClr>
              <a:buFont typeface="Arial" panose="020B0604020202020204" pitchFamily="34" charset="0"/>
              <a:buChar char="•"/>
            </a:pPr>
            <a:r>
              <a:rPr lang="en-US" dirty="0" smtClean="0"/>
              <a:t>Problem statement</a:t>
            </a:r>
          </a:p>
          <a:p>
            <a:pPr marL="342900" indent="-342900">
              <a:buClr>
                <a:schemeClr val="tx1"/>
              </a:buClr>
              <a:buFont typeface="Arial" panose="020B0604020202020204" pitchFamily="34" charset="0"/>
              <a:buChar char="•"/>
            </a:pPr>
            <a:endParaRPr lang="en-US" dirty="0"/>
          </a:p>
          <a:p>
            <a:pPr marL="342900" indent="-342900">
              <a:buClr>
                <a:schemeClr val="tx1"/>
              </a:buClr>
              <a:buFont typeface="Arial" panose="020B0604020202020204" pitchFamily="34" charset="0"/>
              <a:buChar char="•"/>
            </a:pPr>
            <a:r>
              <a:rPr lang="en-US" dirty="0" smtClean="0"/>
              <a:t>Key features</a:t>
            </a:r>
          </a:p>
          <a:p>
            <a:pPr marL="342900" indent="-342900">
              <a:buClr>
                <a:schemeClr val="tx1"/>
              </a:buClr>
              <a:buFont typeface="Arial" panose="020B0604020202020204" pitchFamily="34" charset="0"/>
              <a:buChar char="•"/>
            </a:pPr>
            <a:endParaRPr lang="en-US" dirty="0"/>
          </a:p>
          <a:p>
            <a:pPr marL="342900" indent="-342900">
              <a:buClr>
                <a:schemeClr val="tx1"/>
              </a:buClr>
              <a:buFont typeface="Arial" panose="020B0604020202020204" pitchFamily="34" charset="0"/>
              <a:buChar char="•"/>
            </a:pPr>
            <a:r>
              <a:rPr lang="en-US" dirty="0" smtClean="0"/>
              <a:t>Challenges faced</a:t>
            </a:r>
          </a:p>
          <a:p>
            <a:pPr marL="342900" indent="-342900">
              <a:buClr>
                <a:schemeClr val="tx1"/>
              </a:buClr>
              <a:buFont typeface="Arial" panose="020B0604020202020204" pitchFamily="34" charset="0"/>
              <a:buChar char="•"/>
            </a:pPr>
            <a:endParaRPr lang="en-US" dirty="0"/>
          </a:p>
          <a:p>
            <a:pPr marL="342900" indent="-342900">
              <a:buClr>
                <a:schemeClr val="tx1"/>
              </a:buClr>
              <a:buFont typeface="Arial" panose="020B0604020202020204" pitchFamily="34" charset="0"/>
              <a:buChar char="•"/>
            </a:pPr>
            <a:r>
              <a:rPr lang="en-US" dirty="0" smtClean="0"/>
              <a:t>conclusion</a:t>
            </a:r>
          </a:p>
        </p:txBody>
      </p:sp>
    </p:spTree>
    <p:extLst>
      <p:ext uri="{BB962C8B-B14F-4D97-AF65-F5344CB8AC3E}">
        <p14:creationId xmlns:p14="http://schemas.microsoft.com/office/powerpoint/2010/main" val="3896180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OVERVIEW</a:t>
            </a:r>
            <a:endParaRPr lang="en-US" dirty="0"/>
          </a:p>
        </p:txBody>
      </p:sp>
      <p:sp>
        <p:nvSpPr>
          <p:cNvPr id="3" name="Content Placeholder 2"/>
          <p:cNvSpPr>
            <a:spLocks noGrp="1"/>
          </p:cNvSpPr>
          <p:nvPr>
            <p:ph idx="1"/>
          </p:nvPr>
        </p:nvSpPr>
        <p:spPr>
          <a:xfrm>
            <a:off x="1103312" y="2787267"/>
            <a:ext cx="8946541" cy="3461132"/>
          </a:xfrm>
        </p:spPr>
        <p:txBody>
          <a:bodyPr/>
          <a:lstStyle/>
          <a:p>
            <a:pPr marL="0" indent="0">
              <a:buNone/>
            </a:pPr>
            <a:r>
              <a:rPr lang="en-US" dirty="0" smtClean="0"/>
              <a:t> In </a:t>
            </a:r>
            <a:r>
              <a:rPr lang="en-US" dirty="0"/>
              <a:t>this project, we leverage data science techniques to analyze banking data and build predictive models to determine the likelihood of loan repayment. By utilizing historical loan data, we aim to develop models that assist in making informed lending decisions.</a:t>
            </a:r>
          </a:p>
        </p:txBody>
      </p:sp>
    </p:spTree>
    <p:extLst>
      <p:ext uri="{BB962C8B-B14F-4D97-AF65-F5344CB8AC3E}">
        <p14:creationId xmlns:p14="http://schemas.microsoft.com/office/powerpoint/2010/main" val="786728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a:xfrm>
            <a:off x="646111" y="2082188"/>
            <a:ext cx="6697649" cy="3505199"/>
          </a:xfrm>
        </p:spPr>
        <p:txBody>
          <a:bodyPr/>
          <a:lstStyle/>
          <a:p>
            <a:r>
              <a:rPr lang="en-US" dirty="0" smtClean="0">
                <a:solidFill>
                  <a:schemeClr val="accent2"/>
                </a:solidFill>
              </a:rPr>
              <a:t> </a:t>
            </a:r>
            <a:r>
              <a:rPr lang="en-US" dirty="0">
                <a:solidFill>
                  <a:schemeClr val="accent2"/>
                </a:solidFill>
              </a:rPr>
              <a:t>"Loan repayment presents significant challenges in financial institutions, impacting revenue and customer relationships."- "Defaulted loans contribute to financial instability and require efficient assessment strategies."</a:t>
            </a:r>
          </a:p>
        </p:txBody>
      </p:sp>
    </p:spTree>
    <p:extLst>
      <p:ext uri="{BB962C8B-B14F-4D97-AF65-F5344CB8AC3E}">
        <p14:creationId xmlns:p14="http://schemas.microsoft.com/office/powerpoint/2010/main" val="1621434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FEATURES</a:t>
            </a:r>
            <a:endParaRPr lang="en-US" dirty="0"/>
          </a:p>
        </p:txBody>
      </p:sp>
      <p:sp>
        <p:nvSpPr>
          <p:cNvPr id="3" name="Content Placeholder 2"/>
          <p:cNvSpPr>
            <a:spLocks noGrp="1"/>
          </p:cNvSpPr>
          <p:nvPr>
            <p:ph idx="1"/>
          </p:nvPr>
        </p:nvSpPr>
        <p:spPr>
          <a:xfrm>
            <a:off x="980501" y="1996467"/>
            <a:ext cx="10281208" cy="4750105"/>
          </a:xfrm>
        </p:spPr>
        <p:txBody>
          <a:bodyPr/>
          <a:lstStyle/>
          <a:p>
            <a:r>
              <a:rPr lang="en-US" dirty="0" smtClean="0"/>
              <a:t> </a:t>
            </a:r>
            <a:r>
              <a:rPr lang="en-US" dirty="0">
                <a:solidFill>
                  <a:schemeClr val="accent2"/>
                </a:solidFill>
              </a:rPr>
              <a:t>Data Exploration</a:t>
            </a:r>
            <a:r>
              <a:rPr lang="en-US" dirty="0"/>
              <a:t>: Explore and understand the dataset, identify patterns, and preprocess data for modeling.  </a:t>
            </a:r>
            <a:r>
              <a:rPr lang="en-US" dirty="0" smtClean="0"/>
              <a:t>-</a:t>
            </a:r>
          </a:p>
          <a:p>
            <a:r>
              <a:rPr lang="en-US" dirty="0" smtClean="0"/>
              <a:t> </a:t>
            </a:r>
            <a:r>
              <a:rPr lang="en-US" dirty="0">
                <a:solidFill>
                  <a:schemeClr val="accent2"/>
                </a:solidFill>
              </a:rPr>
              <a:t>Feature Engineering: </a:t>
            </a:r>
            <a:r>
              <a:rPr lang="en-US" dirty="0"/>
              <a:t>Create relevant features that enhance model performance and capture loan repayment behavior</a:t>
            </a:r>
            <a:r>
              <a:rPr lang="en-US" dirty="0" smtClean="0"/>
              <a:t>.</a:t>
            </a:r>
          </a:p>
          <a:p>
            <a:r>
              <a:rPr lang="en-US" dirty="0" smtClean="0"/>
              <a:t>- </a:t>
            </a:r>
            <a:r>
              <a:rPr lang="en-US" dirty="0">
                <a:solidFill>
                  <a:schemeClr val="accent2"/>
                </a:solidFill>
              </a:rPr>
              <a:t>Model Building: </a:t>
            </a:r>
            <a:r>
              <a:rPr lang="en-US" dirty="0"/>
              <a:t>Develop machine learning models to predict loan repayment, considering various algorithms such as logistic regression, decision trees, random forests, and gradient boosting.- </a:t>
            </a:r>
            <a:endParaRPr lang="en-US" dirty="0" smtClean="0"/>
          </a:p>
          <a:p>
            <a:r>
              <a:rPr lang="en-US" dirty="0" smtClean="0">
                <a:solidFill>
                  <a:schemeClr val="accent2"/>
                </a:solidFill>
              </a:rPr>
              <a:t>Model </a:t>
            </a:r>
            <a:r>
              <a:rPr lang="en-US" dirty="0">
                <a:solidFill>
                  <a:schemeClr val="accent2"/>
                </a:solidFill>
              </a:rPr>
              <a:t>Evaluation</a:t>
            </a:r>
            <a:r>
              <a:rPr lang="en-US" dirty="0"/>
              <a:t>: Evaluate model performance using appropriate metrics like accuracy, precision, recall, and ROC-AUC.- </a:t>
            </a:r>
            <a:endParaRPr lang="en-US" dirty="0" smtClean="0"/>
          </a:p>
          <a:p>
            <a:r>
              <a:rPr lang="en-US" dirty="0" smtClean="0">
                <a:solidFill>
                  <a:schemeClr val="accent2"/>
                </a:solidFill>
              </a:rPr>
              <a:t>Deployment</a:t>
            </a:r>
            <a:r>
              <a:rPr lang="en-US" dirty="0">
                <a:solidFill>
                  <a:schemeClr val="accent2"/>
                </a:solidFill>
              </a:rPr>
              <a:t>: </a:t>
            </a:r>
            <a:r>
              <a:rPr lang="en-US" dirty="0"/>
              <a:t>Showcase the deployment of the best-performing model for practical use in loan approval systems</a:t>
            </a:r>
          </a:p>
        </p:txBody>
      </p:sp>
    </p:spTree>
    <p:extLst>
      <p:ext uri="{BB962C8B-B14F-4D97-AF65-F5344CB8AC3E}">
        <p14:creationId xmlns:p14="http://schemas.microsoft.com/office/powerpoint/2010/main" val="1353626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a:solidFill>
                  <a:schemeClr val="accent6">
                    <a:lumMod val="60000"/>
                    <a:lumOff val="40000"/>
                  </a:schemeClr>
                </a:solidFill>
              </a:rPr>
              <a:t>Challenges </a:t>
            </a:r>
            <a:r>
              <a:rPr lang="en-US" dirty="0" smtClean="0">
                <a:solidFill>
                  <a:schemeClr val="accent6">
                    <a:lumMod val="60000"/>
                    <a:lumOff val="40000"/>
                  </a:schemeClr>
                </a:solidFill>
              </a:rPr>
              <a:t>Faced</a:t>
            </a:r>
            <a:endParaRPr lang="en-US" dirty="0">
              <a:solidFill>
                <a:schemeClr val="accent6">
                  <a:lumMod val="60000"/>
                  <a:lumOff val="40000"/>
                </a:schemeClr>
              </a:solidFill>
            </a:endParaRPr>
          </a:p>
        </p:txBody>
      </p:sp>
      <p:sp>
        <p:nvSpPr>
          <p:cNvPr id="3" name="Content Placeholder 2"/>
          <p:cNvSpPr>
            <a:spLocks noGrp="1"/>
          </p:cNvSpPr>
          <p:nvPr>
            <p:ph idx="1"/>
          </p:nvPr>
        </p:nvSpPr>
        <p:spPr>
          <a:xfrm>
            <a:off x="1103312" y="2335576"/>
            <a:ext cx="8946541" cy="3912823"/>
          </a:xfrm>
        </p:spPr>
        <p:txBody>
          <a:bodyPr/>
          <a:lstStyle/>
          <a:p>
            <a:r>
              <a:rPr lang="en-US" dirty="0" smtClean="0"/>
              <a:t>"Data </a:t>
            </a:r>
            <a:r>
              <a:rPr lang="en-US" dirty="0"/>
              <a:t>quality issues required extensive cleaning and validation processes</a:t>
            </a:r>
            <a:r>
              <a:rPr lang="en-US" dirty="0" smtClean="0"/>
              <a:t>."- Such as in project we use smote for handling the unbalance data and handle the problem of missing value and outlier by treatment using different methods</a:t>
            </a:r>
          </a:p>
          <a:p>
            <a:r>
              <a:rPr lang="en-US" dirty="0" smtClean="0"/>
              <a:t> </a:t>
            </a:r>
            <a:r>
              <a:rPr lang="en-US" dirty="0"/>
              <a:t>"Model optimization and tuning posed challenges due to the complexity of loan repayment dynamics."</a:t>
            </a:r>
          </a:p>
        </p:txBody>
      </p:sp>
    </p:spTree>
    <p:extLst>
      <p:ext uri="{BB962C8B-B14F-4D97-AF65-F5344CB8AC3E}">
        <p14:creationId xmlns:p14="http://schemas.microsoft.com/office/powerpoint/2010/main" val="2931979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US" sz="4400" dirty="0">
                <a:solidFill>
                  <a:schemeClr val="accent2"/>
                </a:solidFill>
              </a:rPr>
              <a:t>Conclusion-</a:t>
            </a:r>
            <a:r>
              <a:rPr lang="en-US" sz="4400" dirty="0"/>
              <a:t> </a:t>
            </a:r>
            <a:r>
              <a:rPr lang="en-US" sz="2400" dirty="0"/>
              <a:t>"In conclusion, our loan repayment assessment solution demonstrates promising results in mitigating loan defaults."- "Efficient assessment strategies can lead to improved financial outcomes and customer satisfaction</a:t>
            </a:r>
            <a:r>
              <a:rPr lang="en-US" dirty="0"/>
              <a:t>.</a:t>
            </a:r>
          </a:p>
        </p:txBody>
      </p:sp>
    </p:spTree>
    <p:extLst>
      <p:ext uri="{BB962C8B-B14F-4D97-AF65-F5344CB8AC3E}">
        <p14:creationId xmlns:p14="http://schemas.microsoft.com/office/powerpoint/2010/main" val="10325367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TM02836342[[fn=Ion]]</Template>
  <TotalTime>89</TotalTime>
  <Words>334</Words>
  <Application>Microsoft Office PowerPoint</Application>
  <PresentationFormat>Widescreen</PresentationFormat>
  <Paragraphs>28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vt:lpstr>
      <vt:lpstr>Hackathon project:-</vt:lpstr>
      <vt:lpstr>OVERVIEW OF PPT </vt:lpstr>
      <vt:lpstr>Index </vt:lpstr>
      <vt:lpstr>PROJECT OVERVIEW</vt:lpstr>
      <vt:lpstr>PROBLEM STATEMENT</vt:lpstr>
      <vt:lpstr>KEY FEATURES</vt:lpstr>
      <vt:lpstr> Challenges Faced</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Hackathon project</dc:title>
  <dc:creator>Microsoft account</dc:creator>
  <cp:lastModifiedBy>Microsoft account</cp:lastModifiedBy>
  <cp:revision>4</cp:revision>
  <dcterms:created xsi:type="dcterms:W3CDTF">2024-04-08T01:28:43Z</dcterms:created>
  <dcterms:modified xsi:type="dcterms:W3CDTF">2024-04-08T02:57:57Z</dcterms:modified>
</cp:coreProperties>
</file>