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663DD-D9FE-4A81-BC69-2222A3841957}">
          <p14:sldIdLst>
            <p14:sldId id="256"/>
            <p14:sldId id="259"/>
          </p14:sldIdLst>
        </p14:section>
        <p14:section name="Unit Test" id="{FA163606-308B-4A4A-8FFF-5C1C5824A524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Pipeline" id="{6977C376-3449-452B-9A14-F65E026D7EC3}">
          <p14:sldIdLst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6035-E077-4211-902D-33E2D185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449D7-D197-4C02-8CF6-557DA7CB6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C089-C9A3-4AC6-A1D6-08BB887F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4CD0-7BC0-4BB9-880B-05ED888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B9E-1A42-4F49-B274-FEBCACD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D60-B214-4BB7-AD98-28A7B95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2B27-516C-4CA9-B353-0844C8ED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B111-C06C-4F8E-837F-B3F3D327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2F3A-DD5B-4B84-B95C-D8DADF5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13CA-0C91-4A16-9388-4BD3DAD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2201A-FDEA-461B-AEEE-D92A1B33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D9ECC-7E40-4444-8E6D-4D6B255B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73A7-0389-4A8F-A706-F3509495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3FE1-71EE-4E5E-96C6-E2B8B94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1308-F45E-48AB-9973-8B770509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92D4-4B39-4987-9719-FE58C626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F27-350D-47F6-99D0-18633BAD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28A0-43FB-45E8-BCFC-E64CD359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7E53-A958-4319-BDD1-90B05595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3DB8-1E5E-445C-9AB1-669E9C3F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B6A5-18F9-465E-8D4B-78C52C36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942E-AA84-41B8-B7D3-7420B821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B54D-9638-4839-9F47-ED113ED7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3908-4803-4734-86F7-9F3C789D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202F-A03C-46DD-A6EC-0BED9C4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EA77-9F4C-43F5-B0FD-AD1780FF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631-FA5A-4B22-83E0-3FDE86C4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8545-CE83-4D96-952C-FA22F2DB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4ACE-0F4D-4036-ABDE-13913A95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5A9E-FBC2-459A-80C0-25246C15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ACAB-9CE2-45C8-8444-2CB209A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A9-4F21-46A5-BDF7-C42DE6FF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AC80-DA2A-413C-A813-DA1E14B2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B33A3-5DF5-4101-81FD-08DD60B7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01CBE-692B-4155-9219-7032D7610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76C13-7959-40DA-8187-95622CC9C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60EB9-78D0-4282-982F-215427CD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A11F-C86C-4F51-89E7-21F997D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4AD48-8BE5-4B81-A8C7-3E31955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F8EE-5A1B-4FFA-95C6-01A6680C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FCA04-9CAD-4F4C-9EAE-27E4CE01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0A9-CF13-4136-B96B-9D4372D0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363FD-681E-44AF-A74E-2E866DCE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118B6-08EC-497C-812B-87F3606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3EC5-9491-48BA-8A58-29B9F0A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47E95-062B-4BF2-9F4E-A8D2BA0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4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B73-1E11-45E0-B727-E912B181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0873-DC5A-4C6D-8A57-B09E20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8A656-F164-49AD-9082-23587EAB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1ECE-1E54-433A-9520-7CD3A65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2C43-1A90-4BF5-A8ED-B3E9501C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B1FC2-8CEA-4BF0-A62B-B0179021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568E-1A18-4987-9D17-55C52410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5F4E7-BA46-4E15-AA89-400CE809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1420-9463-45A5-8C0B-DCC65DBE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26B4-90A1-4CAE-B022-7C3A352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A310-DAA6-4452-83C4-35278C27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C6AE0-8E79-404B-BC1C-9870F73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8D409-5495-4C3A-817B-756DF61A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4158-FF70-45BA-AB0D-423FDB2E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5872-2070-41C1-A80E-F76D771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B54D-DAC0-43B7-B412-87B92E07889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73F4-B8B3-46DC-AE5C-0D5061AFE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BC58-3E41-4D40-AF63-EC75073C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75D2-A187-4287-9841-3537A81A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E106-6556-42A8-ABB3-E80FACD82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OLSS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DCB6F-1778-4F61-A442-312F0C37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March 2021</a:t>
            </a:r>
          </a:p>
        </p:txBody>
      </p:sp>
    </p:spTree>
    <p:extLst>
      <p:ext uri="{BB962C8B-B14F-4D97-AF65-F5344CB8AC3E}">
        <p14:creationId xmlns:p14="http://schemas.microsoft.com/office/powerpoint/2010/main" val="290723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084-E290-4FD9-BF1C-546CFCE6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2883038"/>
            <a:ext cx="10515600" cy="1325563"/>
          </a:xfrm>
        </p:spPr>
        <p:txBody>
          <a:bodyPr/>
          <a:lstStyle/>
          <a:p>
            <a:r>
              <a:rPr lang="en-US" dirty="0"/>
              <a:t>Create New Pipeline</a:t>
            </a:r>
          </a:p>
        </p:txBody>
      </p:sp>
    </p:spTree>
    <p:extLst>
      <p:ext uri="{BB962C8B-B14F-4D97-AF65-F5344CB8AC3E}">
        <p14:creationId xmlns:p14="http://schemas.microsoft.com/office/powerpoint/2010/main" val="14997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Create New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62559-548A-48C9-AF89-7F6F9F94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553816"/>
            <a:ext cx="8547653" cy="4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Azure Repos 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DD09-4C2D-40C0-97DE-59B6B77F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375742"/>
            <a:ext cx="9157252" cy="51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Select Repo for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15AD0-D7F8-4853-B940-0EB2BAA8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1" y="1596056"/>
            <a:ext cx="8388628" cy="47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37013-5B14-49BA-B9EE-B0B0880A1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553816"/>
            <a:ext cx="8242852" cy="46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Save &amp; Run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EC6C1-20E8-4DCD-9FBF-D3B97F8B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" y="1553816"/>
            <a:ext cx="8918713" cy="50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Pipeline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2306B-007F-4516-B5E6-71E9151D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1417982"/>
            <a:ext cx="9223513" cy="5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524AE-94F3-42DD-B1D7-4E81E5F3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0" y="1457738"/>
            <a:ext cx="8967302" cy="50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0"/>
            <a:ext cx="10515600" cy="1325563"/>
          </a:xfrm>
        </p:spPr>
        <p:txBody>
          <a:bodyPr/>
          <a:lstStyle/>
          <a:p>
            <a:r>
              <a:rPr lang="en-US" dirty="0"/>
              <a:t>Success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A9AE2-382D-4A41-86CE-47CD4875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325563"/>
            <a:ext cx="9223267" cy="49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0"/>
            <a:ext cx="10515600" cy="1325563"/>
          </a:xfrm>
        </p:spPr>
        <p:txBody>
          <a:bodyPr/>
          <a:lstStyle/>
          <a:p>
            <a:r>
              <a:rPr lang="en-US" dirty="0"/>
              <a:t>Failed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B04EC-00BC-451E-B09E-162CDFF8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7" y="1325563"/>
            <a:ext cx="9436258" cy="5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1294-B7C6-45DC-B887-CF70C7CE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8A1-2539-4365-9778-0C113F1A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7262"/>
          </a:xfrm>
        </p:spPr>
        <p:txBody>
          <a:bodyPr/>
          <a:lstStyle/>
          <a:p>
            <a:r>
              <a:rPr lang="en-US" dirty="0"/>
              <a:t>Create unit testing using VS Test</a:t>
            </a:r>
          </a:p>
          <a:p>
            <a:r>
              <a:rPr lang="en-US" dirty="0"/>
              <a:t>Create Pipeline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B7821-0BB2-47A0-88CD-806F31EBD5D6}"/>
              </a:ext>
            </a:extLst>
          </p:cNvPr>
          <p:cNvSpPr txBox="1"/>
          <p:nvPr/>
        </p:nvSpPr>
        <p:spPr>
          <a:xfrm>
            <a:off x="9011478" y="5102088"/>
            <a:ext cx="2288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Apps:</a:t>
            </a:r>
          </a:p>
          <a:p>
            <a:r>
              <a:rPr lang="en-US" dirty="0"/>
              <a:t>Visual Studio 2013 Pro</a:t>
            </a:r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0"/>
            <a:ext cx="10515600" cy="1325563"/>
          </a:xfrm>
        </p:spPr>
        <p:txBody>
          <a:bodyPr/>
          <a:lstStyle/>
          <a:p>
            <a:r>
              <a:rPr lang="en-US" dirty="0"/>
              <a:t>Failed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71343-52E3-4059-B843-E74ED9C3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5" y="1139325"/>
            <a:ext cx="10163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0"/>
            <a:ext cx="10515600" cy="1325563"/>
          </a:xfrm>
        </p:spPr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CE65D-8E32-4005-8F45-2F35855D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1181872"/>
            <a:ext cx="10153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89DE-7A2D-4057-8EC8-F275177C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893172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6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084-E290-4FD9-BF1C-546CFCE6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2883038"/>
            <a:ext cx="10515600" cy="1325563"/>
          </a:xfrm>
        </p:spPr>
        <p:txBody>
          <a:bodyPr/>
          <a:lstStyle/>
          <a:p>
            <a:r>
              <a:rPr lang="en-US" dirty="0"/>
              <a:t>Create Unit Testing</a:t>
            </a:r>
          </a:p>
        </p:txBody>
      </p:sp>
    </p:spTree>
    <p:extLst>
      <p:ext uri="{BB962C8B-B14F-4D97-AF65-F5344CB8AC3E}">
        <p14:creationId xmlns:p14="http://schemas.microsoft.com/office/powerpoint/2010/main" val="29753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97247-FF53-468B-BE16-012B3C33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1325563"/>
            <a:ext cx="9090991" cy="51136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ED975B-0C90-4775-920A-CBC324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0"/>
            <a:ext cx="10515600" cy="1325563"/>
          </a:xfrm>
        </p:spPr>
        <p:txBody>
          <a:bodyPr/>
          <a:lstStyle/>
          <a:p>
            <a:r>
              <a:rPr lang="en-US" dirty="0"/>
              <a:t>Add new Project</a:t>
            </a:r>
          </a:p>
        </p:txBody>
      </p:sp>
    </p:spTree>
    <p:extLst>
      <p:ext uri="{BB962C8B-B14F-4D97-AF65-F5344CB8AC3E}">
        <p14:creationId xmlns:p14="http://schemas.microsoft.com/office/powerpoint/2010/main" val="61126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ED975B-0C90-4775-920A-CBC324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0"/>
            <a:ext cx="10515600" cy="1325563"/>
          </a:xfrm>
        </p:spPr>
        <p:txBody>
          <a:bodyPr/>
          <a:lstStyle/>
          <a:p>
            <a:r>
              <a:rPr lang="en-US" dirty="0"/>
              <a:t>Add 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CF88F-5E4E-40A8-82C4-8D7985C6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9" y="1596058"/>
            <a:ext cx="8812696" cy="49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ED975B-0C90-4775-920A-CBC324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0"/>
            <a:ext cx="10515600" cy="1325563"/>
          </a:xfrm>
        </p:spPr>
        <p:txBody>
          <a:bodyPr/>
          <a:lstStyle/>
          <a:p>
            <a:r>
              <a:rPr lang="en-US" dirty="0"/>
              <a:t>Create Unit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171E5-7E1A-4C05-B93C-87D1B0C2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5" y="1501636"/>
            <a:ext cx="8719931" cy="49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8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ED975B-0C90-4775-920A-CBC324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0"/>
            <a:ext cx="10515600" cy="1325563"/>
          </a:xfrm>
        </p:spPr>
        <p:txBody>
          <a:bodyPr/>
          <a:lstStyle/>
          <a:p>
            <a:r>
              <a:rPr lang="en-US" dirty="0"/>
              <a:t>List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6DF41-0A44-40BB-94CC-E320D1F8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0" y="1325563"/>
            <a:ext cx="8881288" cy="49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ED975B-0C90-4775-920A-CBC324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0"/>
            <a:ext cx="10515600" cy="1325563"/>
          </a:xfrm>
        </p:spPr>
        <p:txBody>
          <a:bodyPr/>
          <a:lstStyle/>
          <a:p>
            <a:r>
              <a:rPr lang="en-US" dirty="0"/>
              <a:t>Running in local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2630-6257-4CC1-AA67-50BA70E5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9" y="1325563"/>
            <a:ext cx="8958470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993F-5129-49C2-A234-38F8DED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8253"/>
            <a:ext cx="10515600" cy="1325563"/>
          </a:xfrm>
        </p:spPr>
        <p:txBody>
          <a:bodyPr/>
          <a:lstStyle/>
          <a:p>
            <a:r>
              <a:rPr lang="en-US" dirty="0"/>
              <a:t>Azure Repo (After Commit)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E174D-F7A9-4D83-9225-69FE386E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553816"/>
            <a:ext cx="8958470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84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OLSS Unit Testing</vt:lpstr>
      <vt:lpstr>Flow Process</vt:lpstr>
      <vt:lpstr>Create Unit Testing</vt:lpstr>
      <vt:lpstr>Add new Project</vt:lpstr>
      <vt:lpstr>Add references</vt:lpstr>
      <vt:lpstr>Create Unit Test</vt:lpstr>
      <vt:lpstr>List Test</vt:lpstr>
      <vt:lpstr>Running in local environment</vt:lpstr>
      <vt:lpstr>Azure Repo (After Commit)</vt:lpstr>
      <vt:lpstr>Create New Pipeline</vt:lpstr>
      <vt:lpstr>Create New Pipeline</vt:lpstr>
      <vt:lpstr>Azure Repos Git</vt:lpstr>
      <vt:lpstr>Select Repo for Testing</vt:lpstr>
      <vt:lpstr>Choose ASP.Net Core</vt:lpstr>
      <vt:lpstr>Save &amp; Run Pipeline</vt:lpstr>
      <vt:lpstr>Pipeline Result</vt:lpstr>
      <vt:lpstr>Log</vt:lpstr>
      <vt:lpstr>Success Result</vt:lpstr>
      <vt:lpstr>Failed Result</vt:lpstr>
      <vt:lpstr>Failed Summary</vt:lpstr>
      <vt:lpstr>Result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Solihin Putra</dc:creator>
  <cp:lastModifiedBy>Fajar Solihin Putra</cp:lastModifiedBy>
  <cp:revision>39</cp:revision>
  <dcterms:created xsi:type="dcterms:W3CDTF">2021-03-09T06:13:55Z</dcterms:created>
  <dcterms:modified xsi:type="dcterms:W3CDTF">2021-03-12T04:16:43Z</dcterms:modified>
</cp:coreProperties>
</file>