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A26A-DAE5-4665-8B7B-DD31A76D89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Change Validation in Monitoring Document Complement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858D1-17D0-4B61-AE94-908E6BD95E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P0225097 (C0024568)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9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6CC8-9D09-4DD5-A1DC-7957EE3F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Problem’s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9B9DC-0589-44E1-B70D-043878AD3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77009"/>
            <a:ext cx="8915400" cy="5141843"/>
          </a:xfrm>
        </p:spPr>
        <p:txBody>
          <a:bodyPr>
            <a:normAutofit/>
          </a:bodyPr>
          <a:lstStyle/>
          <a:p>
            <a:r>
              <a:rPr lang="en-US" b="1" dirty="0"/>
              <a:t>Description of Changes</a:t>
            </a:r>
          </a:p>
          <a:p>
            <a:pPr marL="0" indent="0">
              <a:buNone/>
            </a:pPr>
            <a:r>
              <a:rPr lang="en-US" dirty="0"/>
              <a:t>When user wants to change police number in menu Monitoring Document Complement, after user click ‘Save’ button, there will be error message: </a:t>
            </a:r>
          </a:p>
          <a:p>
            <a:pPr marL="0" indent="0">
              <a:buNone/>
            </a:pPr>
            <a:r>
              <a:rPr lang="en-US" b="1" dirty="0"/>
              <a:t>“We are Sorry! Something happen with your application, please contact Administrator, thank you. { </a:t>
            </a:r>
            <a:r>
              <a:rPr lang="en-US" b="1" dirty="0" err="1"/>
              <a:t>Additonal</a:t>
            </a:r>
            <a:r>
              <a:rPr lang="en-US" b="1" dirty="0"/>
              <a:t> message : "Object reference not set to an instance of an object." } “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we refresh the menu and search for the unit, it will be not found in new police number and the old police number.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8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8630-16BD-4870-A0B7-007ECFE6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Problem’s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7CE7-4FF1-4B88-8BA1-E3234025A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63757"/>
            <a:ext cx="8915400" cy="4929807"/>
          </a:xfrm>
        </p:spPr>
        <p:txBody>
          <a:bodyPr>
            <a:normAutofit/>
          </a:bodyPr>
          <a:lstStyle/>
          <a:p>
            <a:r>
              <a:rPr lang="en-US" b="1" dirty="0"/>
              <a:t>Root Cause</a:t>
            </a:r>
          </a:p>
          <a:p>
            <a:pPr marL="0" indent="0">
              <a:buNone/>
            </a:pPr>
            <a:r>
              <a:rPr lang="en-US" dirty="0"/>
              <a:t>When update police number, the code will check whether the unit have </a:t>
            </a:r>
            <a:r>
              <a:rPr lang="en-US" dirty="0" err="1"/>
              <a:t>DocValue</a:t>
            </a:r>
            <a:r>
              <a:rPr lang="en-US" dirty="0"/>
              <a:t> 2 (KEUR). If unit don’t have </a:t>
            </a:r>
            <a:r>
              <a:rPr lang="en-US" dirty="0" err="1"/>
              <a:t>DocValue</a:t>
            </a:r>
            <a:r>
              <a:rPr lang="en-US" dirty="0"/>
              <a:t> 2, then it will show error message and police number in </a:t>
            </a:r>
            <a:r>
              <a:rPr lang="en-US" dirty="0" err="1"/>
              <a:t>tb_mgt_historydoc</a:t>
            </a:r>
            <a:r>
              <a:rPr lang="en-US" dirty="0"/>
              <a:t> will not changed to new police number but in </a:t>
            </a:r>
            <a:r>
              <a:rPr lang="en-US" dirty="0" err="1"/>
              <a:t>tb_opl_unit</a:t>
            </a:r>
            <a:r>
              <a:rPr lang="en-US" dirty="0"/>
              <a:t> &amp; </a:t>
            </a:r>
            <a:r>
              <a:rPr lang="en-US" dirty="0" err="1"/>
              <a:t>opluobjectlease</a:t>
            </a:r>
            <a:r>
              <a:rPr lang="en-US" dirty="0"/>
              <a:t>, police number will changed to new police number. </a:t>
            </a:r>
          </a:p>
          <a:p>
            <a:pPr marL="0" indent="0">
              <a:buNone/>
            </a:pPr>
            <a:r>
              <a:rPr lang="en-US" dirty="0"/>
              <a:t>Different Police Number in </a:t>
            </a:r>
            <a:r>
              <a:rPr lang="en-US" dirty="0" err="1"/>
              <a:t>TB_OPL_Unit</a:t>
            </a:r>
            <a:r>
              <a:rPr lang="en-US" dirty="0"/>
              <a:t>, </a:t>
            </a:r>
            <a:r>
              <a:rPr lang="en-US" dirty="0" err="1"/>
              <a:t>Opluobjectlease</a:t>
            </a:r>
            <a:r>
              <a:rPr lang="en-US" dirty="0"/>
              <a:t> with </a:t>
            </a:r>
            <a:r>
              <a:rPr lang="en-US" dirty="0" err="1"/>
              <a:t>Tb_mgt_historydoc</a:t>
            </a:r>
            <a:r>
              <a:rPr lang="en-US" dirty="0"/>
              <a:t> will caused the unit cannot be searched in Monitoring Document Complement. 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Fixing</a:t>
            </a:r>
          </a:p>
          <a:p>
            <a:pPr marL="0" indent="0">
              <a:buNone/>
            </a:pPr>
            <a:r>
              <a:rPr lang="en-US" dirty="0"/>
              <a:t>Change code that don’t need to check </a:t>
            </a:r>
            <a:r>
              <a:rPr lang="en-US" dirty="0" err="1"/>
              <a:t>DocValue</a:t>
            </a:r>
            <a:r>
              <a:rPr lang="en-US" dirty="0"/>
              <a:t> 2, because there are units that don’t have KEUR document.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C94F-679E-476C-972E-7D0D7AEF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7E9E4-8B37-40AA-8640-14B64B432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520" y="5255054"/>
            <a:ext cx="9674087" cy="14505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This is database condition before change police number. When police number changed, all police number field in </a:t>
            </a:r>
            <a:r>
              <a:rPr lang="en-US" dirty="0" err="1"/>
              <a:t>tb_opl_unit</a:t>
            </a:r>
            <a:r>
              <a:rPr lang="en-US" dirty="0"/>
              <a:t>, </a:t>
            </a:r>
            <a:r>
              <a:rPr lang="en-US" dirty="0" err="1"/>
              <a:t>opluobjectlease</a:t>
            </a:r>
            <a:r>
              <a:rPr lang="en-US" dirty="0"/>
              <a:t>, </a:t>
            </a:r>
            <a:r>
              <a:rPr lang="en-US" dirty="0" err="1"/>
              <a:t>tb_mgt_historydoc</a:t>
            </a:r>
            <a:r>
              <a:rPr lang="en-US" dirty="0"/>
              <a:t> and </a:t>
            </a:r>
            <a:r>
              <a:rPr lang="en-US" dirty="0" err="1"/>
              <a:t>tb_mtn_monschdl</a:t>
            </a:r>
            <a:r>
              <a:rPr lang="en-US" dirty="0"/>
              <a:t> should be changed to new police number.</a:t>
            </a:r>
          </a:p>
          <a:p>
            <a:pPr marL="0" indent="0">
              <a:buNone/>
            </a:pPr>
            <a:r>
              <a:rPr lang="en-US" dirty="0"/>
              <a:t>As we can see, in table </a:t>
            </a:r>
            <a:r>
              <a:rPr lang="en-US" dirty="0" err="1"/>
              <a:t>TB_MGT_Historydoc</a:t>
            </a:r>
            <a:r>
              <a:rPr lang="en-US" dirty="0"/>
              <a:t> there is no </a:t>
            </a:r>
            <a:r>
              <a:rPr lang="en-US" dirty="0" err="1"/>
              <a:t>DocValue</a:t>
            </a:r>
            <a:r>
              <a:rPr lang="en-US" dirty="0"/>
              <a:t> 2, only 1(STNK) and 3 (Insurance).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CD5D2B-55ED-4F03-96BC-9336F1E62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00" y="1368854"/>
            <a:ext cx="112109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11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C94F-679E-476C-972E-7D0D7AEF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7E9E4-8B37-40AA-8640-14B64B432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519" y="4738219"/>
            <a:ext cx="9674087" cy="1252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scenario is to change new police number for unit B2811PFL to B2811TES.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B84041-26E1-4A71-8416-B12140E54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201" y="1598543"/>
            <a:ext cx="103727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24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C94F-679E-476C-972E-7D0D7AEF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7E9E4-8B37-40AA-8640-14B64B432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519" y="4075611"/>
            <a:ext cx="9674087" cy="2033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After click save, system will show Error Message:</a:t>
            </a:r>
          </a:p>
          <a:p>
            <a:pPr marL="0" indent="0">
              <a:buNone/>
            </a:pPr>
            <a:r>
              <a:rPr lang="en-US" b="1" dirty="0"/>
              <a:t>“We are Sorry! Something happen with your application, please contact Administrator, thank you. { </a:t>
            </a:r>
            <a:r>
              <a:rPr lang="en-US" b="1" dirty="0" err="1"/>
              <a:t>Additonal</a:t>
            </a:r>
            <a:r>
              <a:rPr lang="en-US" b="1" dirty="0"/>
              <a:t> message : "Object reference not set to an instance of an object." } “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66AF5-C34F-46B6-8162-9EEAC0EA7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63" y="1701877"/>
            <a:ext cx="101346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94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C94F-679E-476C-972E-7D0D7AEF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7E9E4-8B37-40AA-8640-14B64B432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6858" y="5444197"/>
            <a:ext cx="9674087" cy="956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we search the old police number, it will only show the old agreement. Unit in new agreement not show.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A3FDC-7312-4244-86CB-1AD921F9A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919" y="1539614"/>
            <a:ext cx="10421963" cy="37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68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C94F-679E-476C-972E-7D0D7AEF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7E9E4-8B37-40AA-8640-14B64B432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6856" y="4586067"/>
            <a:ext cx="9674087" cy="956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we search the new police number, it will show No Matching Records Found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AC57A5-05FF-40E8-B00D-FECAB7FF8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288" y="1751357"/>
            <a:ext cx="105632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4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C94F-679E-476C-972E-7D0D7AEF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7E9E4-8B37-40AA-8640-14B64B432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382" y="5579166"/>
            <a:ext cx="9674087" cy="1221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database condition after new police number saved. In </a:t>
            </a:r>
            <a:r>
              <a:rPr lang="en-US" dirty="0" err="1"/>
              <a:t>tb_opl_unit</a:t>
            </a:r>
            <a:r>
              <a:rPr lang="en-US" dirty="0"/>
              <a:t>, </a:t>
            </a:r>
            <a:r>
              <a:rPr lang="en-US" dirty="0" err="1"/>
              <a:t>opluobjectlease</a:t>
            </a:r>
            <a:r>
              <a:rPr lang="en-US" dirty="0"/>
              <a:t> and </a:t>
            </a:r>
            <a:r>
              <a:rPr lang="en-US" dirty="0" err="1"/>
              <a:t>tb_mtn_monschdl</a:t>
            </a:r>
            <a:r>
              <a:rPr lang="en-US" dirty="0"/>
              <a:t>, police number changed to new police number (B2811TES). But in </a:t>
            </a:r>
            <a:r>
              <a:rPr lang="en-US" dirty="0" err="1"/>
              <a:t>tb_mgt_historydoc</a:t>
            </a:r>
            <a:r>
              <a:rPr lang="en-US" dirty="0"/>
              <a:t>, police number not change to new police number.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6DF5FD-F970-4E5C-9F41-685FD14F9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50" y="1500448"/>
            <a:ext cx="112585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9130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F9CB5CC580EC46B5860198FEB9E710" ma:contentTypeVersion="9" ma:contentTypeDescription="Create a new document." ma:contentTypeScope="" ma:versionID="9b91388b48bcd9a49e5c6bbe11f5107a">
  <xsd:schema xmlns:xsd="http://www.w3.org/2001/XMLSchema" xmlns:xs="http://www.w3.org/2001/XMLSchema" xmlns:p="http://schemas.microsoft.com/office/2006/metadata/properties" xmlns:ns2="bf9b6120-988b-41be-8da6-61dea16cb493" targetNamespace="http://schemas.microsoft.com/office/2006/metadata/properties" ma:root="true" ma:fieldsID="99f067a43816ef2ddba10c3d75903eac" ns2:_="">
    <xsd:import namespace="bf9b6120-988b-41be-8da6-61dea16cb4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9b6120-988b-41be-8da6-61dea16cb4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F07425-EB7A-4051-B269-A4CFC6DAA34F}"/>
</file>

<file path=customXml/itemProps2.xml><?xml version="1.0" encoding="utf-8"?>
<ds:datastoreItem xmlns:ds="http://schemas.openxmlformats.org/officeDocument/2006/customXml" ds:itemID="{B347C858-7DCC-441B-974A-A4A3C6A83CFB}"/>
</file>

<file path=customXml/itemProps3.xml><?xml version="1.0" encoding="utf-8"?>
<ds:datastoreItem xmlns:ds="http://schemas.openxmlformats.org/officeDocument/2006/customXml" ds:itemID="{E3841446-A8DA-4B51-9D04-44C295E80ECE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3872</TotalTime>
  <Words>455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Change Validation in Monitoring Document Complement </vt:lpstr>
      <vt:lpstr>Problem’s Detail</vt:lpstr>
      <vt:lpstr>Problem’s Detail</vt:lpstr>
      <vt:lpstr>Before</vt:lpstr>
      <vt:lpstr>Before</vt:lpstr>
      <vt:lpstr>Before</vt:lpstr>
      <vt:lpstr>Before</vt:lpstr>
      <vt:lpstr>Before</vt:lpstr>
      <vt:lpstr>Before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Remove Calculation for VAT in Invoice</dc:title>
  <dc:creator>Marion Jane</dc:creator>
  <cp:lastModifiedBy>Marion Jane</cp:lastModifiedBy>
  <cp:revision>57</cp:revision>
  <dcterms:created xsi:type="dcterms:W3CDTF">2021-02-19T03:36:14Z</dcterms:created>
  <dcterms:modified xsi:type="dcterms:W3CDTF">2021-03-26T01:34:41Z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0x010100C2F9CB5CC580EC46B5860198FEB9E710</vt:lpwstr>
  </property>
</Properties>
</file>