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A26A-DAE5-4665-8B7B-DD31A76D89AD}"/>
              </a:ext>
            </a:extLst>
          </p:cNvPr>
          <p:cNvSpPr>
            <a:spLocks noGrp="1"/>
          </p:cNvSpPr>
          <p:nvPr>
            <p:ph type="ctrTitle"/>
          </p:nvPr>
        </p:nvSpPr>
        <p:spPr/>
        <p:txBody>
          <a:bodyPr>
            <a:normAutofit fontScale="90000"/>
          </a:bodyPr>
          <a:lstStyle/>
          <a:p>
            <a:r>
              <a:rPr lang="en-US" b="1" dirty="0"/>
              <a:t>Problem Asset Selling Fix Code in Manage Report for More Than 1 Memo</a:t>
            </a:r>
            <a:br>
              <a:rPr lang="en-US" b="1" dirty="0"/>
            </a:br>
            <a:endParaRPr lang="en-US" dirty="0"/>
          </a:p>
        </p:txBody>
      </p:sp>
      <p:sp>
        <p:nvSpPr>
          <p:cNvPr id="3" name="Subtitle 2">
            <a:extLst>
              <a:ext uri="{FF2B5EF4-FFF2-40B4-BE49-F238E27FC236}">
                <a16:creationId xmlns:a16="http://schemas.microsoft.com/office/drawing/2014/main" id="{863858D1-17D0-4B61-AE94-908E6BD95EC0}"/>
              </a:ext>
            </a:extLst>
          </p:cNvPr>
          <p:cNvSpPr>
            <a:spLocks noGrp="1"/>
          </p:cNvSpPr>
          <p:nvPr>
            <p:ph type="subTitle" idx="1"/>
          </p:nvPr>
        </p:nvSpPr>
        <p:spPr/>
        <p:txBody>
          <a:bodyPr/>
          <a:lstStyle/>
          <a:p>
            <a:r>
              <a:rPr lang="en-US" b="1" dirty="0"/>
              <a:t>P0229593 (C0024568)</a:t>
            </a:r>
            <a:endParaRPr lang="en-US" dirty="0"/>
          </a:p>
        </p:txBody>
      </p:sp>
    </p:spTree>
    <p:extLst>
      <p:ext uri="{BB962C8B-B14F-4D97-AF65-F5344CB8AC3E}">
        <p14:creationId xmlns:p14="http://schemas.microsoft.com/office/powerpoint/2010/main" val="242249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6CC8-9D09-4DD5-A1DC-7957EE3F8E8F}"/>
              </a:ext>
            </a:extLst>
          </p:cNvPr>
          <p:cNvSpPr>
            <a:spLocks noGrp="1"/>
          </p:cNvSpPr>
          <p:nvPr>
            <p:ph type="title"/>
          </p:nvPr>
        </p:nvSpPr>
        <p:spPr/>
        <p:txBody>
          <a:bodyPr/>
          <a:lstStyle/>
          <a:p>
            <a:r>
              <a:rPr lang="en-US" dirty="0"/>
              <a:t>Problem’s Detail</a:t>
            </a:r>
          </a:p>
        </p:txBody>
      </p:sp>
      <p:sp>
        <p:nvSpPr>
          <p:cNvPr id="3" name="Content Placeholder 2">
            <a:extLst>
              <a:ext uri="{FF2B5EF4-FFF2-40B4-BE49-F238E27FC236}">
                <a16:creationId xmlns:a16="http://schemas.microsoft.com/office/drawing/2014/main" id="{1D49B9DC-0589-44E1-B70D-043878AD399F}"/>
              </a:ext>
            </a:extLst>
          </p:cNvPr>
          <p:cNvSpPr>
            <a:spLocks noGrp="1"/>
          </p:cNvSpPr>
          <p:nvPr>
            <p:ph idx="1"/>
          </p:nvPr>
        </p:nvSpPr>
        <p:spPr>
          <a:xfrm>
            <a:off x="2589212" y="1577009"/>
            <a:ext cx="8915400" cy="5141843"/>
          </a:xfrm>
        </p:spPr>
        <p:txBody>
          <a:bodyPr>
            <a:normAutofit/>
          </a:bodyPr>
          <a:lstStyle/>
          <a:p>
            <a:r>
              <a:rPr lang="en-US" b="1" dirty="0"/>
              <a:t>Description of Changes</a:t>
            </a:r>
          </a:p>
          <a:p>
            <a:pPr marL="0" indent="0">
              <a:buNone/>
            </a:pPr>
            <a:r>
              <a:rPr lang="en-US" b="1" dirty="0"/>
              <a:t>When user create Report Transaction in Manage Report, they can choose more than one Memo in one report. But when user view the Report, it will only show one Memo number.</a:t>
            </a:r>
          </a:p>
          <a:p>
            <a:pPr marL="0" indent="0">
              <a:buNone/>
            </a:pPr>
            <a:endParaRPr lang="en-US" b="1" dirty="0"/>
          </a:p>
          <a:p>
            <a:r>
              <a:rPr lang="en-US" b="1" dirty="0"/>
              <a:t>Root Cause</a:t>
            </a:r>
          </a:p>
          <a:p>
            <a:pPr marL="0" indent="0">
              <a:buNone/>
            </a:pPr>
            <a:endParaRPr lang="en-US" b="1" dirty="0"/>
          </a:p>
          <a:p>
            <a:r>
              <a:rPr lang="en-US" b="1" dirty="0"/>
              <a:t>Fixing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1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Before</a:t>
            </a:r>
          </a:p>
        </p:txBody>
      </p:sp>
      <p:sp>
        <p:nvSpPr>
          <p:cNvPr id="6" name="Content Placeholder 5">
            <a:extLst>
              <a:ext uri="{FF2B5EF4-FFF2-40B4-BE49-F238E27FC236}">
                <a16:creationId xmlns:a16="http://schemas.microsoft.com/office/drawing/2014/main" id="{5917E9E4-8B37-40AA-8640-14B64B4321E4}"/>
              </a:ext>
            </a:extLst>
          </p:cNvPr>
          <p:cNvSpPr>
            <a:spLocks noGrp="1"/>
          </p:cNvSpPr>
          <p:nvPr>
            <p:ph idx="1"/>
          </p:nvPr>
        </p:nvSpPr>
        <p:spPr>
          <a:xfrm>
            <a:off x="1656518" y="5003262"/>
            <a:ext cx="9674087" cy="1450546"/>
          </a:xfrm>
        </p:spPr>
        <p:txBody>
          <a:bodyPr>
            <a:normAutofit fontScale="92500" lnSpcReduction="10000"/>
          </a:bodyPr>
          <a:lstStyle/>
          <a:p>
            <a:pPr marL="0" indent="0">
              <a:buNone/>
            </a:pPr>
            <a:r>
              <a:rPr lang="en-US" dirty="0"/>
              <a:t>This is database condition before change police number. When police number changed, all police number field in </a:t>
            </a:r>
            <a:r>
              <a:rPr lang="en-US" dirty="0" err="1"/>
              <a:t>tb_opl_unit</a:t>
            </a:r>
            <a:r>
              <a:rPr lang="en-US" dirty="0"/>
              <a:t>, </a:t>
            </a:r>
            <a:r>
              <a:rPr lang="en-US" dirty="0" err="1"/>
              <a:t>opluobjectlease</a:t>
            </a:r>
            <a:r>
              <a:rPr lang="en-US" dirty="0"/>
              <a:t>, </a:t>
            </a:r>
            <a:r>
              <a:rPr lang="en-US" dirty="0" err="1"/>
              <a:t>tb_mgt_historydoc</a:t>
            </a:r>
            <a:r>
              <a:rPr lang="en-US" dirty="0"/>
              <a:t> and </a:t>
            </a:r>
            <a:r>
              <a:rPr lang="en-US" dirty="0" err="1"/>
              <a:t>tb_mtn_monschdl</a:t>
            </a:r>
            <a:r>
              <a:rPr lang="en-US" dirty="0"/>
              <a:t> should be changed to new police number.</a:t>
            </a:r>
          </a:p>
          <a:p>
            <a:pPr marL="0" indent="0">
              <a:buNone/>
            </a:pPr>
            <a:r>
              <a:rPr lang="en-US" dirty="0"/>
              <a:t>As we can see, in table </a:t>
            </a:r>
            <a:r>
              <a:rPr lang="en-US" dirty="0" err="1"/>
              <a:t>TB_MGT_Historydoc</a:t>
            </a:r>
            <a:r>
              <a:rPr lang="en-US" dirty="0"/>
              <a:t> there is no </a:t>
            </a:r>
            <a:r>
              <a:rPr lang="en-US" dirty="0" err="1"/>
              <a:t>DocValue</a:t>
            </a:r>
            <a:r>
              <a:rPr lang="en-US" dirty="0"/>
              <a:t> 2, only 1(STNK) and 3 (Insurance).</a:t>
            </a:r>
          </a:p>
        </p:txBody>
      </p:sp>
      <p:pic>
        <p:nvPicPr>
          <p:cNvPr id="4" name="Picture 3">
            <a:extLst>
              <a:ext uri="{FF2B5EF4-FFF2-40B4-BE49-F238E27FC236}">
                <a16:creationId xmlns:a16="http://schemas.microsoft.com/office/drawing/2014/main" id="{2F15E79D-EA23-4800-A672-F07A6F3781B6}"/>
              </a:ext>
            </a:extLst>
          </p:cNvPr>
          <p:cNvPicPr>
            <a:picLocks noChangeAspect="1"/>
          </p:cNvPicPr>
          <p:nvPr/>
        </p:nvPicPr>
        <p:blipFill>
          <a:blip r:embed="rId2"/>
          <a:stretch>
            <a:fillRect/>
          </a:stretch>
        </p:blipFill>
        <p:spPr>
          <a:xfrm>
            <a:off x="828259" y="1384330"/>
            <a:ext cx="11330607" cy="3355909"/>
          </a:xfrm>
          <a:prstGeom prst="rect">
            <a:avLst/>
          </a:prstGeom>
        </p:spPr>
      </p:pic>
    </p:spTree>
    <p:extLst>
      <p:ext uri="{BB962C8B-B14F-4D97-AF65-F5344CB8AC3E}">
        <p14:creationId xmlns:p14="http://schemas.microsoft.com/office/powerpoint/2010/main" val="144811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Before</a:t>
            </a:r>
          </a:p>
        </p:txBody>
      </p:sp>
      <p:sp>
        <p:nvSpPr>
          <p:cNvPr id="6" name="Content Placeholder 5">
            <a:extLst>
              <a:ext uri="{FF2B5EF4-FFF2-40B4-BE49-F238E27FC236}">
                <a16:creationId xmlns:a16="http://schemas.microsoft.com/office/drawing/2014/main" id="{5917E9E4-8B37-40AA-8640-14B64B4321E4}"/>
              </a:ext>
            </a:extLst>
          </p:cNvPr>
          <p:cNvSpPr>
            <a:spLocks noGrp="1"/>
          </p:cNvSpPr>
          <p:nvPr>
            <p:ph idx="1"/>
          </p:nvPr>
        </p:nvSpPr>
        <p:spPr>
          <a:xfrm>
            <a:off x="1656519" y="4738219"/>
            <a:ext cx="9674087" cy="1252423"/>
          </a:xfrm>
        </p:spPr>
        <p:txBody>
          <a:bodyPr>
            <a:normAutofit/>
          </a:bodyPr>
          <a:lstStyle/>
          <a:p>
            <a:pPr marL="0" indent="0">
              <a:buNone/>
            </a:pPr>
            <a:r>
              <a:rPr lang="en-US" dirty="0"/>
              <a:t>The scenario is to change new police number for unit B2811PFL to B2811TES.</a:t>
            </a:r>
          </a:p>
        </p:txBody>
      </p:sp>
      <p:pic>
        <p:nvPicPr>
          <p:cNvPr id="3" name="Picture 2">
            <a:extLst>
              <a:ext uri="{FF2B5EF4-FFF2-40B4-BE49-F238E27FC236}">
                <a16:creationId xmlns:a16="http://schemas.microsoft.com/office/drawing/2014/main" id="{797093F9-4B9B-4C1D-8197-1F2062685D95}"/>
              </a:ext>
            </a:extLst>
          </p:cNvPr>
          <p:cNvPicPr>
            <a:picLocks noChangeAspect="1"/>
          </p:cNvPicPr>
          <p:nvPr/>
        </p:nvPicPr>
        <p:blipFill>
          <a:blip r:embed="rId2"/>
          <a:stretch>
            <a:fillRect/>
          </a:stretch>
        </p:blipFill>
        <p:spPr>
          <a:xfrm>
            <a:off x="503871" y="1394323"/>
            <a:ext cx="11585487" cy="3175084"/>
          </a:xfrm>
          <a:prstGeom prst="rect">
            <a:avLst/>
          </a:prstGeom>
        </p:spPr>
      </p:pic>
    </p:spTree>
    <p:extLst>
      <p:ext uri="{BB962C8B-B14F-4D97-AF65-F5344CB8AC3E}">
        <p14:creationId xmlns:p14="http://schemas.microsoft.com/office/powerpoint/2010/main" val="353302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Before</a:t>
            </a:r>
          </a:p>
        </p:txBody>
      </p:sp>
      <p:sp>
        <p:nvSpPr>
          <p:cNvPr id="6" name="Content Placeholder 5">
            <a:extLst>
              <a:ext uri="{FF2B5EF4-FFF2-40B4-BE49-F238E27FC236}">
                <a16:creationId xmlns:a16="http://schemas.microsoft.com/office/drawing/2014/main" id="{5917E9E4-8B37-40AA-8640-14B64B4321E4}"/>
              </a:ext>
            </a:extLst>
          </p:cNvPr>
          <p:cNvSpPr>
            <a:spLocks noGrp="1"/>
          </p:cNvSpPr>
          <p:nvPr>
            <p:ph idx="1"/>
          </p:nvPr>
        </p:nvSpPr>
        <p:spPr>
          <a:xfrm>
            <a:off x="1656518" y="5046282"/>
            <a:ext cx="9674087" cy="2033641"/>
          </a:xfrm>
        </p:spPr>
        <p:txBody>
          <a:bodyPr>
            <a:normAutofit/>
          </a:bodyPr>
          <a:lstStyle/>
          <a:p>
            <a:pPr marL="0" indent="0">
              <a:buNone/>
            </a:pPr>
            <a:r>
              <a:rPr lang="en-US" dirty="0"/>
              <a:t>After click save, system will show Error Message:</a:t>
            </a:r>
          </a:p>
          <a:p>
            <a:pPr marL="0" indent="0">
              <a:buNone/>
            </a:pPr>
            <a:r>
              <a:rPr lang="en-US" b="1" dirty="0"/>
              <a:t>“We are Sorry! Something happen with your application, please contact Administrator, thank you. { </a:t>
            </a:r>
            <a:r>
              <a:rPr lang="en-US" b="1" dirty="0" err="1"/>
              <a:t>Additonal</a:t>
            </a:r>
            <a:r>
              <a:rPr lang="en-US" b="1" dirty="0"/>
              <a:t> message : "Object reference not set to an instance of an object." } “</a:t>
            </a:r>
          </a:p>
          <a:p>
            <a:pPr marL="0" indent="0">
              <a:buNone/>
            </a:pPr>
            <a:r>
              <a:rPr lang="en-US" dirty="0"/>
              <a:t> </a:t>
            </a:r>
          </a:p>
        </p:txBody>
      </p:sp>
      <p:pic>
        <p:nvPicPr>
          <p:cNvPr id="3" name="Picture 2">
            <a:extLst>
              <a:ext uri="{FF2B5EF4-FFF2-40B4-BE49-F238E27FC236}">
                <a16:creationId xmlns:a16="http://schemas.microsoft.com/office/drawing/2014/main" id="{FD574262-47D8-49A0-96EE-EE1C6A41BC2F}"/>
              </a:ext>
            </a:extLst>
          </p:cNvPr>
          <p:cNvPicPr>
            <a:picLocks noChangeAspect="1"/>
          </p:cNvPicPr>
          <p:nvPr/>
        </p:nvPicPr>
        <p:blipFill>
          <a:blip r:embed="rId2"/>
          <a:stretch>
            <a:fillRect/>
          </a:stretch>
        </p:blipFill>
        <p:spPr>
          <a:xfrm>
            <a:off x="929208" y="1461502"/>
            <a:ext cx="11128706" cy="3391851"/>
          </a:xfrm>
          <a:prstGeom prst="rect">
            <a:avLst/>
          </a:prstGeom>
        </p:spPr>
      </p:pic>
    </p:spTree>
    <p:extLst>
      <p:ext uri="{BB962C8B-B14F-4D97-AF65-F5344CB8AC3E}">
        <p14:creationId xmlns:p14="http://schemas.microsoft.com/office/powerpoint/2010/main" val="5460944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9CB5CC580EC46B5860198FEB9E710" ma:contentTypeVersion="9" ma:contentTypeDescription="Create a new document." ma:contentTypeScope="" ma:versionID="9b91388b48bcd9a49e5c6bbe11f5107a">
  <xsd:schema xmlns:xsd="http://www.w3.org/2001/XMLSchema" xmlns:xs="http://www.w3.org/2001/XMLSchema" xmlns:p="http://schemas.microsoft.com/office/2006/metadata/properties" xmlns:ns2="bf9b6120-988b-41be-8da6-61dea16cb493" targetNamespace="http://schemas.microsoft.com/office/2006/metadata/properties" ma:root="true" ma:fieldsID="99f067a43816ef2ddba10c3d75903eac" ns2:_="">
    <xsd:import namespace="bf9b6120-988b-41be-8da6-61dea16cb4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9b6120-988b-41be-8da6-61dea16cb4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26F6F4-E623-4CFE-B664-23DA460C6A47}"/>
</file>

<file path=customXml/itemProps2.xml><?xml version="1.0" encoding="utf-8"?>
<ds:datastoreItem xmlns:ds="http://schemas.openxmlformats.org/officeDocument/2006/customXml" ds:itemID="{8D2007B3-E56A-47B2-B805-59D0D706E6C1}"/>
</file>

<file path=customXml/itemProps3.xml><?xml version="1.0" encoding="utf-8"?>
<ds:datastoreItem xmlns:ds="http://schemas.openxmlformats.org/officeDocument/2006/customXml" ds:itemID="{417F9AF9-18AB-45D2-9157-35F5EF6AE74F}"/>
</file>

<file path=docProps/app.xml><?xml version="1.0" encoding="utf-8"?>
<Properties xmlns="http://schemas.openxmlformats.org/officeDocument/2006/extended-properties" xmlns:vt="http://schemas.openxmlformats.org/officeDocument/2006/docPropsVTypes">
  <Template>Wisp</Template>
  <TotalTime>7376</TotalTime>
  <Words>198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Problem Asset Selling Fix Code in Manage Report for More Than 1 Memo </vt:lpstr>
      <vt:lpstr>Problem’s Detail</vt:lpstr>
      <vt:lpstr>Before</vt:lpstr>
      <vt:lpstr>Before</vt:lpstr>
      <vt:lpstr>Before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Remove Calculation for VAT in Invoice</dc:title>
  <dc:creator>Marion Jane</dc:creator>
  <cp:lastModifiedBy>Marion Jane</cp:lastModifiedBy>
  <cp:revision>74</cp:revision>
  <dcterms:created xsi:type="dcterms:W3CDTF">2021-02-19T03:36:14Z</dcterms:created>
  <dcterms:modified xsi:type="dcterms:W3CDTF">2021-03-26T01:34:48Z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0x010100C2F9CB5CC580EC46B5860198FEB9E710</vt:lpwstr>
  </property>
</Properties>
</file>