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58" r:id="rId5"/>
    <p:sldId id="264"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13"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presProps" Target="presProps.xml"/><Relationship Id="rId12" Type="http://schemas.openxmlformats.org/officeDocument/2006/relationships/customXml" Target="../customXml/item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 Id="rId14"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3/26/2021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2A26A-DAE5-4665-8B7B-DD31A76D89AD}"/>
              </a:ext>
            </a:extLst>
          </p:cNvPr>
          <p:cNvSpPr>
            <a:spLocks noGrp="1"/>
          </p:cNvSpPr>
          <p:nvPr>
            <p:ph type="ctrTitle"/>
          </p:nvPr>
        </p:nvSpPr>
        <p:spPr/>
        <p:txBody>
          <a:bodyPr>
            <a:normAutofit fontScale="90000"/>
          </a:bodyPr>
          <a:lstStyle/>
          <a:p>
            <a:r>
              <a:rPr lang="en-US" b="1" dirty="0"/>
              <a:t>Add Maximal Character in SKD Notes</a:t>
            </a:r>
            <a:br>
              <a:rPr lang="en-US" b="1" dirty="0"/>
            </a:br>
            <a:endParaRPr lang="en-US" dirty="0"/>
          </a:p>
        </p:txBody>
      </p:sp>
      <p:sp>
        <p:nvSpPr>
          <p:cNvPr id="3" name="Subtitle 2">
            <a:extLst>
              <a:ext uri="{FF2B5EF4-FFF2-40B4-BE49-F238E27FC236}">
                <a16:creationId xmlns:a16="http://schemas.microsoft.com/office/drawing/2014/main" id="{863858D1-17D0-4B61-AE94-908E6BD95EC0}"/>
              </a:ext>
            </a:extLst>
          </p:cNvPr>
          <p:cNvSpPr>
            <a:spLocks noGrp="1"/>
          </p:cNvSpPr>
          <p:nvPr>
            <p:ph type="subTitle" idx="1"/>
          </p:nvPr>
        </p:nvSpPr>
        <p:spPr/>
        <p:txBody>
          <a:bodyPr/>
          <a:lstStyle/>
          <a:p>
            <a:r>
              <a:rPr lang="en-US" b="1" dirty="0"/>
              <a:t>P0230822 (C0024568)</a:t>
            </a:r>
            <a:endParaRPr lang="en-US" dirty="0"/>
          </a:p>
        </p:txBody>
      </p:sp>
    </p:spTree>
    <p:extLst>
      <p:ext uri="{BB962C8B-B14F-4D97-AF65-F5344CB8AC3E}">
        <p14:creationId xmlns:p14="http://schemas.microsoft.com/office/powerpoint/2010/main" val="2422490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56CC8-9D09-4DD5-A1DC-7957EE3F8E8F}"/>
              </a:ext>
            </a:extLst>
          </p:cNvPr>
          <p:cNvSpPr>
            <a:spLocks noGrp="1"/>
          </p:cNvSpPr>
          <p:nvPr>
            <p:ph type="title"/>
          </p:nvPr>
        </p:nvSpPr>
        <p:spPr/>
        <p:txBody>
          <a:bodyPr/>
          <a:lstStyle/>
          <a:p>
            <a:r>
              <a:rPr lang="en-US" dirty="0"/>
              <a:t>Problem’s Detail</a:t>
            </a:r>
          </a:p>
        </p:txBody>
      </p:sp>
      <p:sp>
        <p:nvSpPr>
          <p:cNvPr id="3" name="Content Placeholder 2">
            <a:extLst>
              <a:ext uri="{FF2B5EF4-FFF2-40B4-BE49-F238E27FC236}">
                <a16:creationId xmlns:a16="http://schemas.microsoft.com/office/drawing/2014/main" id="{1D49B9DC-0589-44E1-B70D-043878AD399F}"/>
              </a:ext>
            </a:extLst>
          </p:cNvPr>
          <p:cNvSpPr>
            <a:spLocks noGrp="1"/>
          </p:cNvSpPr>
          <p:nvPr>
            <p:ph idx="1"/>
          </p:nvPr>
        </p:nvSpPr>
        <p:spPr>
          <a:xfrm>
            <a:off x="2589212" y="1338469"/>
            <a:ext cx="9178718" cy="5380383"/>
          </a:xfrm>
        </p:spPr>
        <p:txBody>
          <a:bodyPr>
            <a:normAutofit lnSpcReduction="10000"/>
          </a:bodyPr>
          <a:lstStyle/>
          <a:p>
            <a:r>
              <a:rPr lang="en-US" b="1" dirty="0"/>
              <a:t>Description of Changes</a:t>
            </a:r>
          </a:p>
          <a:p>
            <a:pPr marL="0" indent="0">
              <a:buNone/>
            </a:pPr>
            <a:r>
              <a:rPr lang="en-US" dirty="0"/>
              <a:t>When user create SKD transaction, user needs to input many information in SKD Notes. </a:t>
            </a:r>
          </a:p>
          <a:p>
            <a:pPr marL="0" indent="0">
              <a:buNone/>
            </a:pPr>
            <a:r>
              <a:rPr lang="en-US" dirty="0"/>
              <a:t>Furthermore, SKD Notes will be sent to Staging MFAPPL then to MFAPPL after BAST Final transaction. Then we should pay attention about </a:t>
            </a:r>
            <a:r>
              <a:rPr lang="en-US" b="1" dirty="0"/>
              <a:t>Note </a:t>
            </a:r>
            <a:r>
              <a:rPr lang="en-US" dirty="0"/>
              <a:t>field’s length character in Staging MFAPPL and MFAPPL.</a:t>
            </a:r>
          </a:p>
          <a:p>
            <a:pPr marL="0" indent="0">
              <a:buNone/>
            </a:pPr>
            <a:endParaRPr lang="en-US" b="1" dirty="0"/>
          </a:p>
          <a:p>
            <a:r>
              <a:rPr lang="en-US" b="1" dirty="0"/>
              <a:t>Root Cause</a:t>
            </a:r>
          </a:p>
          <a:p>
            <a:pPr marL="0" indent="0">
              <a:buNone/>
            </a:pPr>
            <a:r>
              <a:rPr lang="en-US" b="1" dirty="0"/>
              <a:t>Note</a:t>
            </a:r>
            <a:r>
              <a:rPr lang="en-US" dirty="0"/>
              <a:t> column in SKD screen can only hold 100 characters, while in Database, </a:t>
            </a:r>
            <a:r>
              <a:rPr lang="en-US" b="1" dirty="0"/>
              <a:t>Note </a:t>
            </a:r>
            <a:r>
              <a:rPr lang="en-US" dirty="0"/>
              <a:t>field can hold 500 characters. </a:t>
            </a:r>
            <a:endParaRPr lang="en-US" b="1" dirty="0"/>
          </a:p>
          <a:p>
            <a:pPr marL="0" indent="0">
              <a:buNone/>
            </a:pPr>
            <a:endParaRPr lang="en-US" dirty="0"/>
          </a:p>
          <a:p>
            <a:r>
              <a:rPr lang="en-US" b="1" dirty="0"/>
              <a:t>Fixing</a:t>
            </a:r>
          </a:p>
          <a:p>
            <a:pPr marL="0" indent="0">
              <a:buNone/>
            </a:pPr>
            <a:r>
              <a:rPr lang="en-US" dirty="0"/>
              <a:t>Lengthen maximal character for SKD Note both in screen and in database to 5.000 characters. Then change code when OLSS send the data to Staging MFAPPL, it will only send maximum 100 characters as existing. So there is no need to check Staging MFAPPL &amp; MFAPPL. This solution is already agreed by user.</a:t>
            </a:r>
          </a:p>
          <a:p>
            <a:pPr marL="0" indent="0">
              <a:buNone/>
            </a:pPr>
            <a:endParaRPr lang="en-US" dirty="0"/>
          </a:p>
        </p:txBody>
      </p:sp>
    </p:spTree>
    <p:extLst>
      <p:ext uri="{BB962C8B-B14F-4D97-AF65-F5344CB8AC3E}">
        <p14:creationId xmlns:p14="http://schemas.microsoft.com/office/powerpoint/2010/main" val="3591388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1C94F-679E-476C-972E-7D0D7AEFE2CA}"/>
              </a:ext>
            </a:extLst>
          </p:cNvPr>
          <p:cNvSpPr>
            <a:spLocks noGrp="1"/>
          </p:cNvSpPr>
          <p:nvPr>
            <p:ph type="title"/>
          </p:nvPr>
        </p:nvSpPr>
        <p:spPr/>
        <p:txBody>
          <a:bodyPr/>
          <a:lstStyle/>
          <a:p>
            <a:r>
              <a:rPr lang="en-US" dirty="0"/>
              <a:t>Before</a:t>
            </a:r>
          </a:p>
        </p:txBody>
      </p:sp>
      <p:sp>
        <p:nvSpPr>
          <p:cNvPr id="6" name="Content Placeholder 5">
            <a:extLst>
              <a:ext uri="{FF2B5EF4-FFF2-40B4-BE49-F238E27FC236}">
                <a16:creationId xmlns:a16="http://schemas.microsoft.com/office/drawing/2014/main" id="{5917E9E4-8B37-40AA-8640-14B64B4321E4}"/>
              </a:ext>
            </a:extLst>
          </p:cNvPr>
          <p:cNvSpPr>
            <a:spLocks noGrp="1"/>
          </p:cNvSpPr>
          <p:nvPr>
            <p:ph idx="1"/>
          </p:nvPr>
        </p:nvSpPr>
        <p:spPr>
          <a:xfrm>
            <a:off x="2592925" y="3982843"/>
            <a:ext cx="8353371" cy="1477053"/>
          </a:xfrm>
        </p:spPr>
        <p:txBody>
          <a:bodyPr>
            <a:normAutofit/>
          </a:bodyPr>
          <a:lstStyle/>
          <a:p>
            <a:pPr marL="0" indent="0">
              <a:buNone/>
            </a:pPr>
            <a:r>
              <a:rPr lang="en-US" dirty="0"/>
              <a:t>In SKD Note, when we try to input more than 100 characters, then the mouse over will show notice: </a:t>
            </a:r>
            <a:r>
              <a:rPr lang="en-US" b="1" dirty="0"/>
              <a:t>You must enter text with 100 or fewer characters</a:t>
            </a:r>
            <a:r>
              <a:rPr lang="en-US" dirty="0"/>
              <a:t>.</a:t>
            </a:r>
          </a:p>
        </p:txBody>
      </p:sp>
      <p:pic>
        <p:nvPicPr>
          <p:cNvPr id="3" name="Picture 2">
            <a:extLst>
              <a:ext uri="{FF2B5EF4-FFF2-40B4-BE49-F238E27FC236}">
                <a16:creationId xmlns:a16="http://schemas.microsoft.com/office/drawing/2014/main" id="{3E137255-5576-4DAB-B4A6-959654E8E207}"/>
              </a:ext>
            </a:extLst>
          </p:cNvPr>
          <p:cNvPicPr>
            <a:picLocks noChangeAspect="1"/>
          </p:cNvPicPr>
          <p:nvPr/>
        </p:nvPicPr>
        <p:blipFill>
          <a:blip r:embed="rId2"/>
          <a:stretch>
            <a:fillRect/>
          </a:stretch>
        </p:blipFill>
        <p:spPr>
          <a:xfrm>
            <a:off x="2592925" y="1469127"/>
            <a:ext cx="8104248" cy="2175220"/>
          </a:xfrm>
          <a:prstGeom prst="rect">
            <a:avLst/>
          </a:prstGeom>
        </p:spPr>
      </p:pic>
    </p:spTree>
    <p:extLst>
      <p:ext uri="{BB962C8B-B14F-4D97-AF65-F5344CB8AC3E}">
        <p14:creationId xmlns:p14="http://schemas.microsoft.com/office/powerpoint/2010/main" val="1448111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1C94F-679E-476C-972E-7D0D7AEFE2CA}"/>
              </a:ext>
            </a:extLst>
          </p:cNvPr>
          <p:cNvSpPr>
            <a:spLocks noGrp="1"/>
          </p:cNvSpPr>
          <p:nvPr>
            <p:ph type="title"/>
          </p:nvPr>
        </p:nvSpPr>
        <p:spPr/>
        <p:txBody>
          <a:bodyPr/>
          <a:lstStyle/>
          <a:p>
            <a:r>
              <a:rPr lang="en-US" dirty="0"/>
              <a:t>Before</a:t>
            </a:r>
          </a:p>
        </p:txBody>
      </p:sp>
      <p:pic>
        <p:nvPicPr>
          <p:cNvPr id="3" name="Picture 2">
            <a:extLst>
              <a:ext uri="{FF2B5EF4-FFF2-40B4-BE49-F238E27FC236}">
                <a16:creationId xmlns:a16="http://schemas.microsoft.com/office/drawing/2014/main" id="{C5B1C4FD-7459-485A-95B3-FDBF9B7FE170}"/>
              </a:ext>
            </a:extLst>
          </p:cNvPr>
          <p:cNvPicPr>
            <a:picLocks noChangeAspect="1"/>
          </p:cNvPicPr>
          <p:nvPr/>
        </p:nvPicPr>
        <p:blipFill>
          <a:blip r:embed="rId2"/>
          <a:stretch>
            <a:fillRect/>
          </a:stretch>
        </p:blipFill>
        <p:spPr>
          <a:xfrm>
            <a:off x="2589212" y="1422720"/>
            <a:ext cx="3838575" cy="3114675"/>
          </a:xfrm>
          <a:prstGeom prst="rect">
            <a:avLst/>
          </a:prstGeom>
        </p:spPr>
      </p:pic>
      <p:sp>
        <p:nvSpPr>
          <p:cNvPr id="8" name="Content Placeholder 5">
            <a:extLst>
              <a:ext uri="{FF2B5EF4-FFF2-40B4-BE49-F238E27FC236}">
                <a16:creationId xmlns:a16="http://schemas.microsoft.com/office/drawing/2014/main" id="{6F96641E-707D-446E-BA13-EC8BC8DF4430}"/>
              </a:ext>
            </a:extLst>
          </p:cNvPr>
          <p:cNvSpPr>
            <a:spLocks noGrp="1"/>
          </p:cNvSpPr>
          <p:nvPr>
            <p:ph idx="1"/>
          </p:nvPr>
        </p:nvSpPr>
        <p:spPr>
          <a:xfrm>
            <a:off x="2589212" y="4777974"/>
            <a:ext cx="8353371" cy="920462"/>
          </a:xfrm>
        </p:spPr>
        <p:txBody>
          <a:bodyPr>
            <a:normAutofit/>
          </a:bodyPr>
          <a:lstStyle/>
          <a:p>
            <a:pPr marL="0" indent="0">
              <a:buNone/>
            </a:pPr>
            <a:r>
              <a:rPr lang="en-US" dirty="0"/>
              <a:t>In Table TB_MKT_SKD, field Notes data type is varchar(500)</a:t>
            </a:r>
          </a:p>
        </p:txBody>
      </p:sp>
    </p:spTree>
    <p:extLst>
      <p:ext uri="{BB962C8B-B14F-4D97-AF65-F5344CB8AC3E}">
        <p14:creationId xmlns:p14="http://schemas.microsoft.com/office/powerpoint/2010/main" val="3533024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1C94F-679E-476C-972E-7D0D7AEFE2CA}"/>
              </a:ext>
            </a:extLst>
          </p:cNvPr>
          <p:cNvSpPr>
            <a:spLocks noGrp="1"/>
          </p:cNvSpPr>
          <p:nvPr>
            <p:ph type="title"/>
          </p:nvPr>
        </p:nvSpPr>
        <p:spPr/>
        <p:txBody>
          <a:bodyPr/>
          <a:lstStyle/>
          <a:p>
            <a:r>
              <a:rPr lang="en-US" dirty="0"/>
              <a:t>After</a:t>
            </a:r>
          </a:p>
        </p:txBody>
      </p:sp>
      <p:sp>
        <p:nvSpPr>
          <p:cNvPr id="6" name="Content Placeholder 5">
            <a:extLst>
              <a:ext uri="{FF2B5EF4-FFF2-40B4-BE49-F238E27FC236}">
                <a16:creationId xmlns:a16="http://schemas.microsoft.com/office/drawing/2014/main" id="{5917E9E4-8B37-40AA-8640-14B64B4321E4}"/>
              </a:ext>
            </a:extLst>
          </p:cNvPr>
          <p:cNvSpPr>
            <a:spLocks noGrp="1"/>
          </p:cNvSpPr>
          <p:nvPr>
            <p:ph idx="1"/>
          </p:nvPr>
        </p:nvSpPr>
        <p:spPr>
          <a:xfrm>
            <a:off x="2592925" y="5627132"/>
            <a:ext cx="8353371" cy="1230868"/>
          </a:xfrm>
        </p:spPr>
        <p:txBody>
          <a:bodyPr>
            <a:normAutofit/>
          </a:bodyPr>
          <a:lstStyle/>
          <a:p>
            <a:pPr marL="0" indent="0">
              <a:buNone/>
            </a:pPr>
            <a:r>
              <a:rPr lang="en-US" dirty="0"/>
              <a:t>User can input up to 5000 characters in SKD Note. If user try to input more than 5000 characters, then the mouse over will show notice: </a:t>
            </a:r>
            <a:r>
              <a:rPr lang="en-US" b="1" dirty="0"/>
              <a:t>You must enter text with 5000 or fewer characters</a:t>
            </a:r>
            <a:r>
              <a:rPr lang="en-US" dirty="0"/>
              <a:t>.</a:t>
            </a:r>
          </a:p>
        </p:txBody>
      </p:sp>
      <p:pic>
        <p:nvPicPr>
          <p:cNvPr id="4" name="Picture 3">
            <a:extLst>
              <a:ext uri="{FF2B5EF4-FFF2-40B4-BE49-F238E27FC236}">
                <a16:creationId xmlns:a16="http://schemas.microsoft.com/office/drawing/2014/main" id="{8DEC899A-1927-4405-AC10-DDA0A47E2B41}"/>
              </a:ext>
            </a:extLst>
          </p:cNvPr>
          <p:cNvPicPr>
            <a:picLocks noChangeAspect="1"/>
          </p:cNvPicPr>
          <p:nvPr/>
        </p:nvPicPr>
        <p:blipFill>
          <a:blip r:embed="rId2"/>
          <a:stretch>
            <a:fillRect/>
          </a:stretch>
        </p:blipFill>
        <p:spPr>
          <a:xfrm>
            <a:off x="2592926" y="1364711"/>
            <a:ext cx="8911686" cy="1674582"/>
          </a:xfrm>
          <a:prstGeom prst="rect">
            <a:avLst/>
          </a:prstGeom>
        </p:spPr>
      </p:pic>
      <p:pic>
        <p:nvPicPr>
          <p:cNvPr id="5" name="Picture 4">
            <a:extLst>
              <a:ext uri="{FF2B5EF4-FFF2-40B4-BE49-F238E27FC236}">
                <a16:creationId xmlns:a16="http://schemas.microsoft.com/office/drawing/2014/main" id="{F25DA79A-5B8B-4CCE-AADB-88FA4D86CF25}"/>
              </a:ext>
            </a:extLst>
          </p:cNvPr>
          <p:cNvPicPr>
            <a:picLocks noChangeAspect="1"/>
          </p:cNvPicPr>
          <p:nvPr/>
        </p:nvPicPr>
        <p:blipFill>
          <a:blip r:embed="rId3"/>
          <a:stretch>
            <a:fillRect/>
          </a:stretch>
        </p:blipFill>
        <p:spPr>
          <a:xfrm>
            <a:off x="4238893" y="3052832"/>
            <a:ext cx="5619750" cy="2314575"/>
          </a:xfrm>
          <a:prstGeom prst="rect">
            <a:avLst/>
          </a:prstGeom>
        </p:spPr>
      </p:pic>
    </p:spTree>
    <p:extLst>
      <p:ext uri="{BB962C8B-B14F-4D97-AF65-F5344CB8AC3E}">
        <p14:creationId xmlns:p14="http://schemas.microsoft.com/office/powerpoint/2010/main" val="39569125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2F9CB5CC580EC46B5860198FEB9E710" ma:contentTypeVersion="9" ma:contentTypeDescription="Create a new document." ma:contentTypeScope="" ma:versionID="9b91388b48bcd9a49e5c6bbe11f5107a">
  <xsd:schema xmlns:xsd="http://www.w3.org/2001/XMLSchema" xmlns:xs="http://www.w3.org/2001/XMLSchema" xmlns:p="http://schemas.microsoft.com/office/2006/metadata/properties" xmlns:ns2="bf9b6120-988b-41be-8da6-61dea16cb493" targetNamespace="http://schemas.microsoft.com/office/2006/metadata/properties" ma:root="true" ma:fieldsID="99f067a43816ef2ddba10c3d75903eac" ns2:_="">
    <xsd:import namespace="bf9b6120-988b-41be-8da6-61dea16cb49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9b6120-988b-41be-8da6-61dea16cb4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5EA0DB4-F08E-4CED-A689-C421564ECC60}"/>
</file>

<file path=customXml/itemProps2.xml><?xml version="1.0" encoding="utf-8"?>
<ds:datastoreItem xmlns:ds="http://schemas.openxmlformats.org/officeDocument/2006/customXml" ds:itemID="{DEB9ED4E-A997-43B8-A70D-0305E639216A}"/>
</file>

<file path=customXml/itemProps3.xml><?xml version="1.0" encoding="utf-8"?>
<ds:datastoreItem xmlns:ds="http://schemas.openxmlformats.org/officeDocument/2006/customXml" ds:itemID="{659E431B-2219-4DB7-BBE4-D306883043B6}"/>
</file>

<file path=docProps/app.xml><?xml version="1.0" encoding="utf-8"?>
<Properties xmlns="http://schemas.openxmlformats.org/officeDocument/2006/extended-properties" xmlns:vt="http://schemas.openxmlformats.org/officeDocument/2006/docPropsVTypes">
  <Template>Wisp</Template>
  <TotalTime>5956</TotalTime>
  <Words>239</Words>
  <Application>Microsoft Office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Wisp</vt:lpstr>
      <vt:lpstr>Add Maximal Character in SKD Notes </vt:lpstr>
      <vt:lpstr>Problem’s Detail</vt:lpstr>
      <vt:lpstr>Before</vt:lpstr>
      <vt:lpstr>Before</vt:lpstr>
      <vt:lpstr>After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Remove Calculation for VAT in Invoice</dc:title>
  <dc:creator>Marion Jane</dc:creator>
  <cp:lastModifiedBy>Marion Jane</cp:lastModifiedBy>
  <cp:revision>90</cp:revision>
  <dcterms:created xsi:type="dcterms:W3CDTF">2021-02-19T03:36:14Z</dcterms:created>
  <dcterms:modified xsi:type="dcterms:W3CDTF">2021-03-26T07:36:16Z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0x010100C2F9CB5CC580EC46B5860198FEB9E710</vt:lpwstr>
  </property>
</Properties>
</file>