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82" r:id="rId5"/>
    <p:sldId id="283" r:id="rId6"/>
    <p:sldId id="268" r:id="rId7"/>
    <p:sldId id="297" r:id="rId8"/>
    <p:sldId id="298" r:id="rId9"/>
    <p:sldId id="299" r:id="rId10"/>
    <p:sldId id="300" r:id="rId11"/>
    <p:sldId id="305" r:id="rId12"/>
    <p:sldId id="301" r:id="rId13"/>
    <p:sldId id="287" r:id="rId14"/>
    <p:sldId id="302" r:id="rId15"/>
    <p:sldId id="303" r:id="rId16"/>
    <p:sldId id="304" r:id="rId17"/>
    <p:sldId id="29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8" autoAdjust="0"/>
  </p:normalViewPr>
  <p:slideViewPr>
    <p:cSldViewPr>
      <p:cViewPr varScale="1">
        <p:scale>
          <a:sx n="90" d="100"/>
          <a:sy n="90" d="100"/>
        </p:scale>
        <p:origin x="870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OPERATING LEASE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87705" y="2630615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Business Process in DSF Part 2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 err="1"/>
              <a:t>Presentate</a:t>
            </a:r>
            <a:r>
              <a:rPr lang="en-US" altLang="ko-KR" dirty="0"/>
              <a:t> by Marion Jane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C8405-0567-4B40-BE82-0807E0EE8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in OLSS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57901-3D11-4E6E-8994-099E00816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251" y="987574"/>
            <a:ext cx="9144000" cy="230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BAST – </a:t>
            </a:r>
            <a:r>
              <a:rPr lang="en-US" sz="2000" dirty="0" err="1"/>
              <a:t>Berita</a:t>
            </a:r>
            <a:r>
              <a:rPr lang="en-US" sz="2000" dirty="0"/>
              <a:t> Acara </a:t>
            </a:r>
            <a:r>
              <a:rPr lang="en-US" sz="2000" dirty="0" err="1"/>
              <a:t>Serah</a:t>
            </a:r>
            <a:r>
              <a:rPr lang="en-US" sz="2000" dirty="0"/>
              <a:t> </a:t>
            </a:r>
            <a:r>
              <a:rPr lang="en-US" sz="2000" dirty="0" err="1"/>
              <a:t>Terima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Billing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Schedule Billing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Asset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Monitoring Document Complement (STNK, KEUR, Insurance)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Asset Selling</a:t>
            </a:r>
          </a:p>
        </p:txBody>
      </p:sp>
    </p:spTree>
    <p:extLst>
      <p:ext uri="{BB962C8B-B14F-4D97-AF65-F5344CB8AC3E}">
        <p14:creationId xmlns:p14="http://schemas.microsoft.com/office/powerpoint/2010/main" val="310781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C8405-0567-4B40-BE82-0807E0EE8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 Document Complement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67F9A5B-44D2-4DEE-B3E7-58CA4694C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251" y="987574"/>
            <a:ext cx="9144000" cy="230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Contains Document STNK, KEUR, Insurance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Change Police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Renew expired date document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Input cost of renewal document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Automatic email at 1</a:t>
            </a:r>
            <a:r>
              <a:rPr lang="en-US" sz="2000" baseline="30000" dirty="0"/>
              <a:t>st</a:t>
            </a:r>
            <a:r>
              <a:rPr lang="en-US" sz="2000" dirty="0"/>
              <a:t> date every month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501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6EAD4-83F6-4C0E-8B2A-07E303DD3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 STNK, KEUR &amp;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20AC4-20BE-47C2-8E43-34CCE2D3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190625"/>
            <a:ext cx="8439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1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C8405-0567-4B40-BE82-0807E0EE8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in OLSS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57901-3D11-4E6E-8994-099E00816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251" y="987574"/>
            <a:ext cx="9144000" cy="230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BAST – </a:t>
            </a:r>
            <a:r>
              <a:rPr lang="en-US" sz="2000" dirty="0" err="1"/>
              <a:t>Berita</a:t>
            </a:r>
            <a:r>
              <a:rPr lang="en-US" sz="2000" dirty="0"/>
              <a:t> Acara </a:t>
            </a:r>
            <a:r>
              <a:rPr lang="en-US" sz="2000" dirty="0" err="1"/>
              <a:t>Serah</a:t>
            </a:r>
            <a:r>
              <a:rPr lang="en-US" sz="2000" dirty="0"/>
              <a:t> </a:t>
            </a:r>
            <a:r>
              <a:rPr lang="en-US" sz="2000" dirty="0" err="1"/>
              <a:t>Terima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Billing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Schedule Billing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Asset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STNK, KEUR &amp; Insurance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Asset Selling</a:t>
            </a:r>
          </a:p>
        </p:txBody>
      </p:sp>
    </p:spTree>
    <p:extLst>
      <p:ext uri="{BB962C8B-B14F-4D97-AF65-F5344CB8AC3E}">
        <p14:creationId xmlns:p14="http://schemas.microsoft.com/office/powerpoint/2010/main" val="2635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AAC2B-9702-4C25-B614-E1ED27035F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Asset Selling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76B70-9465-47CD-80C0-9F050008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8" y="1131590"/>
            <a:ext cx="7509104" cy="38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C8405-0567-4B40-BE82-0807E0EE8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in OLSS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57901-3D11-4E6E-8994-099E00816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251" y="987574"/>
            <a:ext cx="9144000" cy="230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BAST – </a:t>
            </a:r>
            <a:r>
              <a:rPr lang="en-US" sz="2000" b="1" dirty="0" err="1"/>
              <a:t>Berita</a:t>
            </a:r>
            <a:r>
              <a:rPr lang="en-US" sz="2000" b="1" dirty="0"/>
              <a:t> Acara </a:t>
            </a:r>
            <a:r>
              <a:rPr lang="en-US" sz="2000" b="1" dirty="0" err="1"/>
              <a:t>Serah</a:t>
            </a:r>
            <a:r>
              <a:rPr lang="en-US" sz="2000" b="1" dirty="0"/>
              <a:t> </a:t>
            </a:r>
            <a:r>
              <a:rPr lang="en-US" sz="2000" b="1" dirty="0" err="1"/>
              <a:t>Terima</a:t>
            </a: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Billing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Monitoring Schedule Billing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Asset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Document Complement (STNK, KEUR, Insurance)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Asset Selling</a:t>
            </a:r>
          </a:p>
        </p:txBody>
      </p:sp>
    </p:spTree>
    <p:extLst>
      <p:ext uri="{BB962C8B-B14F-4D97-AF65-F5344CB8AC3E}">
        <p14:creationId xmlns:p14="http://schemas.microsoft.com/office/powerpoint/2010/main" val="404215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C8405-0567-4B40-BE82-0807E0EE8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in OLSS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57901-3D11-4E6E-8994-099E00816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251" y="987574"/>
            <a:ext cx="9144000" cy="230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BAST – </a:t>
            </a:r>
            <a:r>
              <a:rPr lang="en-US" sz="2000" dirty="0" err="1"/>
              <a:t>Berita</a:t>
            </a:r>
            <a:r>
              <a:rPr lang="en-US" sz="2000" dirty="0"/>
              <a:t> Acara </a:t>
            </a:r>
            <a:r>
              <a:rPr lang="en-US" sz="2000" dirty="0" err="1"/>
              <a:t>Serah</a:t>
            </a:r>
            <a:r>
              <a:rPr lang="en-US" sz="2000" dirty="0"/>
              <a:t> </a:t>
            </a:r>
            <a:r>
              <a:rPr lang="en-US" sz="2000" dirty="0" err="1"/>
              <a:t>Terima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Billing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Schedule Billing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Asset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Document Complement (STNK, KEUR, Insurance)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Asset Selling</a:t>
            </a:r>
          </a:p>
        </p:txBody>
      </p:sp>
    </p:spTree>
    <p:extLst>
      <p:ext uri="{BB962C8B-B14F-4D97-AF65-F5344CB8AC3E}">
        <p14:creationId xmlns:p14="http://schemas.microsoft.com/office/powerpoint/2010/main" val="60330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A5EE8-F689-493D-9894-EF1B793A8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354C7-0129-4817-B6DD-CDD45A26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82"/>
            <a:ext cx="9144000" cy="29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A5EE8-F689-493D-9894-EF1B793A8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CFA72-5792-44FE-8E46-83F7768FB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251" y="987574"/>
            <a:ext cx="9144000" cy="2304256"/>
          </a:xfrm>
        </p:spPr>
        <p:txBody>
          <a:bodyPr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7BF45-BF0E-486D-BB42-81D4294D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33425"/>
            <a:ext cx="45529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FDECD-0A84-46C0-9886-3E3F3562D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C4E3A-FE98-4617-9231-0F78D99A3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14DF1-290A-4366-8D8F-21D81A0A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76200"/>
            <a:ext cx="7572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5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C8405-0567-4B40-BE82-0807E0EE8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in OLSS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57901-3D11-4E6E-8994-099E00816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251" y="987574"/>
            <a:ext cx="9144000" cy="230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BAST – </a:t>
            </a:r>
            <a:r>
              <a:rPr lang="en-US" sz="2000" dirty="0" err="1"/>
              <a:t>Berita</a:t>
            </a:r>
            <a:r>
              <a:rPr lang="en-US" sz="2000" dirty="0"/>
              <a:t> Acara </a:t>
            </a:r>
            <a:r>
              <a:rPr lang="en-US" sz="2000" dirty="0" err="1"/>
              <a:t>Serah</a:t>
            </a:r>
            <a:r>
              <a:rPr lang="en-US" sz="2000" dirty="0"/>
              <a:t> </a:t>
            </a:r>
            <a:r>
              <a:rPr lang="en-US" sz="2000" dirty="0" err="1"/>
              <a:t>Terima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Billing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Schedule Billing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Monitoring Asset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Monitoring Document Complement (STNK, KEUR, Insurance)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Asset Selling</a:t>
            </a:r>
          </a:p>
        </p:txBody>
      </p:sp>
    </p:spTree>
    <p:extLst>
      <p:ext uri="{BB962C8B-B14F-4D97-AF65-F5344CB8AC3E}">
        <p14:creationId xmlns:p14="http://schemas.microsoft.com/office/powerpoint/2010/main" val="116161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3388C8-A567-4C86-B8F5-BC26066E8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 Asset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4032-43A6-4D40-A686-9F6658C2BE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B221-F3F3-47F0-AA65-B1D61F68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2" y="2833890"/>
            <a:ext cx="9144000" cy="2161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B1D22-1D01-482C-80F9-195F89FF9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541"/>
            <a:ext cx="9144000" cy="213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39DAE8-C3FE-4A70-A2AA-F5C967B5A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 Asset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837D3-CD9D-4941-9117-584BB224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4016"/>
            <a:ext cx="2714625" cy="427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F149D-A4FE-4E82-804E-51F2ABA3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31962"/>
            <a:ext cx="4572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820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9CB5CC580EC46B5860198FEB9E710" ma:contentTypeVersion="9" ma:contentTypeDescription="Create a new document." ma:contentTypeScope="" ma:versionID="9b91388b48bcd9a49e5c6bbe11f5107a">
  <xsd:schema xmlns:xsd="http://www.w3.org/2001/XMLSchema" xmlns:xs="http://www.w3.org/2001/XMLSchema" xmlns:p="http://schemas.microsoft.com/office/2006/metadata/properties" xmlns:ns2="bf9b6120-988b-41be-8da6-61dea16cb493" targetNamespace="http://schemas.microsoft.com/office/2006/metadata/properties" ma:root="true" ma:fieldsID="99f067a43816ef2ddba10c3d75903eac" ns2:_="">
    <xsd:import namespace="bf9b6120-988b-41be-8da6-61dea16cb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9b6120-988b-41be-8da6-61dea16cb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5C7A49-FA86-4F80-B20F-B7C55B5623DE}"/>
</file>

<file path=customXml/itemProps2.xml><?xml version="1.0" encoding="utf-8"?>
<ds:datastoreItem xmlns:ds="http://schemas.openxmlformats.org/officeDocument/2006/customXml" ds:itemID="{2D333839-106C-4D0B-A87A-69FAB78F9749}"/>
</file>

<file path=customXml/itemProps3.xml><?xml version="1.0" encoding="utf-8"?>
<ds:datastoreItem xmlns:ds="http://schemas.openxmlformats.org/officeDocument/2006/customXml" ds:itemID="{76808AFA-7F15-479A-BE3E-4DA782C0BE60}"/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206</Words>
  <Application>Microsoft Office PowerPoint</Application>
  <PresentationFormat>On-screen Show (16:9)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Marion Jane</cp:lastModifiedBy>
  <cp:revision>253</cp:revision>
  <dcterms:created xsi:type="dcterms:W3CDTF">2016-12-05T23:26:54Z</dcterms:created>
  <dcterms:modified xsi:type="dcterms:W3CDTF">2021-10-07T01:36:27Z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0x010100C2F9CB5CC580EC46B5860198FEB9E710</vt:lpwstr>
  </property>
</Properties>
</file>