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5" r:id="rId10"/>
    <p:sldId id="261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EFDE4-8DF8-49C8-A57D-0CDE93291CFF}" vWet="4" dt="2022-03-08T02:47:52.991"/>
    <p1510:client id="{F3D35D9F-3519-4648-B376-BF0089E820B5}" v="409" dt="2022-03-08T03:06:10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Darmawi" userId="a5dcc40c-bf8a-4120-abb1-0c6deb5913d9" providerId="ADAL" clId="{F3D35D9F-3519-4648-B376-BF0089E820B5}"/>
    <pc:docChg chg="undo custSel addSld modSld sldOrd">
      <pc:chgData name="Danny Darmawi" userId="a5dcc40c-bf8a-4120-abb1-0c6deb5913d9" providerId="ADAL" clId="{F3D35D9F-3519-4648-B376-BF0089E820B5}" dt="2022-03-08T03:06:10.142" v="965" actId="27636"/>
      <pc:docMkLst>
        <pc:docMk/>
      </pc:docMkLst>
      <pc:sldChg chg="modSp mod">
        <pc:chgData name="Danny Darmawi" userId="a5dcc40c-bf8a-4120-abb1-0c6deb5913d9" providerId="ADAL" clId="{F3D35D9F-3519-4648-B376-BF0089E820B5}" dt="2022-03-08T03:06:10.142" v="965" actId="27636"/>
        <pc:sldMkLst>
          <pc:docMk/>
          <pc:sldMk cId="1553908854" sldId="256"/>
        </pc:sldMkLst>
        <pc:spChg chg="mod">
          <ac:chgData name="Danny Darmawi" userId="a5dcc40c-bf8a-4120-abb1-0c6deb5913d9" providerId="ADAL" clId="{F3D35D9F-3519-4648-B376-BF0089E820B5}" dt="2022-03-08T03:06:10.142" v="965" actId="27636"/>
          <ac:spMkLst>
            <pc:docMk/>
            <pc:sldMk cId="1553908854" sldId="256"/>
            <ac:spMk id="2" creationId="{2E9FA875-4938-45D8-8648-A3A9826F63AA}"/>
          </ac:spMkLst>
        </pc:spChg>
      </pc:sldChg>
      <pc:sldChg chg="modSp mod ord">
        <pc:chgData name="Danny Darmawi" userId="a5dcc40c-bf8a-4120-abb1-0c6deb5913d9" providerId="ADAL" clId="{F3D35D9F-3519-4648-B376-BF0089E820B5}" dt="2022-03-08T02:56:45.839" v="693" actId="20577"/>
        <pc:sldMkLst>
          <pc:docMk/>
          <pc:sldMk cId="1551010170" sldId="258"/>
        </pc:sldMkLst>
        <pc:spChg chg="mod">
          <ac:chgData name="Danny Darmawi" userId="a5dcc40c-bf8a-4120-abb1-0c6deb5913d9" providerId="ADAL" clId="{F3D35D9F-3519-4648-B376-BF0089E820B5}" dt="2022-03-08T02:56:45.839" v="693" actId="20577"/>
          <ac:spMkLst>
            <pc:docMk/>
            <pc:sldMk cId="1551010170" sldId="258"/>
            <ac:spMk id="4" creationId="{00000000-0008-0000-0300-00001C000000}"/>
          </ac:spMkLst>
        </pc:spChg>
      </pc:sldChg>
      <pc:sldChg chg="modSp mod ord">
        <pc:chgData name="Danny Darmawi" userId="a5dcc40c-bf8a-4120-abb1-0c6deb5913d9" providerId="ADAL" clId="{F3D35D9F-3519-4648-B376-BF0089E820B5}" dt="2022-03-08T03:05:24.701" v="939" actId="403"/>
        <pc:sldMkLst>
          <pc:docMk/>
          <pc:sldMk cId="1956307057" sldId="259"/>
        </pc:sldMkLst>
        <pc:spChg chg="mod">
          <ac:chgData name="Danny Darmawi" userId="a5dcc40c-bf8a-4120-abb1-0c6deb5913d9" providerId="ADAL" clId="{F3D35D9F-3519-4648-B376-BF0089E820B5}" dt="2022-03-08T03:05:24.701" v="939" actId="403"/>
          <ac:spMkLst>
            <pc:docMk/>
            <pc:sldMk cId="1956307057" sldId="259"/>
            <ac:spMk id="2" creationId="{C714818D-D36D-4BC2-98BE-2C9F328D3AE0}"/>
          </ac:spMkLst>
        </pc:spChg>
      </pc:sldChg>
      <pc:sldChg chg="modSp mod ord modShow">
        <pc:chgData name="Danny Darmawi" userId="a5dcc40c-bf8a-4120-abb1-0c6deb5913d9" providerId="ADAL" clId="{F3D35D9F-3519-4648-B376-BF0089E820B5}" dt="2022-03-08T02:42:59.789" v="559"/>
        <pc:sldMkLst>
          <pc:docMk/>
          <pc:sldMk cId="3452847459" sldId="261"/>
        </pc:sldMkLst>
        <pc:spChg chg="mod">
          <ac:chgData name="Danny Darmawi" userId="a5dcc40c-bf8a-4120-abb1-0c6deb5913d9" providerId="ADAL" clId="{F3D35D9F-3519-4648-B376-BF0089E820B5}" dt="2022-03-08T02:36:15.131" v="328" actId="20577"/>
          <ac:spMkLst>
            <pc:docMk/>
            <pc:sldMk cId="3452847459" sldId="261"/>
            <ac:spMk id="2" creationId="{5D4F9CA6-B510-4833-A6BB-B57106BF32B2}"/>
          </ac:spMkLst>
        </pc:spChg>
      </pc:sldChg>
      <pc:sldChg chg="addSp modSp mod ord modShow">
        <pc:chgData name="Danny Darmawi" userId="a5dcc40c-bf8a-4120-abb1-0c6deb5913d9" providerId="ADAL" clId="{F3D35D9F-3519-4648-B376-BF0089E820B5}" dt="2022-03-08T02:42:59.789" v="559"/>
        <pc:sldMkLst>
          <pc:docMk/>
          <pc:sldMk cId="4011812902" sldId="262"/>
        </pc:sldMkLst>
        <pc:spChg chg="mod">
          <ac:chgData name="Danny Darmawi" userId="a5dcc40c-bf8a-4120-abb1-0c6deb5913d9" providerId="ADAL" clId="{F3D35D9F-3519-4648-B376-BF0089E820B5}" dt="2022-03-08T02:32:49.425" v="246" actId="12"/>
          <ac:spMkLst>
            <pc:docMk/>
            <pc:sldMk cId="4011812902" sldId="262"/>
            <ac:spMk id="3" creationId="{2C03DE0F-22E8-4D31-A0AE-936EC711F034}"/>
          </ac:spMkLst>
        </pc:spChg>
        <pc:spChg chg="add mod ord">
          <ac:chgData name="Danny Darmawi" userId="a5dcc40c-bf8a-4120-abb1-0c6deb5913d9" providerId="ADAL" clId="{F3D35D9F-3519-4648-B376-BF0089E820B5}" dt="2022-03-08T02:32:04.761" v="226" actId="1038"/>
          <ac:spMkLst>
            <pc:docMk/>
            <pc:sldMk cId="4011812902" sldId="262"/>
            <ac:spMk id="4" creationId="{BC1C8044-56A9-4E5D-BF92-6DBCBB447204}"/>
          </ac:spMkLst>
        </pc:spChg>
        <pc:spChg chg="mod">
          <ac:chgData name="Danny Darmawi" userId="a5dcc40c-bf8a-4120-abb1-0c6deb5913d9" providerId="ADAL" clId="{F3D35D9F-3519-4648-B376-BF0089E820B5}" dt="2022-03-08T02:32:12.574" v="245" actId="1037"/>
          <ac:spMkLst>
            <pc:docMk/>
            <pc:sldMk cId="4011812902" sldId="262"/>
            <ac:spMk id="6" creationId="{726D2DD3-C41B-4FB9-84B0-5C2DD65DDF7F}"/>
          </ac:spMkLst>
        </pc:spChg>
        <pc:spChg chg="mod">
          <ac:chgData name="Danny Darmawi" userId="a5dcc40c-bf8a-4120-abb1-0c6deb5913d9" providerId="ADAL" clId="{F3D35D9F-3519-4648-B376-BF0089E820B5}" dt="2022-03-08T02:32:12.574" v="245" actId="1037"/>
          <ac:spMkLst>
            <pc:docMk/>
            <pc:sldMk cId="4011812902" sldId="262"/>
            <ac:spMk id="7" creationId="{04839D81-C620-416D-8232-CE9B28B0AEAC}"/>
          </ac:spMkLst>
        </pc:spChg>
        <pc:spChg chg="mod">
          <ac:chgData name="Danny Darmawi" userId="a5dcc40c-bf8a-4120-abb1-0c6deb5913d9" providerId="ADAL" clId="{F3D35D9F-3519-4648-B376-BF0089E820B5}" dt="2022-03-08T02:34:57.563" v="296" actId="20577"/>
          <ac:spMkLst>
            <pc:docMk/>
            <pc:sldMk cId="4011812902" sldId="262"/>
            <ac:spMk id="8" creationId="{9B2640C9-5B42-4E60-A4A5-95126FA04919}"/>
          </ac:spMkLst>
        </pc:spChg>
        <pc:spChg chg="mod">
          <ac:chgData name="Danny Darmawi" userId="a5dcc40c-bf8a-4120-abb1-0c6deb5913d9" providerId="ADAL" clId="{F3D35D9F-3519-4648-B376-BF0089E820B5}" dt="2022-03-08T02:32:04.761" v="226" actId="1038"/>
          <ac:spMkLst>
            <pc:docMk/>
            <pc:sldMk cId="4011812902" sldId="262"/>
            <ac:spMk id="9" creationId="{16A10F32-5F3F-4213-9AA4-D8D41CC16EF1}"/>
          </ac:spMkLst>
        </pc:spChg>
        <pc:spChg chg="mod">
          <ac:chgData name="Danny Darmawi" userId="a5dcc40c-bf8a-4120-abb1-0c6deb5913d9" providerId="ADAL" clId="{F3D35D9F-3519-4648-B376-BF0089E820B5}" dt="2022-03-08T02:32:04.761" v="226" actId="1038"/>
          <ac:spMkLst>
            <pc:docMk/>
            <pc:sldMk cId="4011812902" sldId="262"/>
            <ac:spMk id="10" creationId="{75DB2FD5-52CE-4238-B9BD-339512D8D2CC}"/>
          </ac:spMkLst>
        </pc:spChg>
        <pc:spChg chg="mod">
          <ac:chgData name="Danny Darmawi" userId="a5dcc40c-bf8a-4120-abb1-0c6deb5913d9" providerId="ADAL" clId="{F3D35D9F-3519-4648-B376-BF0089E820B5}" dt="2022-03-08T02:32:04.761" v="226" actId="1038"/>
          <ac:spMkLst>
            <pc:docMk/>
            <pc:sldMk cId="4011812902" sldId="262"/>
            <ac:spMk id="11" creationId="{FD087706-9A4F-439E-88B9-E70D5C7DB384}"/>
          </ac:spMkLst>
        </pc:spChg>
        <pc:spChg chg="mod">
          <ac:chgData name="Danny Darmawi" userId="a5dcc40c-bf8a-4120-abb1-0c6deb5913d9" providerId="ADAL" clId="{F3D35D9F-3519-4648-B376-BF0089E820B5}" dt="2022-03-08T02:32:04.761" v="226" actId="1038"/>
          <ac:spMkLst>
            <pc:docMk/>
            <pc:sldMk cId="4011812902" sldId="262"/>
            <ac:spMk id="12" creationId="{93F65C53-17C3-47D9-951A-3B803EE89DA8}"/>
          </ac:spMkLst>
        </pc:spChg>
        <pc:spChg chg="mod">
          <ac:chgData name="Danny Darmawi" userId="a5dcc40c-bf8a-4120-abb1-0c6deb5913d9" providerId="ADAL" clId="{F3D35D9F-3519-4648-B376-BF0089E820B5}" dt="2022-03-08T02:34:34.528" v="266" actId="179"/>
          <ac:spMkLst>
            <pc:docMk/>
            <pc:sldMk cId="4011812902" sldId="262"/>
            <ac:spMk id="13" creationId="{FCE69D11-5A1B-44A2-9C67-016FB11D2767}"/>
          </ac:spMkLst>
        </pc:spChg>
        <pc:picChg chg="add mod">
          <ac:chgData name="Danny Darmawi" userId="a5dcc40c-bf8a-4120-abb1-0c6deb5913d9" providerId="ADAL" clId="{F3D35D9F-3519-4648-B376-BF0089E820B5}" dt="2022-03-08T02:34:04.181" v="264" actId="1076"/>
          <ac:picMkLst>
            <pc:docMk/>
            <pc:sldMk cId="4011812902" sldId="262"/>
            <ac:picMk id="14" creationId="{E5706EAB-2D81-46F8-A84B-00A15B4DC9FA}"/>
          </ac:picMkLst>
        </pc:picChg>
        <pc:picChg chg="add mod">
          <ac:chgData name="Danny Darmawi" userId="a5dcc40c-bf8a-4120-abb1-0c6deb5913d9" providerId="ADAL" clId="{F3D35D9F-3519-4648-B376-BF0089E820B5}" dt="2022-03-08T02:34:23.842" v="265" actId="1076"/>
          <ac:picMkLst>
            <pc:docMk/>
            <pc:sldMk cId="4011812902" sldId="262"/>
            <ac:picMk id="16" creationId="{98BEBA8E-9E6B-44C4-9DEF-D79E5BD1ABA1}"/>
          </ac:picMkLst>
        </pc:picChg>
        <pc:picChg chg="add mod">
          <ac:chgData name="Danny Darmawi" userId="a5dcc40c-bf8a-4120-abb1-0c6deb5913d9" providerId="ADAL" clId="{F3D35D9F-3519-4648-B376-BF0089E820B5}" dt="2022-03-08T02:33:43.927" v="258" actId="1076"/>
          <ac:picMkLst>
            <pc:docMk/>
            <pc:sldMk cId="4011812902" sldId="262"/>
            <ac:picMk id="17" creationId="{563832C9-5548-4F13-A8FA-1A3003B25CD6}"/>
          </ac:picMkLst>
        </pc:picChg>
        <pc:picChg chg="add mod">
          <ac:chgData name="Danny Darmawi" userId="a5dcc40c-bf8a-4120-abb1-0c6deb5913d9" providerId="ADAL" clId="{F3D35D9F-3519-4648-B376-BF0089E820B5}" dt="2022-03-08T02:33:47.966" v="260" actId="1076"/>
          <ac:picMkLst>
            <pc:docMk/>
            <pc:sldMk cId="4011812902" sldId="262"/>
            <ac:picMk id="18" creationId="{BF79DA32-31CE-4FA1-AE0E-A8F16BCB08B9}"/>
          </ac:picMkLst>
        </pc:picChg>
      </pc:sldChg>
      <pc:sldChg chg="addSp delSp modSp mod">
        <pc:chgData name="Danny Darmawi" userId="a5dcc40c-bf8a-4120-abb1-0c6deb5913d9" providerId="ADAL" clId="{F3D35D9F-3519-4648-B376-BF0089E820B5}" dt="2022-03-08T03:04:14.324" v="916" actId="20577"/>
        <pc:sldMkLst>
          <pc:docMk/>
          <pc:sldMk cId="3893026927" sldId="265"/>
        </pc:sldMkLst>
        <pc:spChg chg="mod">
          <ac:chgData name="Danny Darmawi" userId="a5dcc40c-bf8a-4120-abb1-0c6deb5913d9" providerId="ADAL" clId="{F3D35D9F-3519-4648-B376-BF0089E820B5}" dt="2022-03-08T03:04:14.324" v="916" actId="20577"/>
          <ac:spMkLst>
            <pc:docMk/>
            <pc:sldMk cId="3893026927" sldId="265"/>
            <ac:spMk id="2" creationId="{251918ED-99A6-4D17-AFF4-4EAD50A2953A}"/>
          </ac:spMkLst>
        </pc:spChg>
        <pc:spChg chg="mod">
          <ac:chgData name="Danny Darmawi" userId="a5dcc40c-bf8a-4120-abb1-0c6deb5913d9" providerId="ADAL" clId="{F3D35D9F-3519-4648-B376-BF0089E820B5}" dt="2022-03-08T02:56:55.764" v="702" actId="20577"/>
          <ac:spMkLst>
            <pc:docMk/>
            <pc:sldMk cId="3893026927" sldId="265"/>
            <ac:spMk id="3" creationId="{81E957C5-278E-4FE3-871A-0B1466320FF4}"/>
          </ac:spMkLst>
        </pc:spChg>
        <pc:spChg chg="del mod">
          <ac:chgData name="Danny Darmawi" userId="a5dcc40c-bf8a-4120-abb1-0c6deb5913d9" providerId="ADAL" clId="{F3D35D9F-3519-4648-B376-BF0089E820B5}" dt="2022-03-08T02:51:26.775" v="606" actId="478"/>
          <ac:spMkLst>
            <pc:docMk/>
            <pc:sldMk cId="3893026927" sldId="265"/>
            <ac:spMk id="4" creationId="{D31A5DCB-88D1-4F85-B26D-EFC3DD484803}"/>
          </ac:spMkLst>
        </pc:spChg>
        <pc:spChg chg="mod">
          <ac:chgData name="Danny Darmawi" userId="a5dcc40c-bf8a-4120-abb1-0c6deb5913d9" providerId="ADAL" clId="{F3D35D9F-3519-4648-B376-BF0089E820B5}" dt="2022-03-08T02:55:41.384" v="651" actId="27636"/>
          <ac:spMkLst>
            <pc:docMk/>
            <pc:sldMk cId="3893026927" sldId="265"/>
            <ac:spMk id="5" creationId="{7710A9C2-FEAA-49D5-B328-39C4DB7AF4BF}"/>
          </ac:spMkLst>
        </pc:spChg>
        <pc:spChg chg="add mod">
          <ac:chgData name="Danny Darmawi" userId="a5dcc40c-bf8a-4120-abb1-0c6deb5913d9" providerId="ADAL" clId="{F3D35D9F-3519-4648-B376-BF0089E820B5}" dt="2022-03-08T02:57:11.891" v="707" actId="114"/>
          <ac:spMkLst>
            <pc:docMk/>
            <pc:sldMk cId="3893026927" sldId="265"/>
            <ac:spMk id="7" creationId="{0D2FD59F-B638-4F90-97E1-78A8AAB7F11B}"/>
          </ac:spMkLst>
        </pc:spChg>
      </pc:sldChg>
      <pc:sldChg chg="addSp delSp modSp new mod modClrScheme chgLayout">
        <pc:chgData name="Danny Darmawi" userId="a5dcc40c-bf8a-4120-abb1-0c6deb5913d9" providerId="ADAL" clId="{F3D35D9F-3519-4648-B376-BF0089E820B5}" dt="2022-03-08T03:03:27.906" v="883" actId="113"/>
        <pc:sldMkLst>
          <pc:docMk/>
          <pc:sldMk cId="3035376202" sldId="266"/>
        </pc:sldMkLst>
        <pc:spChg chg="del">
          <ac:chgData name="Danny Darmawi" userId="a5dcc40c-bf8a-4120-abb1-0c6deb5913d9" providerId="ADAL" clId="{F3D35D9F-3519-4648-B376-BF0089E820B5}" dt="2022-03-08T02:36:21.970" v="330" actId="700"/>
          <ac:spMkLst>
            <pc:docMk/>
            <pc:sldMk cId="3035376202" sldId="266"/>
            <ac:spMk id="2" creationId="{B9970E87-D2A8-4260-8403-558500F88177}"/>
          </ac:spMkLst>
        </pc:spChg>
        <pc:spChg chg="del">
          <ac:chgData name="Danny Darmawi" userId="a5dcc40c-bf8a-4120-abb1-0c6deb5913d9" providerId="ADAL" clId="{F3D35D9F-3519-4648-B376-BF0089E820B5}" dt="2022-03-08T02:36:21.970" v="330" actId="700"/>
          <ac:spMkLst>
            <pc:docMk/>
            <pc:sldMk cId="3035376202" sldId="266"/>
            <ac:spMk id="3" creationId="{26DB3AED-2D84-4643-885C-BF37ADA23B49}"/>
          </ac:spMkLst>
        </pc:spChg>
        <pc:spChg chg="add mod">
          <ac:chgData name="Danny Darmawi" userId="a5dcc40c-bf8a-4120-abb1-0c6deb5913d9" providerId="ADAL" clId="{F3D35D9F-3519-4648-B376-BF0089E820B5}" dt="2022-03-08T02:36:47.088" v="337" actId="404"/>
          <ac:spMkLst>
            <pc:docMk/>
            <pc:sldMk cId="3035376202" sldId="266"/>
            <ac:spMk id="4" creationId="{09D2D6E4-965B-4996-8F55-C7F2F2EC8099}"/>
          </ac:spMkLst>
        </pc:spChg>
        <pc:spChg chg="add mod">
          <ac:chgData name="Danny Darmawi" userId="a5dcc40c-bf8a-4120-abb1-0c6deb5913d9" providerId="ADAL" clId="{F3D35D9F-3519-4648-B376-BF0089E820B5}" dt="2022-03-08T02:36:47.088" v="337" actId="404"/>
          <ac:spMkLst>
            <pc:docMk/>
            <pc:sldMk cId="3035376202" sldId="266"/>
            <ac:spMk id="5" creationId="{3EE7069F-EC8E-41AF-BC63-EC6FF101703F}"/>
          </ac:spMkLst>
        </pc:spChg>
        <pc:spChg chg="add mod">
          <ac:chgData name="Danny Darmawi" userId="a5dcc40c-bf8a-4120-abb1-0c6deb5913d9" providerId="ADAL" clId="{F3D35D9F-3519-4648-B376-BF0089E820B5}" dt="2022-03-08T02:36:47.088" v="337" actId="404"/>
          <ac:spMkLst>
            <pc:docMk/>
            <pc:sldMk cId="3035376202" sldId="266"/>
            <ac:spMk id="6" creationId="{83B08661-C12A-4EEE-A466-DE58D532AC49}"/>
          </ac:spMkLst>
        </pc:spChg>
        <pc:spChg chg="add mod">
          <ac:chgData name="Danny Darmawi" userId="a5dcc40c-bf8a-4120-abb1-0c6deb5913d9" providerId="ADAL" clId="{F3D35D9F-3519-4648-B376-BF0089E820B5}" dt="2022-03-08T02:36:47.088" v="337" actId="404"/>
          <ac:spMkLst>
            <pc:docMk/>
            <pc:sldMk cId="3035376202" sldId="266"/>
            <ac:spMk id="7" creationId="{702E86AE-6AA2-497E-B85E-096981922395}"/>
          </ac:spMkLst>
        </pc:spChg>
        <pc:spChg chg="add mod">
          <ac:chgData name="Danny Darmawi" userId="a5dcc40c-bf8a-4120-abb1-0c6deb5913d9" providerId="ADAL" clId="{F3D35D9F-3519-4648-B376-BF0089E820B5}" dt="2022-03-08T02:36:47.088" v="337" actId="404"/>
          <ac:spMkLst>
            <pc:docMk/>
            <pc:sldMk cId="3035376202" sldId="266"/>
            <ac:spMk id="8" creationId="{9E81ED0F-DBE4-4216-94F8-21C01CC57F73}"/>
          </ac:spMkLst>
        </pc:spChg>
        <pc:spChg chg="add mod">
          <ac:chgData name="Danny Darmawi" userId="a5dcc40c-bf8a-4120-abb1-0c6deb5913d9" providerId="ADAL" clId="{F3D35D9F-3519-4648-B376-BF0089E820B5}" dt="2022-03-08T02:36:47.088" v="337" actId="404"/>
          <ac:spMkLst>
            <pc:docMk/>
            <pc:sldMk cId="3035376202" sldId="266"/>
            <ac:spMk id="9" creationId="{B390EDFE-2432-419E-BFC0-973D5EC44590}"/>
          </ac:spMkLst>
        </pc:spChg>
        <pc:spChg chg="add mod">
          <ac:chgData name="Danny Darmawi" userId="a5dcc40c-bf8a-4120-abb1-0c6deb5913d9" providerId="ADAL" clId="{F3D35D9F-3519-4648-B376-BF0089E820B5}" dt="2022-03-08T02:36:47.088" v="337" actId="404"/>
          <ac:spMkLst>
            <pc:docMk/>
            <pc:sldMk cId="3035376202" sldId="266"/>
            <ac:spMk id="10" creationId="{99111C29-5D10-40E9-9A35-5E2221941D98}"/>
          </ac:spMkLst>
        </pc:spChg>
        <pc:spChg chg="add mod">
          <ac:chgData name="Danny Darmawi" userId="a5dcc40c-bf8a-4120-abb1-0c6deb5913d9" providerId="ADAL" clId="{F3D35D9F-3519-4648-B376-BF0089E820B5}" dt="2022-03-08T03:01:11.715" v="843" actId="1076"/>
          <ac:spMkLst>
            <pc:docMk/>
            <pc:sldMk cId="3035376202" sldId="266"/>
            <ac:spMk id="11" creationId="{E3EA3A17-3C79-4D3F-A4AB-680480158F4B}"/>
          </ac:spMkLst>
        </pc:spChg>
        <pc:spChg chg="add mod">
          <ac:chgData name="Danny Darmawi" userId="a5dcc40c-bf8a-4120-abb1-0c6deb5913d9" providerId="ADAL" clId="{F3D35D9F-3519-4648-B376-BF0089E820B5}" dt="2022-03-08T03:01:51.019" v="853" actId="14100"/>
          <ac:spMkLst>
            <pc:docMk/>
            <pc:sldMk cId="3035376202" sldId="266"/>
            <ac:spMk id="13" creationId="{ABBC59E4-8CD8-4277-A4FC-D61E2F508F91}"/>
          </ac:spMkLst>
        </pc:spChg>
        <pc:spChg chg="add mod">
          <ac:chgData name="Danny Darmawi" userId="a5dcc40c-bf8a-4120-abb1-0c6deb5913d9" providerId="ADAL" clId="{F3D35D9F-3519-4648-B376-BF0089E820B5}" dt="2022-03-08T03:03:27.906" v="883" actId="113"/>
          <ac:spMkLst>
            <pc:docMk/>
            <pc:sldMk cId="3035376202" sldId="266"/>
            <ac:spMk id="14" creationId="{78831C0B-3A46-424F-B085-D03B0FFADC69}"/>
          </ac:spMkLst>
        </pc:spChg>
        <pc:spChg chg="add del mod">
          <ac:chgData name="Danny Darmawi" userId="a5dcc40c-bf8a-4120-abb1-0c6deb5913d9" providerId="ADAL" clId="{F3D35D9F-3519-4648-B376-BF0089E820B5}" dt="2022-03-08T02:37:34.651" v="347" actId="478"/>
          <ac:spMkLst>
            <pc:docMk/>
            <pc:sldMk cId="3035376202" sldId="266"/>
            <ac:spMk id="15" creationId="{D1C0D0A9-9049-43A1-8102-8D95DB2570A3}"/>
          </ac:spMkLst>
        </pc:spChg>
        <pc:spChg chg="add del mod">
          <ac:chgData name="Danny Darmawi" userId="a5dcc40c-bf8a-4120-abb1-0c6deb5913d9" providerId="ADAL" clId="{F3D35D9F-3519-4648-B376-BF0089E820B5}" dt="2022-03-08T02:37:34.651" v="347" actId="478"/>
          <ac:spMkLst>
            <pc:docMk/>
            <pc:sldMk cId="3035376202" sldId="266"/>
            <ac:spMk id="16" creationId="{4B964DC4-E0B4-4ED9-8A95-3E1456242AC3}"/>
          </ac:spMkLst>
        </pc:spChg>
        <pc:spChg chg="add mod">
          <ac:chgData name="Danny Darmawi" userId="a5dcc40c-bf8a-4120-abb1-0c6deb5913d9" providerId="ADAL" clId="{F3D35D9F-3519-4648-B376-BF0089E820B5}" dt="2022-03-08T03:02:56.454" v="867" actId="113"/>
          <ac:spMkLst>
            <pc:docMk/>
            <pc:sldMk cId="3035376202" sldId="266"/>
            <ac:spMk id="17" creationId="{B49DA840-F82B-4BBA-82B1-F2712A68AC88}"/>
          </ac:spMkLst>
        </pc:spChg>
        <pc:spChg chg="add mod">
          <ac:chgData name="Danny Darmawi" userId="a5dcc40c-bf8a-4120-abb1-0c6deb5913d9" providerId="ADAL" clId="{F3D35D9F-3519-4648-B376-BF0089E820B5}" dt="2022-03-08T03:01:21.501" v="844" actId="1076"/>
          <ac:spMkLst>
            <pc:docMk/>
            <pc:sldMk cId="3035376202" sldId="266"/>
            <ac:spMk id="18" creationId="{A4735CCA-0654-4130-9BEE-59D6DC95419E}"/>
          </ac:spMkLst>
        </pc:spChg>
        <pc:spChg chg="add mod">
          <ac:chgData name="Danny Darmawi" userId="a5dcc40c-bf8a-4120-abb1-0c6deb5913d9" providerId="ADAL" clId="{F3D35D9F-3519-4648-B376-BF0089E820B5}" dt="2022-03-08T03:01:21.501" v="844" actId="1076"/>
          <ac:spMkLst>
            <pc:docMk/>
            <pc:sldMk cId="3035376202" sldId="266"/>
            <ac:spMk id="19" creationId="{BF3648B0-7B5F-4905-9D4E-EC4D05B4A91E}"/>
          </ac:spMkLst>
        </pc:spChg>
        <pc:spChg chg="add mod">
          <ac:chgData name="Danny Darmawi" userId="a5dcc40c-bf8a-4120-abb1-0c6deb5913d9" providerId="ADAL" clId="{F3D35D9F-3519-4648-B376-BF0089E820B5}" dt="2022-03-08T03:01:21.501" v="844" actId="1076"/>
          <ac:spMkLst>
            <pc:docMk/>
            <pc:sldMk cId="3035376202" sldId="266"/>
            <ac:spMk id="20" creationId="{40C44F37-C74D-4EE0-9C2B-B7EE35A17BB5}"/>
          </ac:spMkLst>
        </pc:spChg>
        <pc:spChg chg="add mod">
          <ac:chgData name="Danny Darmawi" userId="a5dcc40c-bf8a-4120-abb1-0c6deb5913d9" providerId="ADAL" clId="{F3D35D9F-3519-4648-B376-BF0089E820B5}" dt="2022-03-08T03:01:21.501" v="844" actId="1076"/>
          <ac:spMkLst>
            <pc:docMk/>
            <pc:sldMk cId="3035376202" sldId="266"/>
            <ac:spMk id="21" creationId="{2A4E3694-2ED3-46D5-B5AF-A797626FFCAA}"/>
          </ac:spMkLst>
        </pc:spChg>
        <pc:spChg chg="add mod">
          <ac:chgData name="Danny Darmawi" userId="a5dcc40c-bf8a-4120-abb1-0c6deb5913d9" providerId="ADAL" clId="{F3D35D9F-3519-4648-B376-BF0089E820B5}" dt="2022-03-08T03:01:21.501" v="844" actId="1076"/>
          <ac:spMkLst>
            <pc:docMk/>
            <pc:sldMk cId="3035376202" sldId="266"/>
            <ac:spMk id="22" creationId="{B7B798BB-305E-4748-91F2-63D8C7126335}"/>
          </ac:spMkLst>
        </pc:spChg>
        <pc:spChg chg="add mod">
          <ac:chgData name="Danny Darmawi" userId="a5dcc40c-bf8a-4120-abb1-0c6deb5913d9" providerId="ADAL" clId="{F3D35D9F-3519-4648-B376-BF0089E820B5}" dt="2022-03-08T02:59:40.707" v="742" actId="1076"/>
          <ac:spMkLst>
            <pc:docMk/>
            <pc:sldMk cId="3035376202" sldId="266"/>
            <ac:spMk id="28" creationId="{F300AA45-9ACA-4F49-A392-9498ACBA1643}"/>
          </ac:spMkLst>
        </pc:spChg>
        <pc:spChg chg="add mod">
          <ac:chgData name="Danny Darmawi" userId="a5dcc40c-bf8a-4120-abb1-0c6deb5913d9" providerId="ADAL" clId="{F3D35D9F-3519-4648-B376-BF0089E820B5}" dt="2022-03-08T03:01:21.501" v="844" actId="1076"/>
          <ac:spMkLst>
            <pc:docMk/>
            <pc:sldMk cId="3035376202" sldId="266"/>
            <ac:spMk id="29" creationId="{EBFBABEA-5FB6-4AA4-82C4-F58BED9996D6}"/>
          </ac:spMkLst>
        </pc:spChg>
        <pc:spChg chg="add mod">
          <ac:chgData name="Danny Darmawi" userId="a5dcc40c-bf8a-4120-abb1-0c6deb5913d9" providerId="ADAL" clId="{F3D35D9F-3519-4648-B376-BF0089E820B5}" dt="2022-03-08T02:42:26.752" v="556" actId="14100"/>
          <ac:spMkLst>
            <pc:docMk/>
            <pc:sldMk cId="3035376202" sldId="266"/>
            <ac:spMk id="30" creationId="{9539F722-6F9C-407C-9975-9D8D9FF27FFD}"/>
          </ac:spMkLst>
        </pc:spChg>
        <pc:spChg chg="add mod">
          <ac:chgData name="Danny Darmawi" userId="a5dcc40c-bf8a-4120-abb1-0c6deb5913d9" providerId="ADAL" clId="{F3D35D9F-3519-4648-B376-BF0089E820B5}" dt="2022-03-08T03:00:21.943" v="784" actId="20577"/>
          <ac:spMkLst>
            <pc:docMk/>
            <pc:sldMk cId="3035376202" sldId="266"/>
            <ac:spMk id="31" creationId="{EEE618EB-DD90-4ABE-8759-222488B1B5FC}"/>
          </ac:spMkLst>
        </pc:spChg>
        <pc:spChg chg="add mod ord">
          <ac:chgData name="Danny Darmawi" userId="a5dcc40c-bf8a-4120-abb1-0c6deb5913d9" providerId="ADAL" clId="{F3D35D9F-3519-4648-B376-BF0089E820B5}" dt="2022-03-08T03:01:42.571" v="852" actId="14100"/>
          <ac:spMkLst>
            <pc:docMk/>
            <pc:sldMk cId="3035376202" sldId="266"/>
            <ac:spMk id="32" creationId="{0528B6E4-7075-494B-BF0C-6A584C1BEC4C}"/>
          </ac:spMkLst>
        </pc:spChg>
        <pc:spChg chg="add del mod">
          <ac:chgData name="Danny Darmawi" userId="a5dcc40c-bf8a-4120-abb1-0c6deb5913d9" providerId="ADAL" clId="{F3D35D9F-3519-4648-B376-BF0089E820B5}" dt="2022-03-08T03:03:25.274" v="880"/>
          <ac:spMkLst>
            <pc:docMk/>
            <pc:sldMk cId="3035376202" sldId="266"/>
            <ac:spMk id="33" creationId="{254AFE7E-98C9-44DC-9F8E-48F3A59D7C8C}"/>
          </ac:spMkLst>
        </pc:spChg>
        <pc:grpChg chg="add mod">
          <ac:chgData name="Danny Darmawi" userId="a5dcc40c-bf8a-4120-abb1-0c6deb5913d9" providerId="ADAL" clId="{F3D35D9F-3519-4648-B376-BF0089E820B5}" dt="2022-03-08T02:59:49.452" v="743" actId="1076"/>
          <ac:grpSpMkLst>
            <pc:docMk/>
            <pc:sldMk cId="3035376202" sldId="266"/>
            <ac:grpSpMk id="12" creationId="{189146AE-8ACC-454F-9532-B4D6D549CBD3}"/>
          </ac:grpSpMkLst>
        </pc:grpChg>
        <pc:picChg chg="add mod">
          <ac:chgData name="Danny Darmawi" userId="a5dcc40c-bf8a-4120-abb1-0c6deb5913d9" providerId="ADAL" clId="{F3D35D9F-3519-4648-B376-BF0089E820B5}" dt="2022-03-08T02:59:40.707" v="742" actId="1076"/>
          <ac:picMkLst>
            <pc:docMk/>
            <pc:sldMk cId="3035376202" sldId="266"/>
            <ac:picMk id="23" creationId="{072FDCD1-3596-48F9-B359-0D8C92D39777}"/>
          </ac:picMkLst>
        </pc:picChg>
        <pc:picChg chg="add mod">
          <ac:chgData name="Danny Darmawi" userId="a5dcc40c-bf8a-4120-abb1-0c6deb5913d9" providerId="ADAL" clId="{F3D35D9F-3519-4648-B376-BF0089E820B5}" dt="2022-03-08T02:59:40.707" v="742" actId="1076"/>
          <ac:picMkLst>
            <pc:docMk/>
            <pc:sldMk cId="3035376202" sldId="266"/>
            <ac:picMk id="24" creationId="{84F686D9-3758-4B3D-8C5C-BEE09E385C88}"/>
          </ac:picMkLst>
        </pc:picChg>
        <pc:picChg chg="add mod">
          <ac:chgData name="Danny Darmawi" userId="a5dcc40c-bf8a-4120-abb1-0c6deb5913d9" providerId="ADAL" clId="{F3D35D9F-3519-4648-B376-BF0089E820B5}" dt="2022-03-08T02:59:40.707" v="742" actId="1076"/>
          <ac:picMkLst>
            <pc:docMk/>
            <pc:sldMk cId="3035376202" sldId="266"/>
            <ac:picMk id="25" creationId="{02984CF5-A620-44D7-A9A2-57DD960FF8A5}"/>
          </ac:picMkLst>
        </pc:picChg>
        <pc:picChg chg="add mod">
          <ac:chgData name="Danny Darmawi" userId="a5dcc40c-bf8a-4120-abb1-0c6deb5913d9" providerId="ADAL" clId="{F3D35D9F-3519-4648-B376-BF0089E820B5}" dt="2022-03-08T02:59:40.707" v="742" actId="1076"/>
          <ac:picMkLst>
            <pc:docMk/>
            <pc:sldMk cId="3035376202" sldId="266"/>
            <ac:picMk id="26" creationId="{15D6C0C8-EBF5-4763-A24C-B7A379E1C362}"/>
          </ac:picMkLst>
        </pc:picChg>
        <pc:picChg chg="add mod">
          <ac:chgData name="Danny Darmawi" userId="a5dcc40c-bf8a-4120-abb1-0c6deb5913d9" providerId="ADAL" clId="{F3D35D9F-3519-4648-B376-BF0089E820B5}" dt="2022-03-08T02:59:40.707" v="742" actId="1076"/>
          <ac:picMkLst>
            <pc:docMk/>
            <pc:sldMk cId="3035376202" sldId="266"/>
            <ac:picMk id="27" creationId="{72E6C5FC-60B0-449E-8CC0-1BD61EB712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A875-4938-45D8-8648-A3A9826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Operating Lease System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85BE6-DA22-4D4D-BA84-672F5D575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Schema improvement</a:t>
            </a:r>
          </a:p>
        </p:txBody>
      </p:sp>
    </p:spTree>
    <p:extLst>
      <p:ext uri="{BB962C8B-B14F-4D97-AF65-F5344CB8AC3E}">
        <p14:creationId xmlns:p14="http://schemas.microsoft.com/office/powerpoint/2010/main" val="155390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5982-2F97-4F3E-AF7F-A1906CC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35B6-6FB0-421C-BBC3-876BBC10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commercial contract where the lessor allows the lessee to use an asset in lieu of periodical payments for a small period of time.</a:t>
            </a:r>
          </a:p>
          <a:p>
            <a:r>
              <a:rPr lang="en-US"/>
              <a:t>The ownership remains with the lessor.</a:t>
            </a:r>
          </a:p>
          <a:p>
            <a:r>
              <a:rPr lang="en-US"/>
              <a:t>Lessor would need to take care and maintain the asset.</a:t>
            </a:r>
          </a:p>
          <a:p>
            <a:r>
              <a:rPr lang="en-US"/>
              <a:t>The lessee is given an option to purchase the asset he has taken on lease.</a:t>
            </a:r>
          </a:p>
        </p:txBody>
      </p:sp>
    </p:spTree>
    <p:extLst>
      <p:ext uri="{BB962C8B-B14F-4D97-AF65-F5344CB8AC3E}">
        <p14:creationId xmlns:p14="http://schemas.microsoft.com/office/powerpoint/2010/main" val="15824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BB33-26D0-4B0E-9BB4-D45234EC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LEASE BUSINESS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00000-0008-0000-0300-00001C00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885" y="2015733"/>
            <a:ext cx="2075392" cy="104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sz="1400" b="1">
                <a:solidFill>
                  <a:schemeClr val="bg1"/>
                </a:solidFill>
              </a:rPr>
              <a:t>1.</a:t>
            </a:r>
            <a:r>
              <a:rPr lang="en-GB" sz="1400" b="1" baseline="0">
                <a:solidFill>
                  <a:schemeClr val="bg1"/>
                </a:solidFill>
              </a:rPr>
              <a:t> CUSTOMER REGISTRATION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271C0C8-CC35-4A04-B380-C911B5F8F36A}"/>
              </a:ext>
            </a:extLst>
          </p:cNvPr>
          <p:cNvSpPr txBox="1">
            <a:spLocks/>
          </p:cNvSpPr>
          <p:nvPr/>
        </p:nvSpPr>
        <p:spPr>
          <a:xfrm>
            <a:off x="5056130" y="2015733"/>
            <a:ext cx="2075392" cy="104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2. AGREEMENT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134B171-A910-423D-B6D7-02BF9A113199}"/>
              </a:ext>
            </a:extLst>
          </p:cNvPr>
          <p:cNvSpPr txBox="1">
            <a:spLocks/>
          </p:cNvSpPr>
          <p:nvPr/>
        </p:nvSpPr>
        <p:spPr>
          <a:xfrm>
            <a:off x="7782374" y="2015733"/>
            <a:ext cx="2075392" cy="104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3. PROCUREMENT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BE6816F-0DE9-4D5F-8776-B7FA48D95D10}"/>
              </a:ext>
            </a:extLst>
          </p:cNvPr>
          <p:cNvSpPr txBox="1">
            <a:spLocks/>
          </p:cNvSpPr>
          <p:nvPr/>
        </p:nvSpPr>
        <p:spPr>
          <a:xfrm>
            <a:off x="2329885" y="3429000"/>
            <a:ext cx="2075392" cy="104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4. ASSET MANAGEMENT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D11DB72-520E-451F-94CB-3A7B34F762AB}"/>
              </a:ext>
            </a:extLst>
          </p:cNvPr>
          <p:cNvSpPr txBox="1">
            <a:spLocks/>
          </p:cNvSpPr>
          <p:nvPr/>
        </p:nvSpPr>
        <p:spPr>
          <a:xfrm>
            <a:off x="5056130" y="3429000"/>
            <a:ext cx="2075392" cy="104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5. DOCUMENT MANAGEMENT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B0392F1-BEC8-4B19-A545-1C44F308AE8F}"/>
              </a:ext>
            </a:extLst>
          </p:cNvPr>
          <p:cNvSpPr txBox="1">
            <a:spLocks/>
          </p:cNvSpPr>
          <p:nvPr/>
        </p:nvSpPr>
        <p:spPr>
          <a:xfrm>
            <a:off x="7782374" y="3478707"/>
            <a:ext cx="2075392" cy="104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6. COLLECTION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BF1B42D-368D-4DC8-BE52-58CE44C5C676}"/>
              </a:ext>
            </a:extLst>
          </p:cNvPr>
          <p:cNvSpPr txBox="1">
            <a:spLocks/>
          </p:cNvSpPr>
          <p:nvPr/>
        </p:nvSpPr>
        <p:spPr>
          <a:xfrm>
            <a:off x="5056130" y="4821288"/>
            <a:ext cx="2075392" cy="104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7. ACCOUNTING</a:t>
            </a:r>
          </a:p>
        </p:txBody>
      </p:sp>
    </p:spTree>
    <p:extLst>
      <p:ext uri="{BB962C8B-B14F-4D97-AF65-F5344CB8AC3E}">
        <p14:creationId xmlns:p14="http://schemas.microsoft.com/office/powerpoint/2010/main" val="155101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818D-D36D-4BC2-98BE-2C9F328D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OLSS (</a:t>
            </a:r>
            <a:r>
              <a:rPr lang="en-US" sz="4000" b="1"/>
              <a:t>O</a:t>
            </a:r>
            <a:r>
              <a:rPr lang="en-US"/>
              <a:t>perating </a:t>
            </a:r>
            <a:r>
              <a:rPr lang="en-US" sz="4000" b="1"/>
              <a:t>l</a:t>
            </a:r>
            <a:r>
              <a:rPr lang="en-US"/>
              <a:t>ease </a:t>
            </a:r>
            <a:r>
              <a:rPr lang="en-US" sz="4000" b="1" i="1">
                <a:solidFill>
                  <a:schemeClr val="accent1"/>
                </a:solidFill>
              </a:rPr>
              <a:t>s</a:t>
            </a:r>
            <a:r>
              <a:rPr lang="en-US" i="1">
                <a:solidFill>
                  <a:schemeClr val="accent1"/>
                </a:solidFill>
              </a:rPr>
              <a:t>upport </a:t>
            </a:r>
            <a:r>
              <a:rPr lang="en-US" sz="4000" b="1" i="1">
                <a:solidFill>
                  <a:schemeClr val="accent1"/>
                </a:solidFill>
              </a:rPr>
              <a:t>s</a:t>
            </a:r>
            <a:r>
              <a:rPr lang="en-US" i="1">
                <a:solidFill>
                  <a:schemeClr val="accent1"/>
                </a:solidFill>
              </a:rPr>
              <a:t>ystem</a:t>
            </a:r>
            <a:r>
              <a:rPr lang="en-US"/>
              <a:t>) &amp;</a:t>
            </a:r>
            <a:br>
              <a:rPr lang="en-US"/>
            </a:br>
            <a:r>
              <a:rPr lang="en-US"/>
              <a:t>MFAPPL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8CD69B-61B0-4E55-A565-D074030A8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714465"/>
              </p:ext>
            </p:extLst>
          </p:nvPr>
        </p:nvGraphicFramePr>
        <p:xfrm>
          <a:off x="1450975" y="2016125"/>
          <a:ext cx="9603276" cy="3633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638">
                  <a:extLst>
                    <a:ext uri="{9D8B030D-6E8A-4147-A177-3AD203B41FA5}">
                      <a16:colId xmlns:a16="http://schemas.microsoft.com/office/drawing/2014/main" val="2833671134"/>
                    </a:ext>
                  </a:extLst>
                </a:gridCol>
                <a:gridCol w="4801638">
                  <a:extLst>
                    <a:ext uri="{9D8B030D-6E8A-4147-A177-3AD203B41FA5}">
                      <a16:colId xmlns:a16="http://schemas.microsoft.com/office/drawing/2014/main" val="3795845860"/>
                    </a:ext>
                  </a:extLst>
                </a:gridCol>
              </a:tblGrid>
              <a:tr h="3351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OLSS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MFAPPL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54478"/>
                  </a:ext>
                </a:extLst>
              </a:tr>
              <a:tr h="33512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/>
                        <a:t>1. Agreement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 Billing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02087"/>
                  </a:ext>
                </a:extLst>
              </a:tr>
              <a:tr h="33512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/>
                        <a:t>2. Procurement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 AR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39959"/>
                  </a:ext>
                </a:extLst>
              </a:tr>
              <a:tr h="33512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/>
                        <a:t>3. Monitoring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 Amendment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00124"/>
                  </a:ext>
                </a:extLst>
              </a:tr>
              <a:tr h="586473">
                <a:tc>
                  <a:txBody>
                    <a:bodyPr/>
                    <a:lstStyle/>
                    <a:p>
                      <a:r>
                        <a:rPr lang="en-US" sz="1400"/>
                        <a:t>4. Monitoring Asset’s Documents (STNK, KEUR &amp; Insurance)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 Asset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65830"/>
                  </a:ext>
                </a:extLst>
              </a:tr>
              <a:tr h="335128">
                <a:tc>
                  <a:txBody>
                    <a:bodyPr/>
                    <a:lstStyle/>
                    <a:p>
                      <a:r>
                        <a:rPr lang="en-US" sz="1400"/>
                        <a:t>5. Maintenance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 Asset Document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27380"/>
                  </a:ext>
                </a:extLst>
              </a:tr>
              <a:tr h="335128">
                <a:tc>
                  <a:txBody>
                    <a:bodyPr/>
                    <a:lstStyle/>
                    <a:p>
                      <a:r>
                        <a:rPr lang="en-US" sz="1400"/>
                        <a:t>6. Asset Selling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 Tax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04309"/>
                  </a:ext>
                </a:extLst>
              </a:tr>
              <a:tr h="33512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 Budgeting Process for Anaplan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01398"/>
                  </a:ext>
                </a:extLst>
              </a:tr>
              <a:tr h="33512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 Profit Analysis Data Generation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33494"/>
                  </a:ext>
                </a:extLst>
              </a:tr>
              <a:tr h="33512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 Journal &amp; COA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0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30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528B6E4-7075-494B-BF0C-6A584C1BEC4C}"/>
              </a:ext>
            </a:extLst>
          </p:cNvPr>
          <p:cNvSpPr/>
          <p:nvPr/>
        </p:nvSpPr>
        <p:spPr>
          <a:xfrm>
            <a:off x="561986" y="763477"/>
            <a:ext cx="7848723" cy="2479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9146AE-8ACC-454F-9532-B4D6D549CBD3}"/>
              </a:ext>
            </a:extLst>
          </p:cNvPr>
          <p:cNvGrpSpPr/>
          <p:nvPr/>
        </p:nvGrpSpPr>
        <p:grpSpPr>
          <a:xfrm>
            <a:off x="826862" y="1301884"/>
            <a:ext cx="7286624" cy="631589"/>
            <a:chOff x="522062" y="1095611"/>
            <a:chExt cx="9290048" cy="715046"/>
          </a:xfrm>
        </p:grpSpPr>
        <p:sp>
          <p:nvSpPr>
            <p:cNvPr id="4" name="Content Placeholder 3">
              <a:extLst>
                <a:ext uri="{FF2B5EF4-FFF2-40B4-BE49-F238E27FC236}">
                  <a16:creationId xmlns:a16="http://schemas.microsoft.com/office/drawing/2014/main" id="{09D2D6E4-965B-4996-8F55-C7F2F2EC8099}"/>
                </a:ext>
              </a:extLst>
            </p:cNvPr>
            <p:cNvSpPr txBox="1">
              <a:spLocks/>
            </p:cNvSpPr>
            <p:nvPr/>
          </p:nvSpPr>
          <p:spPr>
            <a:xfrm>
              <a:off x="522062" y="1095614"/>
              <a:ext cx="1881771" cy="7150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cap="none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cap="none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GB" sz="1050" b="1">
                  <a:solidFill>
                    <a:schemeClr val="bg1"/>
                  </a:solidFill>
                </a:rPr>
                <a:t>1. CALCULATION</a:t>
              </a:r>
            </a:p>
          </p:txBody>
        </p:sp>
        <p:sp>
          <p:nvSpPr>
            <p:cNvPr id="5" name="Content Placeholder 3">
              <a:extLst>
                <a:ext uri="{FF2B5EF4-FFF2-40B4-BE49-F238E27FC236}">
                  <a16:creationId xmlns:a16="http://schemas.microsoft.com/office/drawing/2014/main" id="{3EE7069F-EC8E-41AF-BC63-EC6FF101703F}"/>
                </a:ext>
              </a:extLst>
            </p:cNvPr>
            <p:cNvSpPr txBox="1">
              <a:spLocks/>
            </p:cNvSpPr>
            <p:nvPr/>
          </p:nvSpPr>
          <p:spPr>
            <a:xfrm>
              <a:off x="3108817" y="1095611"/>
              <a:ext cx="1881771" cy="7150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cap="none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cap="none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GB" sz="1050" b="1">
                  <a:solidFill>
                    <a:schemeClr val="bg1"/>
                  </a:solidFill>
                </a:rPr>
                <a:t>2. QUOTATION</a:t>
              </a:r>
            </a:p>
          </p:txBody>
        </p:sp>
        <p:sp>
          <p:nvSpPr>
            <p:cNvPr id="6" name="Content Placeholder 3">
              <a:extLst>
                <a:ext uri="{FF2B5EF4-FFF2-40B4-BE49-F238E27FC236}">
                  <a16:creationId xmlns:a16="http://schemas.microsoft.com/office/drawing/2014/main" id="{83B08661-C12A-4EEE-A466-DE58D532AC49}"/>
                </a:ext>
              </a:extLst>
            </p:cNvPr>
            <p:cNvSpPr txBox="1">
              <a:spLocks/>
            </p:cNvSpPr>
            <p:nvPr/>
          </p:nvSpPr>
          <p:spPr>
            <a:xfrm>
              <a:off x="5630493" y="1095611"/>
              <a:ext cx="1881771" cy="7150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cap="none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cap="none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GB" sz="1050" b="1">
                  <a:solidFill>
                    <a:schemeClr val="bg1"/>
                  </a:solidFill>
                </a:rPr>
                <a:t>3. SKD</a:t>
              </a:r>
            </a:p>
          </p:txBody>
        </p:sp>
        <p:sp>
          <p:nvSpPr>
            <p:cNvPr id="7" name="Content Placeholder 3">
              <a:extLst>
                <a:ext uri="{FF2B5EF4-FFF2-40B4-BE49-F238E27FC236}">
                  <a16:creationId xmlns:a16="http://schemas.microsoft.com/office/drawing/2014/main" id="{702E86AE-6AA2-497E-B85E-096981922395}"/>
                </a:ext>
              </a:extLst>
            </p:cNvPr>
            <p:cNvSpPr txBox="1">
              <a:spLocks/>
            </p:cNvSpPr>
            <p:nvPr/>
          </p:nvSpPr>
          <p:spPr>
            <a:xfrm>
              <a:off x="8152169" y="1095612"/>
              <a:ext cx="1659941" cy="715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cap="none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cap="none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100" kern="1200" baseline="0"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GB" sz="1050" b="1">
                  <a:solidFill>
                    <a:schemeClr val="bg1"/>
                  </a:solidFill>
                </a:rPr>
                <a:t>4. AGREEMENT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E81ED0F-DBE4-4216-94F8-21C01CC57F73}"/>
                </a:ext>
              </a:extLst>
            </p:cNvPr>
            <p:cNvSpPr/>
            <p:nvPr/>
          </p:nvSpPr>
          <p:spPr>
            <a:xfrm>
              <a:off x="2532625" y="1164373"/>
              <a:ext cx="447399" cy="57751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390EDFE-2432-419E-BFC0-973D5EC44590}"/>
                </a:ext>
              </a:extLst>
            </p:cNvPr>
            <p:cNvSpPr/>
            <p:nvPr/>
          </p:nvSpPr>
          <p:spPr>
            <a:xfrm>
              <a:off x="5086841" y="1164374"/>
              <a:ext cx="447399" cy="57751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99111C29-5D10-40E9-9A35-5E2221941D98}"/>
                </a:ext>
              </a:extLst>
            </p:cNvPr>
            <p:cNvSpPr/>
            <p:nvPr/>
          </p:nvSpPr>
          <p:spPr>
            <a:xfrm>
              <a:off x="7608517" y="1164373"/>
              <a:ext cx="447399" cy="57751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EA3A17-3C79-4D3F-A4AB-680480158F4B}"/>
              </a:ext>
            </a:extLst>
          </p:cNvPr>
          <p:cNvSpPr txBox="1"/>
          <p:nvPr/>
        </p:nvSpPr>
        <p:spPr>
          <a:xfrm>
            <a:off x="826862" y="1934876"/>
            <a:ext cx="4202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Information gathered:</a:t>
            </a:r>
          </a:p>
          <a:p>
            <a:pPr marL="342900" indent="-342900">
              <a:buAutoNum type="arabicPeriod"/>
            </a:pPr>
            <a:r>
              <a:rPr lang="en-US" sz="1200"/>
              <a:t>Provide information about tenants (lessee).</a:t>
            </a:r>
          </a:p>
          <a:p>
            <a:pPr marL="342900" indent="-342900">
              <a:buAutoNum type="arabicPeriod"/>
            </a:pPr>
            <a:r>
              <a:rPr lang="en-US" sz="1200"/>
              <a:t>Provide information about unit rented.</a:t>
            </a:r>
          </a:p>
          <a:p>
            <a:pPr marL="342900" indent="-342900">
              <a:buAutoNum type="arabicPeriod"/>
            </a:pPr>
            <a:r>
              <a:rPr lang="en-US" sz="1200"/>
              <a:t>Provide information on the lease period, insurance &amp; etc.</a:t>
            </a:r>
          </a:p>
          <a:p>
            <a:pPr marL="342900" indent="-342900">
              <a:buAutoNum type="arabicPeriod"/>
            </a:pPr>
            <a:r>
              <a:rPr lang="en-US" sz="1200"/>
              <a:t>Provide information on rental calculations.</a:t>
            </a:r>
          </a:p>
          <a:p>
            <a:pPr marL="342900" indent="-342900">
              <a:buAutoNum type="arabicPeriod"/>
            </a:pPr>
            <a:r>
              <a:rPr lang="en-US" sz="1200"/>
              <a:t>Provide information about </a:t>
            </a:r>
            <a:r>
              <a:rPr lang="en-US" sz="1200" b="1"/>
              <a:t>ROA</a:t>
            </a:r>
            <a:r>
              <a:rPr lang="en-US" sz="120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BC59E4-8CD8-4277-A4FC-D61E2F508F91}"/>
              </a:ext>
            </a:extLst>
          </p:cNvPr>
          <p:cNvSpPr/>
          <p:nvPr/>
        </p:nvSpPr>
        <p:spPr>
          <a:xfrm>
            <a:off x="167442" y="3368595"/>
            <a:ext cx="11857118" cy="26836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8831C0B-3A46-424F-B085-D03B0FFADC69}"/>
              </a:ext>
            </a:extLst>
          </p:cNvPr>
          <p:cNvSpPr txBox="1">
            <a:spLocks/>
          </p:cNvSpPr>
          <p:nvPr/>
        </p:nvSpPr>
        <p:spPr>
          <a:xfrm>
            <a:off x="30931" y="3525736"/>
            <a:ext cx="7174809" cy="1792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>
                <a:solidFill>
                  <a:srgbClr val="000000"/>
                </a:solidFill>
                <a:latin typeface="Calibri" panose="020F0502020204030204" pitchFamily="34" charset="0"/>
              </a:rPr>
              <a:t>Customer insights before make decision to use operating lease:</a:t>
            </a:r>
          </a:p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>
                <a:solidFill>
                  <a:srgbClr val="000000"/>
                </a:solidFill>
                <a:latin typeface="Calibri" panose="020F0502020204030204" pitchFamily="34" charset="0"/>
              </a:rPr>
              <a:t>Customers can rent one or more vehicles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>
                <a:solidFill>
                  <a:srgbClr val="000000"/>
                </a:solidFill>
                <a:latin typeface="Calibri" panose="020F0502020204030204" pitchFamily="34" charset="0"/>
              </a:rPr>
              <a:t>Customers can rent </a:t>
            </a:r>
            <a:r>
              <a:rPr lang="en-GB" sz="1800" b="1">
                <a:solidFill>
                  <a:schemeClr val="accent1"/>
                </a:solidFill>
                <a:latin typeface="Calibri" panose="020F0502020204030204" pitchFamily="34" charset="0"/>
              </a:rPr>
              <a:t>“more than one vehicle types”</a:t>
            </a:r>
            <a:endParaRPr lang="en-US" sz="1800" b="1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>
                <a:solidFill>
                  <a:srgbClr val="000000"/>
                </a:solidFill>
                <a:latin typeface="Calibri" panose="020F0502020204030204" pitchFamily="34" charset="0"/>
              </a:rPr>
              <a:t>Customers can choose to rent a new or old vehicle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1800">
                <a:solidFill>
                  <a:srgbClr val="000000"/>
                </a:solidFill>
                <a:latin typeface="Calibri" panose="020F0502020204030204" pitchFamily="34" charset="0"/>
              </a:rPr>
              <a:t>Customers can have the option to purchase or not the rented unit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DA840-F82B-4BBA-82B1-F2712A68AC88}"/>
              </a:ext>
            </a:extLst>
          </p:cNvPr>
          <p:cNvSpPr/>
          <p:nvPr/>
        </p:nvSpPr>
        <p:spPr>
          <a:xfrm>
            <a:off x="7205740" y="3309825"/>
            <a:ext cx="4818819" cy="831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Current condition : For transactions with </a:t>
            </a:r>
          </a:p>
          <a:p>
            <a:pPr algn="ctr"/>
            <a:r>
              <a:rPr lang="en-US" b="1">
                <a:solidFill>
                  <a:schemeClr val="accent1"/>
                </a:solidFill>
              </a:rPr>
              <a:t>“more than one vehicle types”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735CCA-0654-4130-9BEE-59D6DC95419E}"/>
              </a:ext>
            </a:extLst>
          </p:cNvPr>
          <p:cNvSpPr/>
          <p:nvPr/>
        </p:nvSpPr>
        <p:spPr>
          <a:xfrm>
            <a:off x="7332677" y="4127321"/>
            <a:ext cx="1189207" cy="78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MFAPPL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3648B0-7B5F-4905-9D4E-EC4D05B4A91E}"/>
              </a:ext>
            </a:extLst>
          </p:cNvPr>
          <p:cNvSpPr/>
          <p:nvPr/>
        </p:nvSpPr>
        <p:spPr>
          <a:xfrm>
            <a:off x="10541504" y="4127321"/>
            <a:ext cx="1189207" cy="78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OLSS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0C44F37-C74D-4EE0-9C2B-B7EE35A17BB5}"/>
              </a:ext>
            </a:extLst>
          </p:cNvPr>
          <p:cNvSpPr/>
          <p:nvPr/>
        </p:nvSpPr>
        <p:spPr>
          <a:xfrm>
            <a:off x="9175109" y="4267203"/>
            <a:ext cx="636104" cy="407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E3694-2ED3-46D5-B5AF-A797626FFCAA}"/>
              </a:ext>
            </a:extLst>
          </p:cNvPr>
          <p:cNvSpPr txBox="1"/>
          <p:nvPr/>
        </p:nvSpPr>
        <p:spPr>
          <a:xfrm>
            <a:off x="8410709" y="4645768"/>
            <a:ext cx="219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Manual Data Transfer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798BB-305E-4748-91F2-63D8C7126335}"/>
              </a:ext>
            </a:extLst>
          </p:cNvPr>
          <p:cNvSpPr txBox="1"/>
          <p:nvPr/>
        </p:nvSpPr>
        <p:spPr>
          <a:xfrm>
            <a:off x="7296681" y="4915649"/>
            <a:ext cx="1187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AutoNum type="arabicPeriod"/>
            </a:pPr>
            <a:r>
              <a:rPr lang="en-US" sz="1200"/>
              <a:t>Calculation</a:t>
            </a:r>
          </a:p>
          <a:p>
            <a:pPr marL="174625" indent="-174625">
              <a:buAutoNum type="arabicPeriod"/>
            </a:pPr>
            <a:r>
              <a:rPr lang="en-US" sz="1200"/>
              <a:t>Quotation</a:t>
            </a:r>
          </a:p>
          <a:p>
            <a:pPr marL="174625" indent="-174625">
              <a:buAutoNum type="arabicPeriod"/>
            </a:pPr>
            <a:r>
              <a:rPr lang="en-US" sz="1200"/>
              <a:t>SKD</a:t>
            </a:r>
          </a:p>
          <a:p>
            <a:pPr marL="174625" indent="-174625">
              <a:buAutoNum type="arabicPeriod"/>
            </a:pPr>
            <a:r>
              <a:rPr lang="en-US" sz="1200"/>
              <a:t>Agreement</a:t>
            </a:r>
          </a:p>
          <a:p>
            <a:pPr marL="174625" indent="-174625">
              <a:buAutoNum type="arabicPeriod"/>
            </a:pPr>
            <a:r>
              <a:rPr lang="en-US" sz="1200"/>
              <a:t>Unit</a:t>
            </a:r>
          </a:p>
        </p:txBody>
      </p:sp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072FDCD1-3596-48F9-B359-0D8C92D39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54" y="4240881"/>
            <a:ext cx="246888" cy="246888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84F686D9-3758-4B3D-8C5C-BEE09E385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654" y="3897528"/>
            <a:ext cx="243519" cy="243519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02984CF5-A620-44D7-A9A2-57DD960FF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024" y="4549013"/>
            <a:ext cx="243519" cy="243519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15D6C0C8-EBF5-4763-A24C-B7A379E1C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023" y="4890042"/>
            <a:ext cx="243519" cy="243519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72E6C5FC-60B0-449E-8CC0-1BD61EB71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98" y="5597078"/>
            <a:ext cx="246888" cy="2468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300AA45-9ACA-4F49-A392-9498ACBA1643}"/>
              </a:ext>
            </a:extLst>
          </p:cNvPr>
          <p:cNvSpPr txBox="1"/>
          <p:nvPr/>
        </p:nvSpPr>
        <p:spPr>
          <a:xfrm>
            <a:off x="483413" y="5601403"/>
            <a:ext cx="290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</a:rPr>
              <a:t>= currently not supported by OLSS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BABEA-5FB6-4AA4-82C4-F58BED9996D6}"/>
              </a:ext>
            </a:extLst>
          </p:cNvPr>
          <p:cNvSpPr txBox="1"/>
          <p:nvPr/>
        </p:nvSpPr>
        <p:spPr>
          <a:xfrm>
            <a:off x="10361193" y="4921016"/>
            <a:ext cx="15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AutoNum type="arabicPeriod"/>
            </a:pPr>
            <a:r>
              <a:rPr lang="en-US" sz="1200"/>
              <a:t>Unit maintenance</a:t>
            </a:r>
          </a:p>
          <a:p>
            <a:pPr marL="174625" indent="-174625">
              <a:buAutoNum type="arabicPeriod"/>
            </a:pPr>
            <a:r>
              <a:rPr lang="en-US" sz="1200"/>
              <a:t>Customer billing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539F722-6F9C-407C-9975-9D8D9FF27FFD}"/>
              </a:ext>
            </a:extLst>
          </p:cNvPr>
          <p:cNvSpPr txBox="1">
            <a:spLocks/>
          </p:cNvSpPr>
          <p:nvPr/>
        </p:nvSpPr>
        <p:spPr>
          <a:xfrm>
            <a:off x="448198" y="178581"/>
            <a:ext cx="9603275" cy="5754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ISSUE : Multi Vehicle UNIT in one agreement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E618EB-DD90-4ABE-8759-222488B1B5FC}"/>
              </a:ext>
            </a:extLst>
          </p:cNvPr>
          <p:cNvSpPr txBox="1"/>
          <p:nvPr/>
        </p:nvSpPr>
        <p:spPr>
          <a:xfrm>
            <a:off x="826862" y="837174"/>
            <a:ext cx="408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OLSS Agreement Origination Process</a:t>
            </a:r>
          </a:p>
        </p:txBody>
      </p:sp>
    </p:spTree>
    <p:extLst>
      <p:ext uri="{BB962C8B-B14F-4D97-AF65-F5344CB8AC3E}">
        <p14:creationId xmlns:p14="http://schemas.microsoft.com/office/powerpoint/2010/main" val="303537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18ED-99A6-4D17-AFF4-4EAD50A29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233" y="142254"/>
            <a:ext cx="11287383" cy="573363"/>
          </a:xfrm>
        </p:spPr>
        <p:txBody>
          <a:bodyPr>
            <a:normAutofit/>
          </a:bodyPr>
          <a:lstStyle/>
          <a:p>
            <a:r>
              <a:rPr lang="en-US"/>
              <a:t>Potential improvements in Operating Lease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57C5-278E-4FE3-871A-0B1466320F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0773" y="681376"/>
            <a:ext cx="3657600" cy="4572000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Customer Registration and Agreement for Multi asset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Calculation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Quotation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SKD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Agreement</a:t>
            </a:r>
          </a:p>
          <a:p>
            <a:pPr marL="231775" indent="-231775">
              <a:lnSpc>
                <a:spcPct val="100000"/>
              </a:lnSpc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Procurement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PO 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from Customer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Purchase Request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Purchase Order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Invoice Receive from Dealership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DO Receive from Dealership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10A9C2-FEAA-49D5-B328-39C4DB7AF4BF}"/>
              </a:ext>
            </a:extLst>
          </p:cNvPr>
          <p:cNvSpPr txBox="1">
            <a:spLocks/>
          </p:cNvSpPr>
          <p:nvPr/>
        </p:nvSpPr>
        <p:spPr>
          <a:xfrm>
            <a:off x="7806669" y="681376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Collection Management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Generate Invoice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Send Invoice to Customer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Payment Receipt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Warning Letter to Customer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Return Authorization Letter to Customer</a:t>
            </a:r>
          </a:p>
          <a:p>
            <a:pPr marL="231775" indent="-231775">
              <a:buFont typeface="+mj-lt"/>
              <a:buAutoNum type="arabicPeriod" startAt="5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Payment &amp; Accounting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COA &amp; Ledger System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Journal Disbursement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Journal Accrued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Journal Payment Receive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Journal Debit/Credit Note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Journal Depreciation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Journal PPH 23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Journal Amortization Prepaid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Journal Expense</a:t>
            </a:r>
          </a:p>
          <a:p>
            <a:pPr marL="400050" lvl="1" indent="-1714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Journal Asset Selling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FD59F-B638-4F90-97E1-78A8AAB7F11B}"/>
              </a:ext>
            </a:extLst>
          </p:cNvPr>
          <p:cNvSpPr txBox="1"/>
          <p:nvPr/>
        </p:nvSpPr>
        <p:spPr>
          <a:xfrm>
            <a:off x="4123721" y="681376"/>
            <a:ext cx="365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 startAt="3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Asset Management 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List Asset OPL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Asset Receive from Dealership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Asset Receive for Unit Replacement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Asset Release to OPL Customer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Asset Receive from OPL Customer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Asset Release to Buyer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Asset Move between Branch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Registration for Replacement Car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Claim Insurance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Asset maintenance</a:t>
            </a:r>
          </a:p>
          <a:p>
            <a:pPr marL="400050" lvl="1" indent="-171450" defTabSz="914400"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Asset Selling</a:t>
            </a:r>
          </a:p>
          <a:p>
            <a:pPr marL="231775" indent="-231775">
              <a:buClr>
                <a:schemeClr val="accent1"/>
              </a:buClr>
              <a:buFont typeface="+mj-lt"/>
              <a:buAutoNum type="arabicPeriod" startAt="3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Document Management</a:t>
            </a:r>
          </a:p>
          <a:p>
            <a:pPr marL="400050" lvl="1" indent="-171450" defTabSz="914400">
              <a:spcBef>
                <a:spcPts val="0"/>
              </a:spcBef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Master Biro Jasa Document</a:t>
            </a:r>
          </a:p>
          <a:p>
            <a:pPr marL="400050" lvl="1" indent="-171450" defTabSz="914400">
              <a:spcBef>
                <a:spcPts val="0"/>
              </a:spcBef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400" i="1" err="1">
                <a:latin typeface="Calibri" panose="020F0502020204030204" pitchFamily="34" charset="0"/>
                <a:cs typeface="Calibri" panose="020F0502020204030204" pitchFamily="34" charset="0"/>
              </a:rPr>
              <a:t>Balik</a:t>
            </a:r>
            <a:r>
              <a:rPr lang="en-US" sz="1400" i="1">
                <a:latin typeface="Calibri" panose="020F0502020204030204" pitchFamily="34" charset="0"/>
                <a:cs typeface="Calibri" panose="020F0502020204030204" pitchFamily="34" charset="0"/>
              </a:rPr>
              <a:t> Nama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” Process</a:t>
            </a:r>
          </a:p>
          <a:p>
            <a:pPr marL="400050" lvl="1" indent="-171450" defTabSz="914400">
              <a:spcBef>
                <a:spcPts val="0"/>
              </a:spcBef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Receive </a:t>
            </a:r>
          </a:p>
          <a:p>
            <a:pPr marL="400050" lvl="1" indent="-171450" defTabSz="914400">
              <a:spcBef>
                <a:spcPts val="0"/>
              </a:spcBef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Release to OPL Customer</a:t>
            </a:r>
          </a:p>
          <a:p>
            <a:pPr marL="400050" lvl="1" indent="-171450" defTabSz="914400">
              <a:spcBef>
                <a:spcPts val="0"/>
              </a:spcBef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Release to Buyer</a:t>
            </a:r>
          </a:p>
          <a:p>
            <a:pPr marL="400050" lvl="1" indent="-171450" defTabSz="914400">
              <a:spcBef>
                <a:spcPts val="0"/>
              </a:spcBef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Claim Insurance</a:t>
            </a:r>
          </a:p>
          <a:p>
            <a:pPr marL="400050" lvl="1" indent="-171450" defTabSz="914400">
              <a:spcBef>
                <a:spcPts val="0"/>
              </a:spcBef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</a:p>
        </p:txBody>
      </p:sp>
    </p:spTree>
    <p:extLst>
      <p:ext uri="{BB962C8B-B14F-4D97-AF65-F5344CB8AC3E}">
        <p14:creationId xmlns:p14="http://schemas.microsoft.com/office/powerpoint/2010/main" val="389302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9CA6-B510-4833-A6BB-B57106BF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Agreement origination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4DED-3D3F-4337-B284-D7F736E4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6" y="2256757"/>
            <a:ext cx="1881771" cy="71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sz="1400" b="1">
                <a:solidFill>
                  <a:schemeClr val="bg1"/>
                </a:solidFill>
              </a:rPr>
              <a:t>1.</a:t>
            </a:r>
            <a:r>
              <a:rPr lang="en-GB" sz="1400" b="1" baseline="0">
                <a:solidFill>
                  <a:schemeClr val="bg1"/>
                </a:solidFill>
              </a:rPr>
              <a:t> CALCULATION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0C2113-A597-4239-A839-B72462B268A7}"/>
              </a:ext>
            </a:extLst>
          </p:cNvPr>
          <p:cNvSpPr txBox="1">
            <a:spLocks/>
          </p:cNvSpPr>
          <p:nvPr/>
        </p:nvSpPr>
        <p:spPr>
          <a:xfrm>
            <a:off x="4037731" y="2256754"/>
            <a:ext cx="1881771" cy="71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2. QUOTATION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5879928-0D9D-4D77-9539-418D13A9EEE3}"/>
              </a:ext>
            </a:extLst>
          </p:cNvPr>
          <p:cNvSpPr txBox="1">
            <a:spLocks/>
          </p:cNvSpPr>
          <p:nvPr/>
        </p:nvSpPr>
        <p:spPr>
          <a:xfrm>
            <a:off x="6559407" y="2256754"/>
            <a:ext cx="1881771" cy="71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3. SKD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2B009B7-1FD8-433A-9A6E-203B1F2463DF}"/>
              </a:ext>
            </a:extLst>
          </p:cNvPr>
          <p:cNvSpPr txBox="1">
            <a:spLocks/>
          </p:cNvSpPr>
          <p:nvPr/>
        </p:nvSpPr>
        <p:spPr>
          <a:xfrm>
            <a:off x="9081083" y="2256755"/>
            <a:ext cx="1659941" cy="715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4. AGREEMENT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2DDC0AF-0D2C-49B0-8739-25B23EAF2DC2}"/>
              </a:ext>
            </a:extLst>
          </p:cNvPr>
          <p:cNvSpPr/>
          <p:nvPr/>
        </p:nvSpPr>
        <p:spPr>
          <a:xfrm>
            <a:off x="3461539" y="2325516"/>
            <a:ext cx="447399" cy="5775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87C0834-BA08-4BCB-A1E9-73A7BF3CABAD}"/>
              </a:ext>
            </a:extLst>
          </p:cNvPr>
          <p:cNvSpPr/>
          <p:nvPr/>
        </p:nvSpPr>
        <p:spPr>
          <a:xfrm>
            <a:off x="6015755" y="2325517"/>
            <a:ext cx="447399" cy="5775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750D5C7-8975-4431-A64B-CBBCAB3BF073}"/>
              </a:ext>
            </a:extLst>
          </p:cNvPr>
          <p:cNvSpPr/>
          <p:nvPr/>
        </p:nvSpPr>
        <p:spPr>
          <a:xfrm>
            <a:off x="8537431" y="2325516"/>
            <a:ext cx="447399" cy="5775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601D3-2ECF-4E15-ADCF-33C1B020AB8A}"/>
              </a:ext>
            </a:extLst>
          </p:cNvPr>
          <p:cNvSpPr txBox="1"/>
          <p:nvPr/>
        </p:nvSpPr>
        <p:spPr>
          <a:xfrm>
            <a:off x="1450976" y="3374792"/>
            <a:ext cx="9603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/>
              <a:t>Provide information about tenants (lessee).</a:t>
            </a:r>
          </a:p>
          <a:p>
            <a:pPr marL="342900" indent="-342900">
              <a:buAutoNum type="arabicPeriod"/>
            </a:pPr>
            <a:r>
              <a:rPr lang="en-US" sz="1600"/>
              <a:t>Provide information about unit rented.</a:t>
            </a:r>
          </a:p>
          <a:p>
            <a:pPr marL="342900" indent="-342900">
              <a:buAutoNum type="arabicPeriod"/>
            </a:pPr>
            <a:r>
              <a:rPr lang="en-US" sz="1600"/>
              <a:t>Provide information on the lease period, insurance &amp; etc.</a:t>
            </a:r>
          </a:p>
          <a:p>
            <a:pPr marL="342900" indent="-342900">
              <a:buAutoNum type="arabicPeriod"/>
            </a:pPr>
            <a:r>
              <a:rPr lang="en-US" sz="1600"/>
              <a:t>Provide information on rental calculations.</a:t>
            </a:r>
          </a:p>
          <a:p>
            <a:pPr marL="342900" indent="-342900">
              <a:buAutoNum type="arabicPeriod"/>
            </a:pPr>
            <a:r>
              <a:rPr lang="en-US" sz="1600"/>
              <a:t>Provide information about </a:t>
            </a:r>
            <a:r>
              <a:rPr lang="en-US" sz="1600" b="1"/>
              <a:t>ROA</a:t>
            </a: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84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C8044-56A9-4E5D-BF92-6DBCBB447204}"/>
              </a:ext>
            </a:extLst>
          </p:cNvPr>
          <p:cNvSpPr/>
          <p:nvPr/>
        </p:nvSpPr>
        <p:spPr>
          <a:xfrm>
            <a:off x="7152788" y="3165882"/>
            <a:ext cx="4818819" cy="26836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FBBEB-59CF-4547-BD2F-03BBC5A8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rented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DE0F-22E8-4D31-A0AE-936EC711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" y="2098599"/>
            <a:ext cx="7174809" cy="1792513"/>
          </a:xfrm>
        </p:spPr>
        <p:txBody>
          <a:bodyPr/>
          <a:lstStyle/>
          <a:p>
            <a:pPr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 insights before make decision to use operating lease:</a:t>
            </a:r>
          </a:p>
          <a:p>
            <a:pPr marL="571500" marR="0" indent="-3429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Customers can rent one or more vehicles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marR="0" indent="-3429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Customers can rent one more than one type of vehicle unit 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marR="0" indent="-3429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Customers can choose to rent a new or old vehicle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marR="0" indent="-3429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Customers can have the option to purchase or not the rented unit</a:t>
            </a: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D2DD3-C41B-4FB9-84B0-5C2DD65DDF7F}"/>
              </a:ext>
            </a:extLst>
          </p:cNvPr>
          <p:cNvSpPr/>
          <p:nvPr/>
        </p:nvSpPr>
        <p:spPr>
          <a:xfrm>
            <a:off x="6446752" y="2841253"/>
            <a:ext cx="371061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39D81-C620-416D-8232-CE9B28B0AEAC}"/>
              </a:ext>
            </a:extLst>
          </p:cNvPr>
          <p:cNvSpPr txBox="1"/>
          <p:nvPr/>
        </p:nvSpPr>
        <p:spPr>
          <a:xfrm>
            <a:off x="6910578" y="2782482"/>
            <a:ext cx="22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OLSS isn’t support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640C9-5B42-4E60-A4A5-95126FA04919}"/>
              </a:ext>
            </a:extLst>
          </p:cNvPr>
          <p:cNvSpPr/>
          <p:nvPr/>
        </p:nvSpPr>
        <p:spPr>
          <a:xfrm>
            <a:off x="7152788" y="3107112"/>
            <a:ext cx="4818819" cy="831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Current condition : For transactions with more than one vehicle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10F32-5F3F-4213-9AA4-D8D41CC16EF1}"/>
              </a:ext>
            </a:extLst>
          </p:cNvPr>
          <p:cNvSpPr/>
          <p:nvPr/>
        </p:nvSpPr>
        <p:spPr>
          <a:xfrm>
            <a:off x="7279725" y="3924608"/>
            <a:ext cx="1189207" cy="78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MFAPPL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B2FD5-52CE-4238-B9BD-339512D8D2CC}"/>
              </a:ext>
            </a:extLst>
          </p:cNvPr>
          <p:cNvSpPr/>
          <p:nvPr/>
        </p:nvSpPr>
        <p:spPr>
          <a:xfrm>
            <a:off x="10488552" y="3924608"/>
            <a:ext cx="1189207" cy="78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OLSS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087706-9A4F-439E-88B9-E70D5C7DB384}"/>
              </a:ext>
            </a:extLst>
          </p:cNvPr>
          <p:cNvSpPr/>
          <p:nvPr/>
        </p:nvSpPr>
        <p:spPr>
          <a:xfrm>
            <a:off x="9122157" y="4137060"/>
            <a:ext cx="636104" cy="407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65C53-17C3-47D9-951A-3B803EE89DA8}"/>
              </a:ext>
            </a:extLst>
          </p:cNvPr>
          <p:cNvSpPr txBox="1"/>
          <p:nvPr/>
        </p:nvSpPr>
        <p:spPr>
          <a:xfrm>
            <a:off x="8706298" y="3841741"/>
            <a:ext cx="178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Migration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69D11-5A1B-44A2-9C67-016FB11D2767}"/>
              </a:ext>
            </a:extLst>
          </p:cNvPr>
          <p:cNvSpPr txBox="1"/>
          <p:nvPr/>
        </p:nvSpPr>
        <p:spPr>
          <a:xfrm>
            <a:off x="7481968" y="4833908"/>
            <a:ext cx="1498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AutoNum type="arabicPeriod"/>
            </a:pPr>
            <a:r>
              <a:rPr lang="en-US" sz="1200"/>
              <a:t>Calculation</a:t>
            </a:r>
          </a:p>
          <a:p>
            <a:pPr marL="174625" indent="-174625">
              <a:buAutoNum type="arabicPeriod"/>
            </a:pPr>
            <a:r>
              <a:rPr lang="en-US" sz="1200"/>
              <a:t>Quotation</a:t>
            </a:r>
          </a:p>
          <a:p>
            <a:pPr marL="174625" indent="-174625">
              <a:buAutoNum type="arabicPeriod"/>
            </a:pPr>
            <a:r>
              <a:rPr lang="en-US" sz="1200"/>
              <a:t>SKD</a:t>
            </a:r>
          </a:p>
          <a:p>
            <a:pPr marL="174625" indent="-174625">
              <a:buAutoNum type="arabicPeriod"/>
            </a:pPr>
            <a:r>
              <a:rPr lang="en-US" sz="1200"/>
              <a:t>Agreement</a:t>
            </a:r>
          </a:p>
          <a:p>
            <a:pPr marL="174625" indent="-174625">
              <a:buAutoNum type="arabicPeriod"/>
            </a:pPr>
            <a:r>
              <a:rPr lang="en-US" sz="1200"/>
              <a:t>Unit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E5706EAB-2D81-46F8-A84B-00A15B4DC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59" y="2813744"/>
            <a:ext cx="246888" cy="246888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98BEBA8E-9E6B-44C4-9DEF-D79E5BD1A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059" y="2470391"/>
            <a:ext cx="243519" cy="243519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563832C9-5548-4F13-A8FA-1A3003B25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429" y="3121876"/>
            <a:ext cx="243519" cy="243519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BF79DA32-31CE-4FA1-AE0E-A8F16BCB0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428" y="3462905"/>
            <a:ext cx="243519" cy="2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1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9CA6-B510-4833-A6BB-B57106BF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4DED-3D3F-4337-B284-D7F736E4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6" y="2256757"/>
            <a:ext cx="2182562" cy="907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sz="1400" b="1">
                <a:solidFill>
                  <a:schemeClr val="bg1"/>
                </a:solidFill>
              </a:rPr>
              <a:t>1.</a:t>
            </a:r>
            <a:r>
              <a:rPr lang="en-GB" sz="1400" b="1" baseline="0">
                <a:solidFill>
                  <a:schemeClr val="bg1"/>
                </a:solidFill>
              </a:rPr>
              <a:t> LEAD REGISTRATION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0C2113-A597-4239-A839-B72462B268A7}"/>
              </a:ext>
            </a:extLst>
          </p:cNvPr>
          <p:cNvSpPr txBox="1">
            <a:spLocks/>
          </p:cNvSpPr>
          <p:nvPr/>
        </p:nvSpPr>
        <p:spPr>
          <a:xfrm>
            <a:off x="1450976" y="3934327"/>
            <a:ext cx="2182562" cy="907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2. CUSTOMER REGISTRATION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243A310-DEC5-475E-969E-A28173A9E52E}"/>
              </a:ext>
            </a:extLst>
          </p:cNvPr>
          <p:cNvSpPr/>
          <p:nvPr/>
        </p:nvSpPr>
        <p:spPr>
          <a:xfrm>
            <a:off x="4042611" y="2382253"/>
            <a:ext cx="890336" cy="61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1EE8FB-7978-4469-BF62-F25A09CEF580}"/>
              </a:ext>
            </a:extLst>
          </p:cNvPr>
          <p:cNvSpPr/>
          <p:nvPr/>
        </p:nvSpPr>
        <p:spPr>
          <a:xfrm>
            <a:off x="4042611" y="4081296"/>
            <a:ext cx="890336" cy="61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61A8C8-EA48-434D-8CDE-102137513F84}"/>
              </a:ext>
            </a:extLst>
          </p:cNvPr>
          <p:cNvSpPr txBox="1">
            <a:spLocks/>
          </p:cNvSpPr>
          <p:nvPr/>
        </p:nvSpPr>
        <p:spPr>
          <a:xfrm>
            <a:off x="5342020" y="2256757"/>
            <a:ext cx="2182562" cy="907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POTENTIAL CUSTOMER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6054AE1-3AC6-4116-9206-8C4FFE68B82A}"/>
              </a:ext>
            </a:extLst>
          </p:cNvPr>
          <p:cNvSpPr txBox="1">
            <a:spLocks/>
          </p:cNvSpPr>
          <p:nvPr/>
        </p:nvSpPr>
        <p:spPr>
          <a:xfrm>
            <a:off x="5342020" y="3932182"/>
            <a:ext cx="2182562" cy="907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b="1">
                <a:solidFill>
                  <a:schemeClr val="bg1"/>
                </a:solidFill>
              </a:rPr>
              <a:t>REAL CUSTOMER</a:t>
            </a:r>
          </a:p>
        </p:txBody>
      </p:sp>
    </p:spTree>
    <p:extLst>
      <p:ext uri="{BB962C8B-B14F-4D97-AF65-F5344CB8AC3E}">
        <p14:creationId xmlns:p14="http://schemas.microsoft.com/office/powerpoint/2010/main" val="27519461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9CB5CC580EC46B5860198FEB9E710" ma:contentTypeVersion="9" ma:contentTypeDescription="Create a new document." ma:contentTypeScope="" ma:versionID="9b91388b48bcd9a49e5c6bbe11f5107a">
  <xsd:schema xmlns:xsd="http://www.w3.org/2001/XMLSchema" xmlns:xs="http://www.w3.org/2001/XMLSchema" xmlns:p="http://schemas.microsoft.com/office/2006/metadata/properties" xmlns:ns2="bf9b6120-988b-41be-8da6-61dea16cb493" targetNamespace="http://schemas.microsoft.com/office/2006/metadata/properties" ma:root="true" ma:fieldsID="99f067a43816ef2ddba10c3d75903eac" ns2:_="">
    <xsd:import namespace="bf9b6120-988b-41be-8da6-61dea16cb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9b6120-988b-41be-8da6-61dea16cb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621C78-D73C-4D2C-BBCB-185412530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7494FA-F72E-4C84-AEEE-2EE29A5A65A7}">
  <ds:schemaRefs>
    <ds:schemaRef ds:uri="bf9b6120-988b-41be-8da6-61dea16cb4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02C0722-1103-4B9B-BD79-6DC2DD278C4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Application>Microsoft Office PowerPoint</Application>
  <PresentationFormat>Widescreen</PresentationFormat>
  <Slides>9</Slides>
  <Notes>0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Operating Lease System development</vt:lpstr>
      <vt:lpstr>Operating Lease</vt:lpstr>
      <vt:lpstr>OPERATING LEASE BUSINESS PROCESS</vt:lpstr>
      <vt:lpstr>OLSS (Operating lease support system) &amp; MFAPPL System</vt:lpstr>
      <vt:lpstr>PowerPoint Presentation</vt:lpstr>
      <vt:lpstr>Potential improvements in Operating Lease SYSTEM</vt:lpstr>
      <vt:lpstr>Agreement origination</vt:lpstr>
      <vt:lpstr>Unit rented</vt:lpstr>
      <vt:lpstr>Registration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OLSS Business development</dc:title>
  <dc:creator>Laras Anggit Kinanti</dc:creator>
  <cp:revision>1</cp:revision>
  <dcterms:created xsi:type="dcterms:W3CDTF">2022-03-01T01:06:26Z</dcterms:created>
  <dcterms:modified xsi:type="dcterms:W3CDTF">2022-03-08T03:06:11Z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0x010100C2F9CB5CC580EC46B5860198FEB9E710</vt:lpwstr>
  </property>
</Properties>
</file>