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540" r:id="rId2"/>
    <p:sldId id="541" r:id="rId3"/>
    <p:sldId id="735" r:id="rId4"/>
    <p:sldId id="736" r:id="rId5"/>
    <p:sldId id="737" r:id="rId6"/>
    <p:sldId id="738" r:id="rId7"/>
    <p:sldId id="739" r:id="rId8"/>
    <p:sldId id="740" r:id="rId9"/>
    <p:sldId id="741" r:id="rId10"/>
    <p:sldId id="742" r:id="rId11"/>
    <p:sldId id="743" r:id="rId12"/>
    <p:sldId id="744" r:id="rId13"/>
    <p:sldId id="745" r:id="rId14"/>
    <p:sldId id="746" r:id="rId15"/>
    <p:sldId id="747" r:id="rId16"/>
    <p:sldId id="748" r:id="rId17"/>
    <p:sldId id="749" r:id="rId18"/>
    <p:sldId id="750" r:id="rId19"/>
    <p:sldId id="751" r:id="rId20"/>
  </p:sldIdLst>
  <p:sldSz cx="9906000" cy="6858000" type="A4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9CCFF"/>
    <a:srgbClr val="0000FF"/>
    <a:srgbClr val="333399"/>
    <a:srgbClr val="FF9900"/>
    <a:srgbClr val="0066FF"/>
    <a:srgbClr val="FFFFCC"/>
    <a:srgbClr val="9900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8864" autoAdjust="0"/>
  </p:normalViewPr>
  <p:slideViewPr>
    <p:cSldViewPr>
      <p:cViewPr>
        <p:scale>
          <a:sx n="75" d="100"/>
          <a:sy n="75" d="100"/>
        </p:scale>
        <p:origin x="-1194" y="-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42" y="-96"/>
      </p:cViewPr>
      <p:guideLst>
        <p:guide orient="horz" pos="3024"/>
        <p:guide pos="230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5A4D29-B7F4-4DBB-BE76-8FDBD8D87910}" type="doc">
      <dgm:prSet loTypeId="urn:microsoft.com/office/officeart/2005/8/layout/hLis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7CC2F7-5C50-4124-A7F5-41A67F7FEF6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Phase 1</a:t>
          </a:r>
          <a:endParaRPr lang="en-US" dirty="0">
            <a:latin typeface="Calibri" pitchFamily="34" charset="0"/>
          </a:endParaRPr>
        </a:p>
      </dgm:t>
    </dgm:pt>
    <dgm:pt modelId="{9E3F7062-693F-4401-95AC-4AD1A9CCEEEC}" type="parTrans" cxnId="{3460890F-C436-4949-B584-A3735CAF8581}">
      <dgm:prSet/>
      <dgm:spPr/>
      <dgm:t>
        <a:bodyPr/>
        <a:lstStyle/>
        <a:p>
          <a:endParaRPr lang="en-US"/>
        </a:p>
      </dgm:t>
    </dgm:pt>
    <dgm:pt modelId="{E4B50535-7926-4DF7-BDFD-5F503E0E00C3}" type="sibTrans" cxnId="{3460890F-C436-4949-B584-A3735CAF8581}">
      <dgm:prSet/>
      <dgm:spPr/>
      <dgm:t>
        <a:bodyPr/>
        <a:lstStyle/>
        <a:p>
          <a:endParaRPr lang="en-US"/>
        </a:p>
      </dgm:t>
    </dgm:pt>
    <dgm:pt modelId="{19326922-D875-42C5-973B-4C18029B07F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Calibri" pitchFamily="34" charset="0"/>
            </a:rPr>
            <a:t>Calculation of Operating Lease</a:t>
          </a:r>
          <a:endParaRPr lang="en-US" dirty="0">
            <a:solidFill>
              <a:schemeClr val="tx1"/>
            </a:solidFill>
            <a:latin typeface="Calibri" pitchFamily="34" charset="0"/>
          </a:endParaRPr>
        </a:p>
      </dgm:t>
    </dgm:pt>
    <dgm:pt modelId="{0FD663A7-CF1C-4D74-BB3D-831AC5A8233D}" type="parTrans" cxnId="{6DE7B65D-74D1-4710-BF03-295D1EC0900F}">
      <dgm:prSet/>
      <dgm:spPr/>
      <dgm:t>
        <a:bodyPr/>
        <a:lstStyle/>
        <a:p>
          <a:endParaRPr lang="en-US"/>
        </a:p>
      </dgm:t>
    </dgm:pt>
    <dgm:pt modelId="{549E4D6D-D670-473F-9504-B15512A721E2}" type="sibTrans" cxnId="{6DE7B65D-74D1-4710-BF03-295D1EC0900F}">
      <dgm:prSet/>
      <dgm:spPr/>
      <dgm:t>
        <a:bodyPr/>
        <a:lstStyle/>
        <a:p>
          <a:endParaRPr lang="en-US"/>
        </a:p>
      </dgm:t>
    </dgm:pt>
    <dgm:pt modelId="{E1003066-2E34-48A9-9E9A-9BE988DCBFE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Calibri" pitchFamily="34" charset="0"/>
            </a:rPr>
            <a:t>Create Internal Proposal OPL</a:t>
          </a:r>
          <a:endParaRPr lang="en-US" dirty="0">
            <a:solidFill>
              <a:schemeClr val="tx1"/>
            </a:solidFill>
            <a:latin typeface="Calibri" pitchFamily="34" charset="0"/>
          </a:endParaRPr>
        </a:p>
      </dgm:t>
    </dgm:pt>
    <dgm:pt modelId="{FA5EEA3C-462B-4A1E-816E-9F37F03B4072}" type="parTrans" cxnId="{0D67FA96-DF01-4811-A113-C60E43ECE36A}">
      <dgm:prSet/>
      <dgm:spPr/>
      <dgm:t>
        <a:bodyPr/>
        <a:lstStyle/>
        <a:p>
          <a:endParaRPr lang="en-US"/>
        </a:p>
      </dgm:t>
    </dgm:pt>
    <dgm:pt modelId="{621119EC-FDE2-491F-9A5D-5F1DA815E6A1}" type="sibTrans" cxnId="{0D67FA96-DF01-4811-A113-C60E43ECE36A}">
      <dgm:prSet/>
      <dgm:spPr/>
      <dgm:t>
        <a:bodyPr/>
        <a:lstStyle/>
        <a:p>
          <a:endParaRPr lang="en-US"/>
        </a:p>
      </dgm:t>
    </dgm:pt>
    <dgm:pt modelId="{FC24DDAE-F935-4E1C-893F-EFE6677F8C7A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Phase 2</a:t>
          </a:r>
          <a:endParaRPr lang="en-US" dirty="0">
            <a:latin typeface="Calibri" pitchFamily="34" charset="0"/>
          </a:endParaRPr>
        </a:p>
      </dgm:t>
    </dgm:pt>
    <dgm:pt modelId="{9DAB5630-71B5-4DA4-ABEC-B922CDD55EA0}" type="parTrans" cxnId="{3FDAB8B8-B2DE-455B-B1DF-2E32EDB81191}">
      <dgm:prSet/>
      <dgm:spPr/>
      <dgm:t>
        <a:bodyPr/>
        <a:lstStyle/>
        <a:p>
          <a:endParaRPr lang="en-US"/>
        </a:p>
      </dgm:t>
    </dgm:pt>
    <dgm:pt modelId="{7CF63FE7-A76C-4333-BA28-E62EF0128AE8}" type="sibTrans" cxnId="{3FDAB8B8-B2DE-455B-B1DF-2E32EDB81191}">
      <dgm:prSet/>
      <dgm:spPr/>
      <dgm:t>
        <a:bodyPr/>
        <a:lstStyle/>
        <a:p>
          <a:endParaRPr lang="en-US"/>
        </a:p>
      </dgm:t>
    </dgm:pt>
    <dgm:pt modelId="{4CF885FD-6D33-479D-98EC-F50D00603E1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Calibri" pitchFamily="34" charset="0"/>
            </a:rPr>
            <a:t>Visit Customer Survey Process</a:t>
          </a:r>
          <a:endParaRPr lang="en-US" dirty="0">
            <a:solidFill>
              <a:schemeClr val="tx1"/>
            </a:solidFill>
            <a:latin typeface="Calibri" pitchFamily="34" charset="0"/>
          </a:endParaRPr>
        </a:p>
      </dgm:t>
    </dgm:pt>
    <dgm:pt modelId="{3239201D-CABE-4A61-B394-7518F335022F}" type="parTrans" cxnId="{2AC4CEFA-B586-41E3-8B08-EE726920D9F0}">
      <dgm:prSet/>
      <dgm:spPr/>
      <dgm:t>
        <a:bodyPr/>
        <a:lstStyle/>
        <a:p>
          <a:endParaRPr lang="en-US"/>
        </a:p>
      </dgm:t>
    </dgm:pt>
    <dgm:pt modelId="{667391A5-B308-42C8-9600-9BED74747612}" type="sibTrans" cxnId="{2AC4CEFA-B586-41E3-8B08-EE726920D9F0}">
      <dgm:prSet/>
      <dgm:spPr/>
      <dgm:t>
        <a:bodyPr/>
        <a:lstStyle/>
        <a:p>
          <a:endParaRPr lang="en-US"/>
        </a:p>
      </dgm:t>
    </dgm:pt>
    <dgm:pt modelId="{42C3DD47-E8B3-40B9-B28B-AAD2D1E1E4C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Calibri" pitchFamily="34" charset="0"/>
            </a:rPr>
            <a:t>SKD Process</a:t>
          </a:r>
          <a:endParaRPr lang="en-US" dirty="0">
            <a:solidFill>
              <a:schemeClr val="tx1"/>
            </a:solidFill>
            <a:latin typeface="Calibri" pitchFamily="34" charset="0"/>
          </a:endParaRPr>
        </a:p>
      </dgm:t>
    </dgm:pt>
    <dgm:pt modelId="{06ACF0EA-067E-4FBB-A6CF-8D954A0EED98}" type="parTrans" cxnId="{66D1F5B7-AF39-4B84-944D-EEA4EDC1E0F1}">
      <dgm:prSet/>
      <dgm:spPr/>
      <dgm:t>
        <a:bodyPr/>
        <a:lstStyle/>
        <a:p>
          <a:endParaRPr lang="en-US"/>
        </a:p>
      </dgm:t>
    </dgm:pt>
    <dgm:pt modelId="{B8194707-A38F-4194-A116-0FAFE4CAE0DC}" type="sibTrans" cxnId="{66D1F5B7-AF39-4B84-944D-EEA4EDC1E0F1}">
      <dgm:prSet/>
      <dgm:spPr/>
      <dgm:t>
        <a:bodyPr/>
        <a:lstStyle/>
        <a:p>
          <a:endParaRPr lang="en-US"/>
        </a:p>
      </dgm:t>
    </dgm:pt>
    <dgm:pt modelId="{6C63E698-1642-411C-BB9F-E24C756D2E8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Calibri" pitchFamily="34" charset="0"/>
            </a:rPr>
            <a:t>Quotation of Operating Lease</a:t>
          </a:r>
          <a:endParaRPr lang="en-US" dirty="0">
            <a:solidFill>
              <a:schemeClr val="tx1"/>
            </a:solidFill>
            <a:latin typeface="Calibri" pitchFamily="34" charset="0"/>
          </a:endParaRPr>
        </a:p>
      </dgm:t>
    </dgm:pt>
    <dgm:pt modelId="{5C44BB16-C3F6-4013-8599-09E3026593CE}" type="parTrans" cxnId="{F99C982E-6EE9-4450-AEFF-BC9D6BC3DFE3}">
      <dgm:prSet/>
      <dgm:spPr/>
      <dgm:t>
        <a:bodyPr/>
        <a:lstStyle/>
        <a:p>
          <a:endParaRPr lang="en-US"/>
        </a:p>
      </dgm:t>
    </dgm:pt>
    <dgm:pt modelId="{3E715557-7F70-4C68-902A-EFD38F473D93}" type="sibTrans" cxnId="{F99C982E-6EE9-4450-AEFF-BC9D6BC3DFE3}">
      <dgm:prSet/>
      <dgm:spPr/>
      <dgm:t>
        <a:bodyPr/>
        <a:lstStyle/>
        <a:p>
          <a:endParaRPr lang="en-US"/>
        </a:p>
      </dgm:t>
    </dgm:pt>
    <dgm:pt modelId="{023572CA-987B-4A4E-B076-9355EE309C4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Calibri" pitchFamily="34" charset="0"/>
            </a:rPr>
            <a:t>Maintenance Customer Information</a:t>
          </a:r>
          <a:endParaRPr lang="en-US" dirty="0">
            <a:solidFill>
              <a:schemeClr val="tx1"/>
            </a:solidFill>
            <a:latin typeface="Calibri" pitchFamily="34" charset="0"/>
          </a:endParaRPr>
        </a:p>
      </dgm:t>
    </dgm:pt>
    <dgm:pt modelId="{632CB820-C248-4205-8CEB-84E7F175D36B}" type="parTrans" cxnId="{86B85F42-44B5-459E-A624-CDD05AD0C41B}">
      <dgm:prSet/>
      <dgm:spPr/>
      <dgm:t>
        <a:bodyPr/>
        <a:lstStyle/>
        <a:p>
          <a:endParaRPr lang="en-US"/>
        </a:p>
      </dgm:t>
    </dgm:pt>
    <dgm:pt modelId="{55B355D2-079A-4689-9937-F0A23B776B52}" type="sibTrans" cxnId="{86B85F42-44B5-459E-A624-CDD05AD0C41B}">
      <dgm:prSet/>
      <dgm:spPr/>
      <dgm:t>
        <a:bodyPr/>
        <a:lstStyle/>
        <a:p>
          <a:endParaRPr lang="en-US"/>
        </a:p>
      </dgm:t>
    </dgm:pt>
    <dgm:pt modelId="{95485565-14FF-4247-94A9-17F8FE082C5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Calibri" pitchFamily="34" charset="0"/>
            </a:rPr>
            <a:t>Agreement Management Process</a:t>
          </a:r>
          <a:endParaRPr lang="en-US" dirty="0">
            <a:solidFill>
              <a:schemeClr val="tx1"/>
            </a:solidFill>
            <a:latin typeface="Calibri" pitchFamily="34" charset="0"/>
          </a:endParaRPr>
        </a:p>
      </dgm:t>
    </dgm:pt>
    <dgm:pt modelId="{B6295274-B46A-43E2-AC42-1093CE3D1582}" type="parTrans" cxnId="{06D4C43C-5DB9-4C6E-A656-5C772B953126}">
      <dgm:prSet/>
      <dgm:spPr/>
      <dgm:t>
        <a:bodyPr/>
        <a:lstStyle/>
        <a:p>
          <a:endParaRPr lang="en-US"/>
        </a:p>
      </dgm:t>
    </dgm:pt>
    <dgm:pt modelId="{4199E6B6-9481-4131-B6DA-9F5EA2B41126}" type="sibTrans" cxnId="{06D4C43C-5DB9-4C6E-A656-5C772B953126}">
      <dgm:prSet/>
      <dgm:spPr/>
      <dgm:t>
        <a:bodyPr/>
        <a:lstStyle/>
        <a:p>
          <a:endParaRPr lang="en-US"/>
        </a:p>
      </dgm:t>
    </dgm:pt>
    <dgm:pt modelId="{43375299-6FE8-4060-AC56-C47E327B8C3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Calibri" pitchFamily="34" charset="0"/>
            </a:rPr>
            <a:t>Procurement Management Process</a:t>
          </a:r>
          <a:endParaRPr lang="en-US" dirty="0">
            <a:solidFill>
              <a:schemeClr val="tx1"/>
            </a:solidFill>
            <a:latin typeface="Calibri" pitchFamily="34" charset="0"/>
          </a:endParaRPr>
        </a:p>
      </dgm:t>
    </dgm:pt>
    <dgm:pt modelId="{097544F5-A614-4AEE-9AA3-B871AD42F77D}" type="parTrans" cxnId="{DC17644E-D3CC-4B6C-9AFE-F0D27D183D0F}">
      <dgm:prSet/>
      <dgm:spPr/>
      <dgm:t>
        <a:bodyPr/>
        <a:lstStyle/>
        <a:p>
          <a:endParaRPr lang="en-US"/>
        </a:p>
      </dgm:t>
    </dgm:pt>
    <dgm:pt modelId="{F3FC6405-0B67-4AE6-8BD2-82D54B4ABB26}" type="sibTrans" cxnId="{DC17644E-D3CC-4B6C-9AFE-F0D27D183D0F}">
      <dgm:prSet/>
      <dgm:spPr/>
      <dgm:t>
        <a:bodyPr/>
        <a:lstStyle/>
        <a:p>
          <a:endParaRPr lang="en-US"/>
        </a:p>
      </dgm:t>
    </dgm:pt>
    <dgm:pt modelId="{764D6A6D-078F-4525-BDC2-164EDF3C8FB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Calibri" pitchFamily="34" charset="0"/>
            </a:rPr>
            <a:t>Unit/Vehicle Management Process</a:t>
          </a:r>
          <a:endParaRPr lang="en-US" dirty="0">
            <a:solidFill>
              <a:schemeClr val="tx1"/>
            </a:solidFill>
            <a:latin typeface="Calibri" pitchFamily="34" charset="0"/>
          </a:endParaRPr>
        </a:p>
      </dgm:t>
    </dgm:pt>
    <dgm:pt modelId="{F7DD607C-E46F-4FD6-91B3-641C59841D77}" type="parTrans" cxnId="{857CC253-968F-49EE-9880-0F75B1C66783}">
      <dgm:prSet/>
      <dgm:spPr/>
      <dgm:t>
        <a:bodyPr/>
        <a:lstStyle/>
        <a:p>
          <a:endParaRPr lang="en-US"/>
        </a:p>
      </dgm:t>
    </dgm:pt>
    <dgm:pt modelId="{2F3F40B4-3462-4CBC-98C8-913F7A8A35AD}" type="sibTrans" cxnId="{857CC253-968F-49EE-9880-0F75B1C66783}">
      <dgm:prSet/>
      <dgm:spPr/>
      <dgm:t>
        <a:bodyPr/>
        <a:lstStyle/>
        <a:p>
          <a:endParaRPr lang="en-US"/>
        </a:p>
      </dgm:t>
    </dgm:pt>
    <dgm:pt modelId="{95091D01-2779-4E09-BDEE-E78E0EA0954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Calibri" pitchFamily="34" charset="0"/>
            </a:rPr>
            <a:t>Unit/Vehicle Maintenance Process</a:t>
          </a:r>
          <a:endParaRPr lang="en-US" dirty="0">
            <a:solidFill>
              <a:schemeClr val="tx1"/>
            </a:solidFill>
            <a:latin typeface="Calibri" pitchFamily="34" charset="0"/>
          </a:endParaRPr>
        </a:p>
      </dgm:t>
    </dgm:pt>
    <dgm:pt modelId="{9CC4AC9E-C9CB-4D30-A5BC-460F16AFA4E6}" type="parTrans" cxnId="{59CE5BC3-8247-4D43-BB67-1AA5828E134F}">
      <dgm:prSet/>
      <dgm:spPr/>
      <dgm:t>
        <a:bodyPr/>
        <a:lstStyle/>
        <a:p>
          <a:endParaRPr lang="en-US"/>
        </a:p>
      </dgm:t>
    </dgm:pt>
    <dgm:pt modelId="{BD99660B-1626-415B-A4DA-C1F135457D4D}" type="sibTrans" cxnId="{59CE5BC3-8247-4D43-BB67-1AA5828E134F}">
      <dgm:prSet/>
      <dgm:spPr/>
      <dgm:t>
        <a:bodyPr/>
        <a:lstStyle/>
        <a:p>
          <a:endParaRPr lang="en-US"/>
        </a:p>
      </dgm:t>
    </dgm:pt>
    <dgm:pt modelId="{1818E34D-BA6C-49CB-8C55-362088EC992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Calibri" pitchFamily="34" charset="0"/>
            </a:rPr>
            <a:t>Billing Collection Process</a:t>
          </a:r>
          <a:endParaRPr lang="en-US" dirty="0">
            <a:solidFill>
              <a:schemeClr val="tx1"/>
            </a:solidFill>
            <a:latin typeface="Calibri" pitchFamily="34" charset="0"/>
          </a:endParaRPr>
        </a:p>
      </dgm:t>
    </dgm:pt>
    <dgm:pt modelId="{30006D5B-64FD-4469-8704-D6AC5F9C85F2}" type="parTrans" cxnId="{66795461-A2FA-4EE9-B1AF-08C8AA2D8044}">
      <dgm:prSet/>
      <dgm:spPr/>
      <dgm:t>
        <a:bodyPr/>
        <a:lstStyle/>
        <a:p>
          <a:endParaRPr lang="en-US"/>
        </a:p>
      </dgm:t>
    </dgm:pt>
    <dgm:pt modelId="{ED77366C-A40B-4DEF-BDFE-F4E19D9360BA}" type="sibTrans" cxnId="{66795461-A2FA-4EE9-B1AF-08C8AA2D8044}">
      <dgm:prSet/>
      <dgm:spPr/>
      <dgm:t>
        <a:bodyPr/>
        <a:lstStyle/>
        <a:p>
          <a:endParaRPr lang="en-US"/>
        </a:p>
      </dgm:t>
    </dgm:pt>
    <dgm:pt modelId="{27CD1F1B-6D6B-45B7-AC11-5EC54D03146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Calibri" pitchFamily="34" charset="0"/>
            </a:rPr>
            <a:t>Maintenance Supplier Information</a:t>
          </a:r>
          <a:endParaRPr lang="en-US" dirty="0">
            <a:solidFill>
              <a:schemeClr val="tx1"/>
            </a:solidFill>
            <a:latin typeface="Calibri" pitchFamily="34" charset="0"/>
          </a:endParaRPr>
        </a:p>
      </dgm:t>
    </dgm:pt>
    <dgm:pt modelId="{5BE5C3A3-F032-4CF7-917B-6D8D8CCB175C}" type="parTrans" cxnId="{63F6E335-3124-4765-B820-389D1B6B2FF0}">
      <dgm:prSet/>
      <dgm:spPr/>
      <dgm:t>
        <a:bodyPr/>
        <a:lstStyle/>
        <a:p>
          <a:endParaRPr lang="en-US"/>
        </a:p>
      </dgm:t>
    </dgm:pt>
    <dgm:pt modelId="{0B490D31-51F7-49C0-94FB-2A04EB54CE70}" type="sibTrans" cxnId="{63F6E335-3124-4765-B820-389D1B6B2FF0}">
      <dgm:prSet/>
      <dgm:spPr/>
      <dgm:t>
        <a:bodyPr/>
        <a:lstStyle/>
        <a:p>
          <a:endParaRPr lang="en-US"/>
        </a:p>
      </dgm:t>
    </dgm:pt>
    <dgm:pt modelId="{FD956A77-5E7D-4D95-8449-C7D694C2BEA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Calibri" pitchFamily="34" charset="0"/>
            </a:rPr>
            <a:t>Maintenance Product Information</a:t>
          </a:r>
          <a:endParaRPr lang="en-US" dirty="0">
            <a:solidFill>
              <a:schemeClr val="tx1"/>
            </a:solidFill>
            <a:latin typeface="Calibri" pitchFamily="34" charset="0"/>
          </a:endParaRPr>
        </a:p>
      </dgm:t>
    </dgm:pt>
    <dgm:pt modelId="{7D5D1B9F-D330-474E-8339-CAE31C8B5E4A}" type="parTrans" cxnId="{0E3C5E8F-E333-4592-B995-EFB71DADC728}">
      <dgm:prSet/>
      <dgm:spPr/>
      <dgm:t>
        <a:bodyPr/>
        <a:lstStyle/>
        <a:p>
          <a:endParaRPr lang="en-US"/>
        </a:p>
      </dgm:t>
    </dgm:pt>
    <dgm:pt modelId="{693B66B0-E7B4-48F0-9D18-F098B77A628A}" type="sibTrans" cxnId="{0E3C5E8F-E333-4592-B995-EFB71DADC728}">
      <dgm:prSet/>
      <dgm:spPr/>
      <dgm:t>
        <a:bodyPr/>
        <a:lstStyle/>
        <a:p>
          <a:endParaRPr lang="en-US"/>
        </a:p>
      </dgm:t>
    </dgm:pt>
    <dgm:pt modelId="{F9B23725-EF17-4279-B74C-16CF9A3F547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Calibri" pitchFamily="34" charset="0"/>
            </a:rPr>
            <a:t>Calculation of Sale (Refinance)</a:t>
          </a:r>
          <a:endParaRPr lang="en-US" dirty="0">
            <a:solidFill>
              <a:schemeClr val="tx1"/>
            </a:solidFill>
            <a:latin typeface="Calibri" pitchFamily="34" charset="0"/>
          </a:endParaRPr>
        </a:p>
      </dgm:t>
    </dgm:pt>
    <dgm:pt modelId="{4A2C74C8-EC41-4225-B950-BE8CF15ED440}" type="parTrans" cxnId="{9CDF8615-1C2A-4407-B93C-29766A856469}">
      <dgm:prSet/>
      <dgm:spPr/>
      <dgm:t>
        <a:bodyPr/>
        <a:lstStyle/>
        <a:p>
          <a:endParaRPr lang="en-US"/>
        </a:p>
      </dgm:t>
    </dgm:pt>
    <dgm:pt modelId="{3C460ED4-9B8D-4633-9E7F-B1AAA1FBE9C3}" type="sibTrans" cxnId="{9CDF8615-1C2A-4407-B93C-29766A856469}">
      <dgm:prSet/>
      <dgm:spPr/>
      <dgm:t>
        <a:bodyPr/>
        <a:lstStyle/>
        <a:p>
          <a:endParaRPr lang="en-US"/>
        </a:p>
      </dgm:t>
    </dgm:pt>
    <dgm:pt modelId="{80C5070E-8E42-4F07-9841-734D174A340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Calibri" pitchFamily="34" charset="0"/>
            </a:rPr>
            <a:t>Quotation of Sale (Refinance)</a:t>
          </a:r>
          <a:endParaRPr lang="en-US" dirty="0">
            <a:solidFill>
              <a:schemeClr val="tx1"/>
            </a:solidFill>
            <a:latin typeface="Calibri" pitchFamily="34" charset="0"/>
          </a:endParaRPr>
        </a:p>
      </dgm:t>
    </dgm:pt>
    <dgm:pt modelId="{C228F5AD-0945-4220-B20E-013AB3A72F6F}" type="parTrans" cxnId="{3D097C41-6449-4EC3-8F1E-4CAB763627B7}">
      <dgm:prSet/>
      <dgm:spPr/>
      <dgm:t>
        <a:bodyPr/>
        <a:lstStyle/>
        <a:p>
          <a:endParaRPr lang="en-US"/>
        </a:p>
      </dgm:t>
    </dgm:pt>
    <dgm:pt modelId="{2CD514C4-67B5-445E-8A68-A9230A87915F}" type="sibTrans" cxnId="{3D097C41-6449-4EC3-8F1E-4CAB763627B7}">
      <dgm:prSet/>
      <dgm:spPr/>
      <dgm:t>
        <a:bodyPr/>
        <a:lstStyle/>
        <a:p>
          <a:endParaRPr lang="en-US"/>
        </a:p>
      </dgm:t>
    </dgm:pt>
    <dgm:pt modelId="{D7F42E65-9EAC-432B-9688-29C815ADA74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Calibri" pitchFamily="34" charset="0"/>
            </a:rPr>
            <a:t>Recording Service History</a:t>
          </a:r>
          <a:endParaRPr lang="en-US" dirty="0">
            <a:solidFill>
              <a:schemeClr val="tx1"/>
            </a:solidFill>
            <a:latin typeface="Calibri" pitchFamily="34" charset="0"/>
          </a:endParaRPr>
        </a:p>
      </dgm:t>
    </dgm:pt>
    <dgm:pt modelId="{27120EEC-EE40-4905-98CF-930FBAC7EDED}" type="parTrans" cxnId="{722441C1-F1A1-463E-A46D-BA631A27E175}">
      <dgm:prSet/>
      <dgm:spPr/>
      <dgm:t>
        <a:bodyPr/>
        <a:lstStyle/>
        <a:p>
          <a:endParaRPr lang="en-US"/>
        </a:p>
      </dgm:t>
    </dgm:pt>
    <dgm:pt modelId="{7533239C-E7F0-4351-B907-30E358ED6435}" type="sibTrans" cxnId="{722441C1-F1A1-463E-A46D-BA631A27E175}">
      <dgm:prSet/>
      <dgm:spPr/>
      <dgm:t>
        <a:bodyPr/>
        <a:lstStyle/>
        <a:p>
          <a:endParaRPr lang="en-US"/>
        </a:p>
      </dgm:t>
    </dgm:pt>
    <dgm:pt modelId="{812BC517-302F-419E-B907-FFFAA00C7B7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Calibri" pitchFamily="34" charset="0"/>
            </a:rPr>
            <a:t>Recording Billing &amp; Payment History</a:t>
          </a:r>
          <a:endParaRPr lang="en-US" dirty="0">
            <a:solidFill>
              <a:schemeClr val="tx1"/>
            </a:solidFill>
            <a:latin typeface="Calibri" pitchFamily="34" charset="0"/>
          </a:endParaRPr>
        </a:p>
      </dgm:t>
    </dgm:pt>
    <dgm:pt modelId="{76BE5162-EA3B-4064-8968-8F2CAA0451D4}" type="parTrans" cxnId="{236014E5-D32E-488E-8BF5-B47521F6572B}">
      <dgm:prSet/>
      <dgm:spPr/>
      <dgm:t>
        <a:bodyPr/>
        <a:lstStyle/>
        <a:p>
          <a:endParaRPr lang="en-US"/>
        </a:p>
      </dgm:t>
    </dgm:pt>
    <dgm:pt modelId="{5D44B3D3-7E73-468F-AC72-15B2626EF6AF}" type="sibTrans" cxnId="{236014E5-D32E-488E-8BF5-B47521F6572B}">
      <dgm:prSet/>
      <dgm:spPr/>
      <dgm:t>
        <a:bodyPr/>
        <a:lstStyle/>
        <a:p>
          <a:endParaRPr lang="en-US"/>
        </a:p>
      </dgm:t>
    </dgm:pt>
    <dgm:pt modelId="{79E6959C-3843-42DE-B5C9-059E1E3ECDEE}" type="pres">
      <dgm:prSet presAssocID="{035A4D29-B7F4-4DBB-BE76-8FDBD8D87910}" presName="linearFlow" presStyleCnt="0">
        <dgm:presLayoutVars>
          <dgm:dir/>
          <dgm:animLvl val="lvl"/>
          <dgm:resizeHandles/>
        </dgm:presLayoutVars>
      </dgm:prSet>
      <dgm:spPr/>
    </dgm:pt>
    <dgm:pt modelId="{C93CD8A6-F7A1-4E5F-A236-03F4883F84FB}" type="pres">
      <dgm:prSet presAssocID="{857CC2F7-5C50-4124-A7F5-41A67F7FEF60}" presName="compositeNode" presStyleCnt="0">
        <dgm:presLayoutVars>
          <dgm:bulletEnabled val="1"/>
        </dgm:presLayoutVars>
      </dgm:prSet>
      <dgm:spPr/>
    </dgm:pt>
    <dgm:pt modelId="{2E1F3D78-E216-44E2-9617-338D98488BDC}" type="pres">
      <dgm:prSet presAssocID="{857CC2F7-5C50-4124-A7F5-41A67F7FEF60}" presName="image" presStyleLbl="fgImgPlace1" presStyleIdx="0" presStyleCnt="2"/>
      <dgm:spPr/>
    </dgm:pt>
    <dgm:pt modelId="{DF839270-D3F1-4A59-9319-0EDBC8B9FFCB}" type="pres">
      <dgm:prSet presAssocID="{857CC2F7-5C50-4124-A7F5-41A67F7FEF60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F0216B-4719-447D-A0B6-E26475D76C53}" type="pres">
      <dgm:prSet presAssocID="{857CC2F7-5C50-4124-A7F5-41A67F7FEF60}" presName="parentNode" presStyleLbl="revTx" presStyleIdx="0" presStyleCnt="2">
        <dgm:presLayoutVars>
          <dgm:chMax val="0"/>
          <dgm:bulletEnabled val="1"/>
        </dgm:presLayoutVars>
      </dgm:prSet>
      <dgm:spPr/>
    </dgm:pt>
    <dgm:pt modelId="{3A66311A-A717-482F-88ED-6554FE3C64AF}" type="pres">
      <dgm:prSet presAssocID="{E4B50535-7926-4DF7-BDFD-5F503E0E00C3}" presName="sibTrans" presStyleCnt="0"/>
      <dgm:spPr/>
    </dgm:pt>
    <dgm:pt modelId="{14F9FCCA-F21A-4E8E-9EB3-ABEA36633C5F}" type="pres">
      <dgm:prSet presAssocID="{FC24DDAE-F935-4E1C-893F-EFE6677F8C7A}" presName="compositeNode" presStyleCnt="0">
        <dgm:presLayoutVars>
          <dgm:bulletEnabled val="1"/>
        </dgm:presLayoutVars>
      </dgm:prSet>
      <dgm:spPr/>
    </dgm:pt>
    <dgm:pt modelId="{1DFC04FD-D746-428B-80AF-FDD3746BAE3A}" type="pres">
      <dgm:prSet presAssocID="{FC24DDAE-F935-4E1C-893F-EFE6677F8C7A}" presName="image" presStyleLbl="fgImgPlace1" presStyleIdx="1" presStyleCnt="2"/>
      <dgm:spPr/>
    </dgm:pt>
    <dgm:pt modelId="{B014D069-5004-4CD4-891F-CCFFC4BF0F5F}" type="pres">
      <dgm:prSet presAssocID="{FC24DDAE-F935-4E1C-893F-EFE6677F8C7A}" presName="childNode" presStyleLbl="node1" presStyleIdx="1" presStyleCnt="2">
        <dgm:presLayoutVars>
          <dgm:bulletEnabled val="1"/>
        </dgm:presLayoutVars>
      </dgm:prSet>
      <dgm:spPr/>
    </dgm:pt>
    <dgm:pt modelId="{923600F5-25C3-4C12-B12C-89D5D41481F5}" type="pres">
      <dgm:prSet presAssocID="{FC24DDAE-F935-4E1C-893F-EFE6677F8C7A}" presName="parentNode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86B85F42-44B5-459E-A624-CDD05AD0C41B}" srcId="{857CC2F7-5C50-4124-A7F5-41A67F7FEF60}" destId="{023572CA-987B-4A4E-B076-9355EE309C4C}" srcOrd="7" destOrd="0" parTransId="{632CB820-C248-4205-8CEB-84E7F175D36B}" sibTransId="{55B355D2-079A-4689-9937-F0A23B776B52}"/>
    <dgm:cxn modelId="{9758DA46-12B3-4985-95ED-2BF2BA6BEA00}" type="presOf" srcId="{42C3DD47-E8B3-40B9-B28B-AAD2D1E1E4C3}" destId="{B014D069-5004-4CD4-891F-CCFFC4BF0F5F}" srcOrd="0" destOrd="1" presId="urn:microsoft.com/office/officeart/2005/8/layout/hList2"/>
    <dgm:cxn modelId="{236014E5-D32E-488E-8BF5-B47521F6572B}" srcId="{857CC2F7-5C50-4124-A7F5-41A67F7FEF60}" destId="{812BC517-302F-419E-B907-FFFAA00C7B79}" srcOrd="6" destOrd="0" parTransId="{76BE5162-EA3B-4064-8968-8F2CAA0451D4}" sibTransId="{5D44B3D3-7E73-468F-AC72-15B2626EF6AF}"/>
    <dgm:cxn modelId="{CAB7EA57-EB71-4074-BDE7-2BAD41E77A2A}" type="presOf" srcId="{E1003066-2E34-48A9-9E9A-9BE988DCBFE1}" destId="{DF839270-D3F1-4A59-9319-0EDBC8B9FFCB}" srcOrd="0" destOrd="1" presId="urn:microsoft.com/office/officeart/2005/8/layout/hList2"/>
    <dgm:cxn modelId="{2AC4CEFA-B586-41E3-8B08-EE726920D9F0}" srcId="{FC24DDAE-F935-4E1C-893F-EFE6677F8C7A}" destId="{4CF885FD-6D33-479D-98EC-F50D00603E1F}" srcOrd="0" destOrd="0" parTransId="{3239201D-CABE-4A61-B394-7518F335022F}" sibTransId="{667391A5-B308-42C8-9600-9BED74747612}"/>
    <dgm:cxn modelId="{5C8FD4B4-82D4-4AF9-87B1-165A7307FDA5}" type="presOf" srcId="{95485565-14FF-4247-94A9-17F8FE082C55}" destId="{B014D069-5004-4CD4-891F-CCFFC4BF0F5F}" srcOrd="0" destOrd="2" presId="urn:microsoft.com/office/officeart/2005/8/layout/hList2"/>
    <dgm:cxn modelId="{F99C982E-6EE9-4450-AEFF-BC9D6BC3DFE3}" srcId="{857CC2F7-5C50-4124-A7F5-41A67F7FEF60}" destId="{6C63E698-1642-411C-BB9F-E24C756D2E89}" srcOrd="2" destOrd="0" parTransId="{5C44BB16-C3F6-4013-8599-09E3026593CE}" sibTransId="{3E715557-7F70-4C68-902A-EFD38F473D93}"/>
    <dgm:cxn modelId="{66795461-A2FA-4EE9-B1AF-08C8AA2D8044}" srcId="{FC24DDAE-F935-4E1C-893F-EFE6677F8C7A}" destId="{1818E34D-BA6C-49CB-8C55-362088EC992D}" srcOrd="6" destOrd="0" parTransId="{30006D5B-64FD-4469-8704-D6AC5F9C85F2}" sibTransId="{ED77366C-A40B-4DEF-BDFE-F4E19D9360BA}"/>
    <dgm:cxn modelId="{3FDAB8B8-B2DE-455B-B1DF-2E32EDB81191}" srcId="{035A4D29-B7F4-4DBB-BE76-8FDBD8D87910}" destId="{FC24DDAE-F935-4E1C-893F-EFE6677F8C7A}" srcOrd="1" destOrd="0" parTransId="{9DAB5630-71B5-4DA4-ABEC-B922CDD55EA0}" sibTransId="{7CF63FE7-A76C-4333-BA28-E62EF0128AE8}"/>
    <dgm:cxn modelId="{06D4C43C-5DB9-4C6E-A656-5C772B953126}" srcId="{FC24DDAE-F935-4E1C-893F-EFE6677F8C7A}" destId="{95485565-14FF-4247-94A9-17F8FE082C55}" srcOrd="2" destOrd="0" parTransId="{B6295274-B46A-43E2-AC42-1093CE3D1582}" sibTransId="{4199E6B6-9481-4131-B6DA-9F5EA2B41126}"/>
    <dgm:cxn modelId="{9CDF8615-1C2A-4407-B93C-29766A856469}" srcId="{857CC2F7-5C50-4124-A7F5-41A67F7FEF60}" destId="{F9B23725-EF17-4279-B74C-16CF9A3F5478}" srcOrd="3" destOrd="0" parTransId="{4A2C74C8-EC41-4225-B950-BE8CF15ED440}" sibTransId="{3C460ED4-9B8D-4633-9E7F-B1AAA1FBE9C3}"/>
    <dgm:cxn modelId="{614BFA86-561B-43C6-AB06-697FDC44DED0}" type="presOf" srcId="{19326922-D875-42C5-973B-4C18029B07F3}" destId="{DF839270-D3F1-4A59-9319-0EDBC8B9FFCB}" srcOrd="0" destOrd="0" presId="urn:microsoft.com/office/officeart/2005/8/layout/hList2"/>
    <dgm:cxn modelId="{6DE7B65D-74D1-4710-BF03-295D1EC0900F}" srcId="{857CC2F7-5C50-4124-A7F5-41A67F7FEF60}" destId="{19326922-D875-42C5-973B-4C18029B07F3}" srcOrd="0" destOrd="0" parTransId="{0FD663A7-CF1C-4D74-BB3D-831AC5A8233D}" sibTransId="{549E4D6D-D670-473F-9504-B15512A721E2}"/>
    <dgm:cxn modelId="{719B0FD7-FAAC-49BF-BA31-A78F9CC39A7B}" type="presOf" srcId="{27CD1F1B-6D6B-45B7-AC11-5EC54D031464}" destId="{DF839270-D3F1-4A59-9319-0EDBC8B9FFCB}" srcOrd="0" destOrd="8" presId="urn:microsoft.com/office/officeart/2005/8/layout/hList2"/>
    <dgm:cxn modelId="{B23434DF-280B-4D37-8320-05451A30C33A}" type="presOf" srcId="{1818E34D-BA6C-49CB-8C55-362088EC992D}" destId="{B014D069-5004-4CD4-891F-CCFFC4BF0F5F}" srcOrd="0" destOrd="6" presId="urn:microsoft.com/office/officeart/2005/8/layout/hList2"/>
    <dgm:cxn modelId="{59CE5BC3-8247-4D43-BB67-1AA5828E134F}" srcId="{FC24DDAE-F935-4E1C-893F-EFE6677F8C7A}" destId="{95091D01-2779-4E09-BDEE-E78E0EA0954A}" srcOrd="5" destOrd="0" parTransId="{9CC4AC9E-C9CB-4D30-A5BC-460F16AFA4E6}" sibTransId="{BD99660B-1626-415B-A4DA-C1F135457D4D}"/>
    <dgm:cxn modelId="{57E189FE-6A9E-4231-8DAD-83275464BA6E}" type="presOf" srcId="{80C5070E-8E42-4F07-9841-734D174A3408}" destId="{DF839270-D3F1-4A59-9319-0EDBC8B9FFCB}" srcOrd="0" destOrd="4" presId="urn:microsoft.com/office/officeart/2005/8/layout/hList2"/>
    <dgm:cxn modelId="{DC17644E-D3CC-4B6C-9AFE-F0D27D183D0F}" srcId="{FC24DDAE-F935-4E1C-893F-EFE6677F8C7A}" destId="{43375299-6FE8-4060-AC56-C47E327B8C34}" srcOrd="3" destOrd="0" parTransId="{097544F5-A614-4AEE-9AA3-B871AD42F77D}" sibTransId="{F3FC6405-0B67-4AE6-8BD2-82D54B4ABB26}"/>
    <dgm:cxn modelId="{67C4F2B9-EB5F-4F74-88AF-81F105331162}" type="presOf" srcId="{812BC517-302F-419E-B907-FFFAA00C7B79}" destId="{DF839270-D3F1-4A59-9319-0EDBC8B9FFCB}" srcOrd="0" destOrd="6" presId="urn:microsoft.com/office/officeart/2005/8/layout/hList2"/>
    <dgm:cxn modelId="{AFF4DA97-9659-42CE-80C9-87F2728918DD}" type="presOf" srcId="{43375299-6FE8-4060-AC56-C47E327B8C34}" destId="{B014D069-5004-4CD4-891F-CCFFC4BF0F5F}" srcOrd="0" destOrd="3" presId="urn:microsoft.com/office/officeart/2005/8/layout/hList2"/>
    <dgm:cxn modelId="{3460890F-C436-4949-B584-A3735CAF8581}" srcId="{035A4D29-B7F4-4DBB-BE76-8FDBD8D87910}" destId="{857CC2F7-5C50-4124-A7F5-41A67F7FEF60}" srcOrd="0" destOrd="0" parTransId="{9E3F7062-693F-4401-95AC-4AD1A9CCEEEC}" sibTransId="{E4B50535-7926-4DF7-BDFD-5F503E0E00C3}"/>
    <dgm:cxn modelId="{E0D26051-FA4F-4D3E-97F6-C341B7C742C4}" type="presOf" srcId="{FD956A77-5E7D-4D95-8449-C7D694C2BEAE}" destId="{DF839270-D3F1-4A59-9319-0EDBC8B9FFCB}" srcOrd="0" destOrd="9" presId="urn:microsoft.com/office/officeart/2005/8/layout/hList2"/>
    <dgm:cxn modelId="{857CC253-968F-49EE-9880-0F75B1C66783}" srcId="{FC24DDAE-F935-4E1C-893F-EFE6677F8C7A}" destId="{764D6A6D-078F-4525-BDC2-164EDF3C8FBD}" srcOrd="4" destOrd="0" parTransId="{F7DD607C-E46F-4FD6-91B3-641C59841D77}" sibTransId="{2F3F40B4-3462-4CBC-98C8-913F7A8A35AD}"/>
    <dgm:cxn modelId="{0E3C5E8F-E333-4592-B995-EFB71DADC728}" srcId="{857CC2F7-5C50-4124-A7F5-41A67F7FEF60}" destId="{FD956A77-5E7D-4D95-8449-C7D694C2BEAE}" srcOrd="9" destOrd="0" parTransId="{7D5D1B9F-D330-474E-8339-CAE31C8B5E4A}" sibTransId="{693B66B0-E7B4-48F0-9D18-F098B77A628A}"/>
    <dgm:cxn modelId="{DE00FD66-C2CF-45AE-84D3-8BEA23C23610}" type="presOf" srcId="{4CF885FD-6D33-479D-98EC-F50D00603E1F}" destId="{B014D069-5004-4CD4-891F-CCFFC4BF0F5F}" srcOrd="0" destOrd="0" presId="urn:microsoft.com/office/officeart/2005/8/layout/hList2"/>
    <dgm:cxn modelId="{F7B4ADB8-4BF1-4730-A0CA-9F06F0207381}" type="presOf" srcId="{D7F42E65-9EAC-432B-9688-29C815ADA74B}" destId="{DF839270-D3F1-4A59-9319-0EDBC8B9FFCB}" srcOrd="0" destOrd="5" presId="urn:microsoft.com/office/officeart/2005/8/layout/hList2"/>
    <dgm:cxn modelId="{7D228F15-E022-436E-B1B9-FC689B8FF63B}" type="presOf" srcId="{764D6A6D-078F-4525-BDC2-164EDF3C8FBD}" destId="{B014D069-5004-4CD4-891F-CCFFC4BF0F5F}" srcOrd="0" destOrd="4" presId="urn:microsoft.com/office/officeart/2005/8/layout/hList2"/>
    <dgm:cxn modelId="{C242BC37-BA7A-42E0-BC80-306805195FFC}" type="presOf" srcId="{6C63E698-1642-411C-BB9F-E24C756D2E89}" destId="{DF839270-D3F1-4A59-9319-0EDBC8B9FFCB}" srcOrd="0" destOrd="2" presId="urn:microsoft.com/office/officeart/2005/8/layout/hList2"/>
    <dgm:cxn modelId="{EA0EE67C-5310-4E5B-8DD5-1DBE42C185ED}" type="presOf" srcId="{F9B23725-EF17-4279-B74C-16CF9A3F5478}" destId="{DF839270-D3F1-4A59-9319-0EDBC8B9FFCB}" srcOrd="0" destOrd="3" presId="urn:microsoft.com/office/officeart/2005/8/layout/hList2"/>
    <dgm:cxn modelId="{66D1F5B7-AF39-4B84-944D-EEA4EDC1E0F1}" srcId="{FC24DDAE-F935-4E1C-893F-EFE6677F8C7A}" destId="{42C3DD47-E8B3-40B9-B28B-AAD2D1E1E4C3}" srcOrd="1" destOrd="0" parTransId="{06ACF0EA-067E-4FBB-A6CF-8D954A0EED98}" sibTransId="{B8194707-A38F-4194-A116-0FAFE4CAE0DC}"/>
    <dgm:cxn modelId="{EDF56DC3-45BB-4FDE-A21C-0971DB9664B1}" type="presOf" srcId="{023572CA-987B-4A4E-B076-9355EE309C4C}" destId="{DF839270-D3F1-4A59-9319-0EDBC8B9FFCB}" srcOrd="0" destOrd="7" presId="urn:microsoft.com/office/officeart/2005/8/layout/hList2"/>
    <dgm:cxn modelId="{722441C1-F1A1-463E-A46D-BA631A27E175}" srcId="{857CC2F7-5C50-4124-A7F5-41A67F7FEF60}" destId="{D7F42E65-9EAC-432B-9688-29C815ADA74B}" srcOrd="5" destOrd="0" parTransId="{27120EEC-EE40-4905-98CF-930FBAC7EDED}" sibTransId="{7533239C-E7F0-4351-B907-30E358ED6435}"/>
    <dgm:cxn modelId="{68D06926-DD72-4ACA-8E89-CA05D7E2AE4E}" type="presOf" srcId="{FC24DDAE-F935-4E1C-893F-EFE6677F8C7A}" destId="{923600F5-25C3-4C12-B12C-89D5D41481F5}" srcOrd="0" destOrd="0" presId="urn:microsoft.com/office/officeart/2005/8/layout/hList2"/>
    <dgm:cxn modelId="{3D097C41-6449-4EC3-8F1E-4CAB763627B7}" srcId="{857CC2F7-5C50-4124-A7F5-41A67F7FEF60}" destId="{80C5070E-8E42-4F07-9841-734D174A3408}" srcOrd="4" destOrd="0" parTransId="{C228F5AD-0945-4220-B20E-013AB3A72F6F}" sibTransId="{2CD514C4-67B5-445E-8A68-A9230A87915F}"/>
    <dgm:cxn modelId="{0D67FA96-DF01-4811-A113-C60E43ECE36A}" srcId="{857CC2F7-5C50-4124-A7F5-41A67F7FEF60}" destId="{E1003066-2E34-48A9-9E9A-9BE988DCBFE1}" srcOrd="1" destOrd="0" parTransId="{FA5EEA3C-462B-4A1E-816E-9F37F03B4072}" sibTransId="{621119EC-FDE2-491F-9A5D-5F1DA815E6A1}"/>
    <dgm:cxn modelId="{C14DEB99-F3D5-4142-9769-0A99B9C0EB46}" type="presOf" srcId="{857CC2F7-5C50-4124-A7F5-41A67F7FEF60}" destId="{F4F0216B-4719-447D-A0B6-E26475D76C53}" srcOrd="0" destOrd="0" presId="urn:microsoft.com/office/officeart/2005/8/layout/hList2"/>
    <dgm:cxn modelId="{8636519F-937E-40DE-B8EF-EA061A354719}" type="presOf" srcId="{035A4D29-B7F4-4DBB-BE76-8FDBD8D87910}" destId="{79E6959C-3843-42DE-B5C9-059E1E3ECDEE}" srcOrd="0" destOrd="0" presId="urn:microsoft.com/office/officeart/2005/8/layout/hList2"/>
    <dgm:cxn modelId="{F9418242-EDF5-42AC-A823-6150FD43396D}" type="presOf" srcId="{95091D01-2779-4E09-BDEE-E78E0EA0954A}" destId="{B014D069-5004-4CD4-891F-CCFFC4BF0F5F}" srcOrd="0" destOrd="5" presId="urn:microsoft.com/office/officeart/2005/8/layout/hList2"/>
    <dgm:cxn modelId="{63F6E335-3124-4765-B820-389D1B6B2FF0}" srcId="{857CC2F7-5C50-4124-A7F5-41A67F7FEF60}" destId="{27CD1F1B-6D6B-45B7-AC11-5EC54D031464}" srcOrd="8" destOrd="0" parTransId="{5BE5C3A3-F032-4CF7-917B-6D8D8CCB175C}" sibTransId="{0B490D31-51F7-49C0-94FB-2A04EB54CE70}"/>
    <dgm:cxn modelId="{ED399565-96EC-42B9-A609-4F8E96B3CF29}" type="presParOf" srcId="{79E6959C-3843-42DE-B5C9-059E1E3ECDEE}" destId="{C93CD8A6-F7A1-4E5F-A236-03F4883F84FB}" srcOrd="0" destOrd="0" presId="urn:microsoft.com/office/officeart/2005/8/layout/hList2"/>
    <dgm:cxn modelId="{FF077E6B-9730-4830-AB3E-489A16A114EF}" type="presParOf" srcId="{C93CD8A6-F7A1-4E5F-A236-03F4883F84FB}" destId="{2E1F3D78-E216-44E2-9617-338D98488BDC}" srcOrd="0" destOrd="0" presId="urn:microsoft.com/office/officeart/2005/8/layout/hList2"/>
    <dgm:cxn modelId="{43F01382-60F3-4DEB-BFF1-1FCE95A66455}" type="presParOf" srcId="{C93CD8A6-F7A1-4E5F-A236-03F4883F84FB}" destId="{DF839270-D3F1-4A59-9319-0EDBC8B9FFCB}" srcOrd="1" destOrd="0" presId="urn:microsoft.com/office/officeart/2005/8/layout/hList2"/>
    <dgm:cxn modelId="{EF25B2FD-1E63-492D-81BA-EAA499C7A60C}" type="presParOf" srcId="{C93CD8A6-F7A1-4E5F-A236-03F4883F84FB}" destId="{F4F0216B-4719-447D-A0B6-E26475D76C53}" srcOrd="2" destOrd="0" presId="urn:microsoft.com/office/officeart/2005/8/layout/hList2"/>
    <dgm:cxn modelId="{4CACCE31-A9C5-43C3-826C-7602365308BE}" type="presParOf" srcId="{79E6959C-3843-42DE-B5C9-059E1E3ECDEE}" destId="{3A66311A-A717-482F-88ED-6554FE3C64AF}" srcOrd="1" destOrd="0" presId="urn:microsoft.com/office/officeart/2005/8/layout/hList2"/>
    <dgm:cxn modelId="{1FD85345-80E6-4DBD-9538-713A9BD769E4}" type="presParOf" srcId="{79E6959C-3843-42DE-B5C9-059E1E3ECDEE}" destId="{14F9FCCA-F21A-4E8E-9EB3-ABEA36633C5F}" srcOrd="2" destOrd="0" presId="urn:microsoft.com/office/officeart/2005/8/layout/hList2"/>
    <dgm:cxn modelId="{431A0757-A1B5-465C-95E4-20E803D858DA}" type="presParOf" srcId="{14F9FCCA-F21A-4E8E-9EB3-ABEA36633C5F}" destId="{1DFC04FD-D746-428B-80AF-FDD3746BAE3A}" srcOrd="0" destOrd="0" presId="urn:microsoft.com/office/officeart/2005/8/layout/hList2"/>
    <dgm:cxn modelId="{3966C361-79B3-4AF9-9759-816C6FB7C6FF}" type="presParOf" srcId="{14F9FCCA-F21A-4E8E-9EB3-ABEA36633C5F}" destId="{B014D069-5004-4CD4-891F-CCFFC4BF0F5F}" srcOrd="1" destOrd="0" presId="urn:microsoft.com/office/officeart/2005/8/layout/hList2"/>
    <dgm:cxn modelId="{ED6B6F19-E46F-4432-B467-963DF8A13C5C}" type="presParOf" srcId="{14F9FCCA-F21A-4E8E-9EB3-ABEA36633C5F}" destId="{923600F5-25C3-4C12-B12C-89D5D41481F5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4F0216B-4719-447D-A0B6-E26475D76C53}">
      <dsp:nvSpPr>
        <dsp:cNvPr id="0" name=""/>
        <dsp:cNvSpPr/>
      </dsp:nvSpPr>
      <dsp:spPr>
        <a:xfrm rot="16200000">
          <a:off x="-1072079" y="1823150"/>
          <a:ext cx="2720848" cy="49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35555" bIns="0" numCol="1" spcCol="1270" anchor="t" anchorCtr="0">
          <a:noAutofit/>
        </a:bodyPr>
        <a:lstStyle/>
        <a:p>
          <a:pPr lvl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Calibri" pitchFamily="34" charset="0"/>
            </a:rPr>
            <a:t>Phase 1</a:t>
          </a:r>
          <a:endParaRPr lang="en-US" sz="3500" kern="1200" dirty="0">
            <a:latin typeface="Calibri" pitchFamily="34" charset="0"/>
          </a:endParaRPr>
        </a:p>
      </dsp:txBody>
      <dsp:txXfrm rot="16200000">
        <a:off x="-1072079" y="1823150"/>
        <a:ext cx="2720848" cy="493857"/>
      </dsp:txXfrm>
    </dsp:sp>
    <dsp:sp modelId="{DF839270-D3F1-4A59-9319-0EDBC8B9FFCB}">
      <dsp:nvSpPr>
        <dsp:cNvPr id="0" name=""/>
        <dsp:cNvSpPr/>
      </dsp:nvSpPr>
      <dsp:spPr>
        <a:xfrm>
          <a:off x="535273" y="709655"/>
          <a:ext cx="2459933" cy="27208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435555" rIns="99568" bIns="99568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  <a:latin typeface="Calibri" pitchFamily="34" charset="0"/>
            </a:rPr>
            <a:t>Calculation of Operating Lease</a:t>
          </a:r>
          <a:endParaRPr lang="en-US" sz="1100" kern="1200" dirty="0">
            <a:solidFill>
              <a:schemeClr val="tx1"/>
            </a:solidFill>
            <a:latin typeface="Calibri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  <a:latin typeface="Calibri" pitchFamily="34" charset="0"/>
            </a:rPr>
            <a:t>Create Internal Proposal OPL</a:t>
          </a:r>
          <a:endParaRPr lang="en-US" sz="1100" kern="1200" dirty="0">
            <a:solidFill>
              <a:schemeClr val="tx1"/>
            </a:solidFill>
            <a:latin typeface="Calibri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  <a:latin typeface="Calibri" pitchFamily="34" charset="0"/>
            </a:rPr>
            <a:t>Quotation of Operating Lease</a:t>
          </a:r>
          <a:endParaRPr lang="en-US" sz="1100" kern="1200" dirty="0">
            <a:solidFill>
              <a:schemeClr val="tx1"/>
            </a:solidFill>
            <a:latin typeface="Calibri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  <a:latin typeface="Calibri" pitchFamily="34" charset="0"/>
            </a:rPr>
            <a:t>Calculation of Sale (Refinance)</a:t>
          </a:r>
          <a:endParaRPr lang="en-US" sz="1100" kern="1200" dirty="0">
            <a:solidFill>
              <a:schemeClr val="tx1"/>
            </a:solidFill>
            <a:latin typeface="Calibri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  <a:latin typeface="Calibri" pitchFamily="34" charset="0"/>
            </a:rPr>
            <a:t>Quotation of Sale (Refinance)</a:t>
          </a:r>
          <a:endParaRPr lang="en-US" sz="1100" kern="1200" dirty="0">
            <a:solidFill>
              <a:schemeClr val="tx1"/>
            </a:solidFill>
            <a:latin typeface="Calibri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  <a:latin typeface="Calibri" pitchFamily="34" charset="0"/>
            </a:rPr>
            <a:t>Recording Service History</a:t>
          </a:r>
          <a:endParaRPr lang="en-US" sz="1100" kern="1200" dirty="0">
            <a:solidFill>
              <a:schemeClr val="tx1"/>
            </a:solidFill>
            <a:latin typeface="Calibri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  <a:latin typeface="Calibri" pitchFamily="34" charset="0"/>
            </a:rPr>
            <a:t>Recording Billing &amp; Payment History</a:t>
          </a:r>
          <a:endParaRPr lang="en-US" sz="1100" kern="1200" dirty="0">
            <a:solidFill>
              <a:schemeClr val="tx1"/>
            </a:solidFill>
            <a:latin typeface="Calibri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  <a:latin typeface="Calibri" pitchFamily="34" charset="0"/>
            </a:rPr>
            <a:t>Maintenance Customer Information</a:t>
          </a:r>
          <a:endParaRPr lang="en-US" sz="1100" kern="1200" dirty="0">
            <a:solidFill>
              <a:schemeClr val="tx1"/>
            </a:solidFill>
            <a:latin typeface="Calibri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  <a:latin typeface="Calibri" pitchFamily="34" charset="0"/>
            </a:rPr>
            <a:t>Maintenance Supplier Information</a:t>
          </a:r>
          <a:endParaRPr lang="en-US" sz="1100" kern="1200" dirty="0">
            <a:solidFill>
              <a:schemeClr val="tx1"/>
            </a:solidFill>
            <a:latin typeface="Calibri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  <a:latin typeface="Calibri" pitchFamily="34" charset="0"/>
            </a:rPr>
            <a:t>Maintenance Product Information</a:t>
          </a:r>
          <a:endParaRPr lang="en-US" sz="1100" kern="1200" dirty="0">
            <a:solidFill>
              <a:schemeClr val="tx1"/>
            </a:solidFill>
            <a:latin typeface="Calibri" pitchFamily="34" charset="0"/>
          </a:endParaRPr>
        </a:p>
      </dsp:txBody>
      <dsp:txXfrm>
        <a:off x="535273" y="709655"/>
        <a:ext cx="2459933" cy="2720848"/>
      </dsp:txXfrm>
    </dsp:sp>
    <dsp:sp modelId="{2E1F3D78-E216-44E2-9617-338D98488BDC}">
      <dsp:nvSpPr>
        <dsp:cNvPr id="0" name=""/>
        <dsp:cNvSpPr/>
      </dsp:nvSpPr>
      <dsp:spPr>
        <a:xfrm>
          <a:off x="41416" y="57763"/>
          <a:ext cx="987714" cy="98771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600F5-25C3-4C12-B12C-89D5D41481F5}">
      <dsp:nvSpPr>
        <dsp:cNvPr id="0" name=""/>
        <dsp:cNvSpPr/>
      </dsp:nvSpPr>
      <dsp:spPr>
        <a:xfrm rot="16200000">
          <a:off x="2520697" y="1823150"/>
          <a:ext cx="2720848" cy="49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35555" bIns="0" numCol="1" spcCol="1270" anchor="t" anchorCtr="0">
          <a:noAutofit/>
        </a:bodyPr>
        <a:lstStyle/>
        <a:p>
          <a:pPr lvl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Calibri" pitchFamily="34" charset="0"/>
            </a:rPr>
            <a:t>Phase 2</a:t>
          </a:r>
          <a:endParaRPr lang="en-US" sz="3500" kern="1200" dirty="0">
            <a:latin typeface="Calibri" pitchFamily="34" charset="0"/>
          </a:endParaRPr>
        </a:p>
      </dsp:txBody>
      <dsp:txXfrm rot="16200000">
        <a:off x="2520697" y="1823150"/>
        <a:ext cx="2720848" cy="493857"/>
      </dsp:txXfrm>
    </dsp:sp>
    <dsp:sp modelId="{B014D069-5004-4CD4-891F-CCFFC4BF0F5F}">
      <dsp:nvSpPr>
        <dsp:cNvPr id="0" name=""/>
        <dsp:cNvSpPr/>
      </dsp:nvSpPr>
      <dsp:spPr>
        <a:xfrm>
          <a:off x="4128050" y="709655"/>
          <a:ext cx="2459933" cy="27208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435555" rIns="99568" bIns="99568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  <a:latin typeface="Calibri" pitchFamily="34" charset="0"/>
            </a:rPr>
            <a:t>Visit Customer Survey Process</a:t>
          </a:r>
          <a:endParaRPr lang="en-US" sz="1100" kern="1200" dirty="0">
            <a:solidFill>
              <a:schemeClr val="tx1"/>
            </a:solidFill>
            <a:latin typeface="Calibri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  <a:latin typeface="Calibri" pitchFamily="34" charset="0"/>
            </a:rPr>
            <a:t>SKD Process</a:t>
          </a:r>
          <a:endParaRPr lang="en-US" sz="1100" kern="1200" dirty="0">
            <a:solidFill>
              <a:schemeClr val="tx1"/>
            </a:solidFill>
            <a:latin typeface="Calibri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  <a:latin typeface="Calibri" pitchFamily="34" charset="0"/>
            </a:rPr>
            <a:t>Agreement Management Process</a:t>
          </a:r>
          <a:endParaRPr lang="en-US" sz="1100" kern="1200" dirty="0">
            <a:solidFill>
              <a:schemeClr val="tx1"/>
            </a:solidFill>
            <a:latin typeface="Calibri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  <a:latin typeface="Calibri" pitchFamily="34" charset="0"/>
            </a:rPr>
            <a:t>Procurement Management Process</a:t>
          </a:r>
          <a:endParaRPr lang="en-US" sz="1100" kern="1200" dirty="0">
            <a:solidFill>
              <a:schemeClr val="tx1"/>
            </a:solidFill>
            <a:latin typeface="Calibri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  <a:latin typeface="Calibri" pitchFamily="34" charset="0"/>
            </a:rPr>
            <a:t>Unit/Vehicle Management Process</a:t>
          </a:r>
          <a:endParaRPr lang="en-US" sz="1100" kern="1200" dirty="0">
            <a:solidFill>
              <a:schemeClr val="tx1"/>
            </a:solidFill>
            <a:latin typeface="Calibri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  <a:latin typeface="Calibri" pitchFamily="34" charset="0"/>
            </a:rPr>
            <a:t>Unit/Vehicle Maintenance Process</a:t>
          </a:r>
          <a:endParaRPr lang="en-US" sz="1100" kern="1200" dirty="0">
            <a:solidFill>
              <a:schemeClr val="tx1"/>
            </a:solidFill>
            <a:latin typeface="Calibri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  <a:latin typeface="Calibri" pitchFamily="34" charset="0"/>
            </a:rPr>
            <a:t>Billing Collection Process</a:t>
          </a:r>
          <a:endParaRPr lang="en-US" sz="1100" kern="1200" dirty="0">
            <a:solidFill>
              <a:schemeClr val="tx1"/>
            </a:solidFill>
            <a:latin typeface="Calibri" pitchFamily="34" charset="0"/>
          </a:endParaRPr>
        </a:p>
      </dsp:txBody>
      <dsp:txXfrm>
        <a:off x="4128050" y="709655"/>
        <a:ext cx="2459933" cy="2720848"/>
      </dsp:txXfrm>
    </dsp:sp>
    <dsp:sp modelId="{1DFC04FD-D746-428B-80AF-FDD3746BAE3A}">
      <dsp:nvSpPr>
        <dsp:cNvPr id="0" name=""/>
        <dsp:cNvSpPr/>
      </dsp:nvSpPr>
      <dsp:spPr>
        <a:xfrm>
          <a:off x="3634193" y="57763"/>
          <a:ext cx="987714" cy="98771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171774" cy="4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49" tIns="45924" rIns="91849" bIns="45924" numCol="1" anchor="t" anchorCtr="0" compatLnSpc="1">
            <a:prstTxWarp prst="textNoShape">
              <a:avLst/>
            </a:prstTxWarp>
          </a:bodyPr>
          <a:lstStyle>
            <a:lvl1pPr defTabSz="914076">
              <a:defRPr sz="1200" b="0">
                <a:latin typeface="Arial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2"/>
            <a:ext cx="3170139" cy="4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49" tIns="45924" rIns="91849" bIns="45924" numCol="1" anchor="t" anchorCtr="0" compatLnSpc="1">
            <a:prstTxWarp prst="textNoShape">
              <a:avLst/>
            </a:prstTxWarp>
          </a:bodyPr>
          <a:lstStyle>
            <a:lvl1pPr algn="r" defTabSz="914076">
              <a:defRPr sz="1200" b="0">
                <a:latin typeface="Arial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3"/>
            <a:ext cx="3171774" cy="4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49" tIns="45924" rIns="91849" bIns="45924" numCol="1" anchor="b" anchorCtr="0" compatLnSpc="1">
            <a:prstTxWarp prst="textNoShape">
              <a:avLst/>
            </a:prstTxWarp>
          </a:bodyPr>
          <a:lstStyle>
            <a:lvl1pPr defTabSz="914076">
              <a:defRPr sz="1200" b="0">
                <a:latin typeface="Arial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3"/>
            <a:ext cx="3170139" cy="4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49" tIns="45924" rIns="91849" bIns="45924" numCol="1" anchor="b" anchorCtr="0" compatLnSpc="1">
            <a:prstTxWarp prst="textNoShape">
              <a:avLst/>
            </a:prstTxWarp>
          </a:bodyPr>
          <a:lstStyle>
            <a:lvl1pPr algn="r" defTabSz="914076">
              <a:defRPr sz="1200" b="0">
                <a:latin typeface="Arial" pitchFamily="34" charset="0"/>
              </a:defRPr>
            </a:lvl1pPr>
          </a:lstStyle>
          <a:p>
            <a:fld id="{D3BD9EFE-1E38-486D-8011-517C662FC3CA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171774" cy="4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49" tIns="45924" rIns="91849" bIns="45924" numCol="1" anchor="t" anchorCtr="0" compatLnSpc="1">
            <a:prstTxWarp prst="textNoShape">
              <a:avLst/>
            </a:prstTxWarp>
          </a:bodyPr>
          <a:lstStyle>
            <a:lvl1pPr defTabSz="914076">
              <a:defRPr sz="1200" b="0">
                <a:latin typeface="Arial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2"/>
            <a:ext cx="3170139" cy="4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49" tIns="45924" rIns="91849" bIns="45924" numCol="1" anchor="t" anchorCtr="0" compatLnSpc="1">
            <a:prstTxWarp prst="textNoShape">
              <a:avLst/>
            </a:prstTxWarp>
          </a:bodyPr>
          <a:lstStyle>
            <a:lvl1pPr algn="r" defTabSz="914076">
              <a:defRPr sz="1200" b="0">
                <a:latin typeface="Arial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7275" y="719138"/>
            <a:ext cx="5202238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58598"/>
            <a:ext cx="5852814" cy="4321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49" tIns="45924" rIns="91849" bIns="459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3"/>
            <a:ext cx="3171774" cy="4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49" tIns="45924" rIns="91849" bIns="45924" numCol="1" anchor="b" anchorCtr="0" compatLnSpc="1">
            <a:prstTxWarp prst="textNoShape">
              <a:avLst/>
            </a:prstTxWarp>
          </a:bodyPr>
          <a:lstStyle>
            <a:lvl1pPr defTabSz="914076">
              <a:defRPr sz="1200" b="0">
                <a:latin typeface="Arial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3"/>
            <a:ext cx="3170139" cy="4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49" tIns="45924" rIns="91849" bIns="45924" numCol="1" anchor="b" anchorCtr="0" compatLnSpc="1">
            <a:prstTxWarp prst="textNoShape">
              <a:avLst/>
            </a:prstTxWarp>
          </a:bodyPr>
          <a:lstStyle>
            <a:lvl1pPr algn="r" defTabSz="914076">
              <a:defRPr sz="1200" b="0">
                <a:latin typeface="Arial" pitchFamily="34" charset="0"/>
              </a:defRPr>
            </a:lvl1pPr>
          </a:lstStyle>
          <a:p>
            <a:fld id="{CDDEBF01-E047-4C81-9439-96ACE967B37C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268288" y="228600"/>
            <a:ext cx="9485312" cy="14478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  <a:alpha val="6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0800000" scaled="1"/>
            <a:tileRect/>
          </a:gradFill>
          <a:ln>
            <a:noFill/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4000" b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 flipH="1">
            <a:off x="357188" y="6400800"/>
            <a:ext cx="5876925" cy="1588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 algn="ctr">
              <a:defRPr/>
            </a:pPr>
            <a:endParaRPr lang="en-US">
              <a:cs typeface="Arial" charset="0"/>
            </a:endParaRPr>
          </a:p>
        </p:txBody>
      </p:sp>
      <p:sp>
        <p:nvSpPr>
          <p:cNvPr id="6" name="Line 12"/>
          <p:cNvSpPr>
            <a:spLocks noChangeShapeType="1"/>
          </p:cNvSpPr>
          <p:nvPr userDrawn="1"/>
        </p:nvSpPr>
        <p:spPr bwMode="auto">
          <a:xfrm flipH="1">
            <a:off x="357188" y="6248400"/>
            <a:ext cx="4113212" cy="1588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 algn="ctr">
              <a:defRPr/>
            </a:pPr>
            <a:endParaRPr lang="en-US">
              <a:cs typeface="Arial" charset="0"/>
            </a:endParaRPr>
          </a:p>
        </p:txBody>
      </p:sp>
      <p:sp>
        <p:nvSpPr>
          <p:cNvPr id="7" name="Line 13"/>
          <p:cNvSpPr>
            <a:spLocks noChangeShapeType="1"/>
          </p:cNvSpPr>
          <p:nvPr userDrawn="1"/>
        </p:nvSpPr>
        <p:spPr bwMode="auto">
          <a:xfrm flipH="1">
            <a:off x="357188" y="6096000"/>
            <a:ext cx="2733675" cy="1588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 algn="ctr">
              <a:defRPr/>
            </a:pPr>
            <a:endParaRPr lang="en-US">
              <a:cs typeface="Arial" charset="0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268288" y="4572000"/>
            <a:ext cx="2709862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 dirty="0">
                <a:latin typeface="Calibri" pitchFamily="34" charset="0"/>
                <a:cs typeface="Arial" charset="0"/>
              </a:rPr>
              <a:t>KTB Annex Building 4</a:t>
            </a:r>
            <a:r>
              <a:rPr lang="en-US" sz="1600" i="1" baseline="30000" dirty="0">
                <a:latin typeface="Calibri" pitchFamily="34" charset="0"/>
                <a:cs typeface="Arial" charset="0"/>
              </a:rPr>
              <a:t>th</a:t>
            </a:r>
            <a:r>
              <a:rPr lang="en-US" sz="1600" i="1" dirty="0">
                <a:latin typeface="Calibri" pitchFamily="34" charset="0"/>
                <a:cs typeface="Arial" charset="0"/>
              </a:rPr>
              <a:t> Floor</a:t>
            </a:r>
          </a:p>
          <a:p>
            <a:pPr>
              <a:defRPr/>
            </a:pPr>
            <a:r>
              <a:rPr lang="en-US" sz="1600" b="0" i="1" dirty="0" err="1">
                <a:latin typeface="Calibri" pitchFamily="34" charset="0"/>
                <a:cs typeface="Arial" charset="0"/>
              </a:rPr>
              <a:t>Jalan</a:t>
            </a:r>
            <a:r>
              <a:rPr lang="en-US" sz="1600" b="0" i="1" dirty="0">
                <a:latin typeface="Calibri" pitchFamily="34" charset="0"/>
                <a:cs typeface="Arial" charset="0"/>
              </a:rPr>
              <a:t> </a:t>
            </a:r>
            <a:r>
              <a:rPr lang="en-US" sz="1600" b="0" i="1" dirty="0" err="1">
                <a:latin typeface="Calibri" pitchFamily="34" charset="0"/>
                <a:cs typeface="Arial" charset="0"/>
              </a:rPr>
              <a:t>Jenderal</a:t>
            </a:r>
            <a:r>
              <a:rPr lang="en-US" sz="1600" b="0" i="1" dirty="0">
                <a:latin typeface="Calibri" pitchFamily="34" charset="0"/>
                <a:cs typeface="Arial" charset="0"/>
              </a:rPr>
              <a:t> A. </a:t>
            </a:r>
            <a:r>
              <a:rPr lang="en-US" sz="1600" b="0" i="1" dirty="0" err="1">
                <a:latin typeface="Calibri" pitchFamily="34" charset="0"/>
                <a:cs typeface="Arial" charset="0"/>
              </a:rPr>
              <a:t>Yani</a:t>
            </a:r>
            <a:r>
              <a:rPr lang="en-US" sz="1600" b="0" i="1" dirty="0">
                <a:latin typeface="Calibri" pitchFamily="34" charset="0"/>
                <a:cs typeface="Arial" charset="0"/>
              </a:rPr>
              <a:t> </a:t>
            </a:r>
            <a:r>
              <a:rPr lang="en-US" sz="1600" b="0" i="1" dirty="0" err="1">
                <a:latin typeface="Calibri" pitchFamily="34" charset="0"/>
                <a:cs typeface="Arial" charset="0"/>
              </a:rPr>
              <a:t>Pulomas</a:t>
            </a:r>
            <a:endParaRPr lang="en-US" sz="1600" b="0" i="1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sz="1600" b="0" i="1" dirty="0">
                <a:latin typeface="Calibri" pitchFamily="34" charset="0"/>
                <a:cs typeface="Arial" charset="0"/>
              </a:rPr>
              <a:t>Jakarta, 13210</a:t>
            </a:r>
          </a:p>
          <a:p>
            <a:pPr>
              <a:defRPr/>
            </a:pPr>
            <a:r>
              <a:rPr lang="en-US" sz="1400" b="0" i="1" dirty="0">
                <a:latin typeface="Calibri" pitchFamily="34" charset="0"/>
                <a:cs typeface="Arial" charset="0"/>
              </a:rPr>
              <a:t>E-mail : support@bsi.co.id</a:t>
            </a:r>
          </a:p>
          <a:p>
            <a:pPr>
              <a:defRPr/>
            </a:pPr>
            <a:r>
              <a:rPr lang="en-US" sz="1400" b="0" i="1" dirty="0">
                <a:latin typeface="Calibri" pitchFamily="34" charset="0"/>
                <a:cs typeface="Arial" charset="0"/>
              </a:rPr>
              <a:t>Homepage : www.bsi.co.id</a:t>
            </a:r>
          </a:p>
        </p:txBody>
      </p:sp>
      <p:pic>
        <p:nvPicPr>
          <p:cNvPr id="9" name="Picture 52" descr="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288" y="1981200"/>
            <a:ext cx="4227512" cy="236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2" descr="Skala_logo_BSI_A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5650" y="5624513"/>
            <a:ext cx="1289050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6"/>
          <p:cNvSpPr txBox="1">
            <a:spLocks noGrp="1"/>
          </p:cNvSpPr>
          <p:nvPr userDrawn="1"/>
        </p:nvSpPr>
        <p:spPr bwMode="auto">
          <a:xfrm>
            <a:off x="3886200" y="6553200"/>
            <a:ext cx="314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latin typeface="Calibri" pitchFamily="34" charset="0"/>
                <a:ea typeface="ＭＳ Ｐゴシック" charset="-128"/>
                <a:cs typeface="Arial" charset="0"/>
              </a:rPr>
              <a:t>Confidential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2750" y="1371600"/>
            <a:ext cx="87503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276600"/>
            <a:ext cx="7677150" cy="16002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 altLang="ja-JP"/>
              <a:t>Click to edit Master subtitle style</a:t>
            </a:r>
          </a:p>
        </p:txBody>
      </p:sp>
      <p:pic>
        <p:nvPicPr>
          <p:cNvPr id="13" name="Picture 8" descr="cid:image006.jpg@01D04B94.6512FA90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5744287"/>
            <a:ext cx="1838325" cy="73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685800"/>
            <a:ext cx="2352675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650" y="685800"/>
            <a:ext cx="6905625" cy="544036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" y="122238"/>
            <a:ext cx="9556750" cy="487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20650" y="990600"/>
            <a:ext cx="9556750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1219200"/>
            <a:ext cx="4505325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7925" y="1219200"/>
            <a:ext cx="4505325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152400" y="152400"/>
            <a:ext cx="9525000" cy="457200"/>
          </a:xfrm>
          <a:prstGeom prst="rect">
            <a:avLst/>
          </a:prstGeom>
          <a:gradFill flip="none" rotWithShape="1">
            <a:gsLst>
              <a:gs pos="4000">
                <a:srgbClr val="0000FF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4000" b="0">
              <a:latin typeface="Calibri" pitchFamily="34" charset="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120650" y="122238"/>
            <a:ext cx="95567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0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650" y="990600"/>
            <a:ext cx="955675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4101" name="Picture 29" descr="Skala_logo_BSI_A4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037638" y="139700"/>
            <a:ext cx="652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3" name="Footer Placeholder 6"/>
          <p:cNvSpPr txBox="1">
            <a:spLocks noGrp="1"/>
          </p:cNvSpPr>
          <p:nvPr userDrawn="1"/>
        </p:nvSpPr>
        <p:spPr bwMode="auto">
          <a:xfrm>
            <a:off x="3505200" y="6553200"/>
            <a:ext cx="3130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latin typeface="Calibri" pitchFamily="34" charset="0"/>
                <a:ea typeface="ＭＳ Ｐゴシック" charset="-128"/>
                <a:cs typeface="Arial" charset="0"/>
              </a:rPr>
              <a:t>Confidential</a:t>
            </a:r>
          </a:p>
        </p:txBody>
      </p:sp>
      <p:sp>
        <p:nvSpPr>
          <p:cNvPr id="3098" name="Text Box 26"/>
          <p:cNvSpPr txBox="1">
            <a:spLocks noChangeArrowheads="1"/>
          </p:cNvSpPr>
          <p:nvPr userDrawn="1"/>
        </p:nvSpPr>
        <p:spPr bwMode="auto">
          <a:xfrm>
            <a:off x="8656638" y="6502400"/>
            <a:ext cx="10648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Calibri" pitchFamily="34" charset="0"/>
                <a:cs typeface="Arial" charset="0"/>
              </a:rPr>
              <a:t>Page </a:t>
            </a:r>
            <a:fld id="{9A558455-A05F-47EB-96A1-C521D0F30C6A}" type="slidenum">
              <a:rPr lang="en-US" sz="1200">
                <a:latin typeface="Calibri" pitchFamily="34" charset="0"/>
                <a:cs typeface="Arial" charset="0"/>
              </a:rPr>
              <a:pPr>
                <a:defRPr/>
              </a:pPr>
              <a:t>‹#›</a:t>
            </a:fld>
            <a:r>
              <a:rPr lang="en-US" sz="1200" dirty="0">
                <a:latin typeface="Calibri" pitchFamily="34" charset="0"/>
                <a:cs typeface="Arial" charset="0"/>
              </a:rPr>
              <a:t> </a:t>
            </a:r>
            <a:r>
              <a:rPr lang="id-ID" sz="1200" dirty="0">
                <a:latin typeface="Calibri" pitchFamily="34" charset="0"/>
                <a:cs typeface="Arial" charset="0"/>
              </a:rPr>
              <a:t>of </a:t>
            </a:r>
            <a:r>
              <a:rPr lang="en-US" sz="1200" dirty="0" smtClean="0">
                <a:latin typeface="Calibri" pitchFamily="34" charset="0"/>
                <a:cs typeface="Arial" charset="0"/>
              </a:rPr>
              <a:t>27</a:t>
            </a:r>
            <a:endParaRPr lang="en-US" sz="1200" dirty="0">
              <a:latin typeface="Calibri" pitchFamily="34" charset="0"/>
              <a:cs typeface="Arial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 userDrawn="1"/>
        </p:nvSpPr>
        <p:spPr bwMode="auto">
          <a:xfrm flipH="1">
            <a:off x="128588" y="6513513"/>
            <a:ext cx="9548812" cy="1587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pPr algn="ctr">
              <a:defRPr/>
            </a:pPr>
            <a:endParaRPr lang="en-US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21" r:id="rId1"/>
    <p:sldLayoutId id="2147485009" r:id="rId2"/>
    <p:sldLayoutId id="2147485010" r:id="rId3"/>
    <p:sldLayoutId id="2147485011" r:id="rId4"/>
    <p:sldLayoutId id="2147485012" r:id="rId5"/>
    <p:sldLayoutId id="2147485013" r:id="rId6"/>
    <p:sldLayoutId id="2147485014" r:id="rId7"/>
    <p:sldLayoutId id="2147485015" r:id="rId8"/>
    <p:sldLayoutId id="2147485016" r:id="rId9"/>
    <p:sldLayoutId id="2147485017" r:id="rId10"/>
    <p:sldLayoutId id="2147485018" r:id="rId11"/>
    <p:sldLayoutId id="2147485019" r:id="rId12"/>
    <p:sldLayoutId id="2147485020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Times New Roman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Times New Roman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Times New Roman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Times New Roman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Times New Roman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Times New Roman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Times New Roman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3366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3366F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3366FF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3366FF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366F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366F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366F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366F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366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304800" y="304800"/>
            <a:ext cx="8534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dirty="0" smtClean="0">
                <a:solidFill>
                  <a:srgbClr val="FFFF00"/>
                </a:solidFill>
                <a:latin typeface="Calibri" pitchFamily="34" charset="0"/>
                <a:cs typeface="Times New Roman" pitchFamily="18" charset="0"/>
              </a:rPr>
              <a:t>TRAINING SYSTEM</a:t>
            </a:r>
            <a:endParaRPr lang="en-US" dirty="0">
              <a:solidFill>
                <a:srgbClr val="FFFF00"/>
              </a:solidFill>
              <a:latin typeface="Calibri" pitchFamily="34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</a:pPr>
            <a:r>
              <a:rPr lang="en-US" sz="2400" dirty="0" smtClean="0">
                <a:solidFill>
                  <a:srgbClr val="FFFF00"/>
                </a:solidFill>
                <a:latin typeface="Calibri" pitchFamily="34" charset="0"/>
                <a:cs typeface="Times New Roman" pitchFamily="18" charset="0"/>
              </a:rPr>
              <a:t>OPERATING LEASE SUPPORT </a:t>
            </a:r>
            <a:r>
              <a:rPr lang="en-US" sz="2400" dirty="0" smtClean="0">
                <a:solidFill>
                  <a:srgbClr val="FFFF00"/>
                </a:solidFill>
                <a:latin typeface="Calibri" pitchFamily="34" charset="0"/>
                <a:cs typeface="Times New Roman" pitchFamily="18" charset="0"/>
              </a:rPr>
              <a:t>SYSTEM (OLSS) </a:t>
            </a:r>
            <a:r>
              <a:rPr lang="en-US" sz="2400" dirty="0" smtClean="0">
                <a:solidFill>
                  <a:srgbClr val="FFFF00"/>
                </a:solidFill>
                <a:latin typeface="Calibri" pitchFamily="34" charset="0"/>
                <a:cs typeface="Times New Roman" pitchFamily="18" charset="0"/>
              </a:rPr>
              <a:t>– PHASE 1</a:t>
            </a:r>
            <a:endParaRPr lang="en-US" sz="2400" dirty="0">
              <a:solidFill>
                <a:srgbClr val="FFFF00"/>
              </a:solidFill>
              <a:latin typeface="Calibri" pitchFamily="34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</a:pPr>
            <a:r>
              <a:rPr lang="en-US" sz="2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DSF </a:t>
            </a:r>
            <a:r>
              <a:rPr lang="en-US" sz="2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Training Room(Meeting Room 5 &amp; 6), </a:t>
            </a:r>
            <a:r>
              <a:rPr lang="en-US" sz="2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7 Aug 2015</a:t>
            </a:r>
            <a:endParaRPr lang="en-US" sz="20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4800600" y="1981200"/>
            <a:ext cx="5105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800" dirty="0" err="1" smtClean="0">
                <a:latin typeface="Calibri" pitchFamily="34" charset="0"/>
              </a:rPr>
              <a:t>Peserta</a:t>
            </a:r>
            <a:r>
              <a:rPr lang="en-US" sz="1800" dirty="0" smtClean="0">
                <a:latin typeface="Calibri" pitchFamily="34" charset="0"/>
              </a:rPr>
              <a:t>   </a:t>
            </a:r>
            <a:r>
              <a:rPr lang="en-US" sz="1800" dirty="0" smtClean="0">
                <a:latin typeface="Calibri" pitchFamily="34" charset="0"/>
              </a:rPr>
              <a:t>: </a:t>
            </a:r>
          </a:p>
          <a:p>
            <a:r>
              <a:rPr lang="en-US" sz="1800" dirty="0" smtClean="0">
                <a:latin typeface="Calibri" pitchFamily="34" charset="0"/>
              </a:rPr>
              <a:t>PT</a:t>
            </a:r>
            <a:r>
              <a:rPr lang="en-US" sz="1800" dirty="0">
                <a:latin typeface="Calibri" pitchFamily="34" charset="0"/>
              </a:rPr>
              <a:t>. DIPO STAR </a:t>
            </a:r>
            <a:r>
              <a:rPr lang="en-US" sz="1800" dirty="0" smtClean="0">
                <a:latin typeface="Calibri" pitchFamily="34" charset="0"/>
              </a:rPr>
              <a:t>FINANCE – NBD Dept.</a:t>
            </a:r>
            <a:endParaRPr lang="en-US" sz="1600" dirty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endParaRPr lang="en-US" sz="1600" dirty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endParaRPr lang="en-US" sz="1600" dirty="0" smtClean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endParaRPr lang="en-US" sz="1600" dirty="0" smtClean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600" dirty="0" smtClean="0">
                <a:latin typeface="Calibri" pitchFamily="34" charset="0"/>
              </a:rPr>
              <a:t>Trainer:  </a:t>
            </a:r>
          </a:p>
          <a:p>
            <a:pPr>
              <a:lnSpc>
                <a:spcPct val="110000"/>
              </a:lnSpc>
            </a:pPr>
            <a:r>
              <a:rPr lang="en-US" sz="1600" dirty="0" smtClean="0">
                <a:latin typeface="Calibri" pitchFamily="34" charset="0"/>
              </a:rPr>
              <a:t>BSI Team</a:t>
            </a:r>
            <a:endParaRPr lang="en-US" sz="1600" dirty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600" b="0" i="1" dirty="0" smtClean="0">
                <a:latin typeface="Calibri" pitchFamily="34" charset="0"/>
              </a:rPr>
              <a:t>Di Support </a:t>
            </a:r>
            <a:r>
              <a:rPr lang="en-US" sz="1600" b="0" i="1" dirty="0" err="1" smtClean="0">
                <a:latin typeface="Calibri" pitchFamily="34" charset="0"/>
              </a:rPr>
              <a:t>oleh</a:t>
            </a:r>
            <a:r>
              <a:rPr lang="en-US" sz="1600" b="0" i="1" dirty="0" smtClean="0">
                <a:latin typeface="Calibri" pitchFamily="34" charset="0"/>
              </a:rPr>
              <a:t> </a:t>
            </a:r>
            <a:r>
              <a:rPr lang="en-US" sz="1600" b="0" i="1" dirty="0" smtClean="0">
                <a:latin typeface="Calibri" pitchFamily="34" charset="0"/>
              </a:rPr>
              <a:t>Mr. Abdul </a:t>
            </a:r>
            <a:r>
              <a:rPr lang="en-US" sz="1600" b="0" i="1" dirty="0" err="1" smtClean="0">
                <a:latin typeface="Calibri" pitchFamily="34" charset="0"/>
              </a:rPr>
              <a:t>Somad</a:t>
            </a:r>
            <a:r>
              <a:rPr lang="en-US" sz="1600" b="0" i="1" dirty="0" smtClean="0">
                <a:latin typeface="Calibri" pitchFamily="34" charset="0"/>
              </a:rPr>
              <a:t> (DSF – NBD Dept.)</a:t>
            </a:r>
            <a:endParaRPr lang="en-US" sz="1600" b="0" i="1" dirty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endParaRPr lang="en-US" sz="500" b="0" i="1" dirty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600" b="0" i="1" dirty="0" smtClean="0">
                <a:latin typeface="Calibri" pitchFamily="34" charset="0"/>
              </a:rPr>
              <a:t>            </a:t>
            </a:r>
            <a:endParaRPr lang="en-US" sz="1600" b="0" i="1" dirty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endParaRPr lang="en-US" sz="1600" u="sng" dirty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600" dirty="0"/>
              <a:t>                 </a:t>
            </a:r>
            <a:r>
              <a:rPr lang="en-US" sz="1600" u="sng" dirty="0"/>
              <a:t>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152400" y="6096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3.1.4 </a:t>
            </a:r>
            <a:r>
              <a:rPr lang="en-US" sz="1400" b="0" dirty="0" err="1" smtClean="0">
                <a:latin typeface="Calibri" pitchFamily="34" charset="0"/>
              </a:rPr>
              <a:t>Modul</a:t>
            </a:r>
            <a:r>
              <a:rPr lang="en-US" sz="1400" b="0" dirty="0" smtClean="0">
                <a:latin typeface="Calibri" pitchFamily="34" charset="0"/>
              </a:rPr>
              <a:t> Marketing: Menu </a:t>
            </a:r>
            <a:r>
              <a:rPr lang="en-US" sz="1400" b="0" i="1" dirty="0" smtClean="0">
                <a:latin typeface="Calibri" pitchFamily="34" charset="0"/>
              </a:rPr>
              <a:t>Calculation </a:t>
            </a:r>
            <a:r>
              <a:rPr lang="en-US" sz="1400" b="0" i="1" dirty="0" smtClean="0">
                <a:latin typeface="Calibri" pitchFamily="34" charset="0"/>
              </a:rPr>
              <a:t>of Sale</a:t>
            </a:r>
            <a:endParaRPr lang="id-ID" sz="1400" b="0" i="1" dirty="0"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800"/>
            <a:ext cx="9189038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152400" y="152400"/>
            <a:ext cx="6477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3.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Alur Proses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P</a:t>
            </a:r>
            <a:r>
              <a:rPr lang="en-US" altLang="ja-JP" sz="2000" dirty="0" err="1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enggunaan</a:t>
            </a:r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Aplikasi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Operating Lease (OLSS)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152400" y="6096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3.1.5 </a:t>
            </a:r>
            <a:r>
              <a:rPr lang="en-US" sz="1400" b="0" dirty="0" err="1" smtClean="0">
                <a:latin typeface="Calibri" pitchFamily="34" charset="0"/>
              </a:rPr>
              <a:t>Modul</a:t>
            </a:r>
            <a:r>
              <a:rPr lang="en-US" sz="1400" b="0" dirty="0" smtClean="0">
                <a:latin typeface="Calibri" pitchFamily="34" charset="0"/>
              </a:rPr>
              <a:t> Marketing: Menu </a:t>
            </a:r>
            <a:r>
              <a:rPr lang="en-US" sz="1400" b="0" i="1" dirty="0" smtClean="0">
                <a:latin typeface="Calibri" pitchFamily="34" charset="0"/>
              </a:rPr>
              <a:t>Preparing </a:t>
            </a:r>
            <a:r>
              <a:rPr lang="en-US" sz="1400" b="0" i="1" dirty="0" smtClean="0">
                <a:latin typeface="Calibri" pitchFamily="34" charset="0"/>
              </a:rPr>
              <a:t>Quotation of Sale</a:t>
            </a:r>
            <a:endParaRPr lang="id-ID" sz="1400" b="0" i="1" dirty="0">
              <a:latin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8908237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152400" y="152400"/>
            <a:ext cx="6477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3.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Alur Proses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P</a:t>
            </a:r>
            <a:r>
              <a:rPr lang="en-US" altLang="ja-JP" sz="2000" dirty="0" err="1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enggunaan</a:t>
            </a:r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Aplikasi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Operating Lease (OLSS)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152400" y="6096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3.2 </a:t>
            </a:r>
            <a:r>
              <a:rPr lang="en-US" sz="1400" b="0" dirty="0" err="1" smtClean="0">
                <a:latin typeface="Calibri" pitchFamily="34" charset="0"/>
              </a:rPr>
              <a:t>Modul</a:t>
            </a:r>
            <a:r>
              <a:rPr lang="en-US" sz="1400" b="0" dirty="0" smtClean="0">
                <a:latin typeface="Calibri" pitchFamily="34" charset="0"/>
              </a:rPr>
              <a:t> Maintenance</a:t>
            </a:r>
            <a:endParaRPr lang="id-ID" sz="1400" b="0" dirty="0">
              <a:latin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19200"/>
            <a:ext cx="6061305" cy="396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152400" y="152400"/>
            <a:ext cx="6477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3.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Alur Proses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P</a:t>
            </a:r>
            <a:r>
              <a:rPr lang="en-US" altLang="ja-JP" sz="2000" dirty="0" err="1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enggunaan</a:t>
            </a:r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Aplikasi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Operating Lease (OLSS)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152400" y="6096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3.2.1 </a:t>
            </a:r>
            <a:r>
              <a:rPr lang="en-US" sz="1400" b="0" dirty="0" err="1" smtClean="0">
                <a:latin typeface="Calibri" pitchFamily="34" charset="0"/>
              </a:rPr>
              <a:t>Modul</a:t>
            </a:r>
            <a:r>
              <a:rPr lang="en-US" sz="1400" b="0" dirty="0" smtClean="0">
                <a:latin typeface="Calibri" pitchFamily="34" charset="0"/>
              </a:rPr>
              <a:t> Maintenance: Menu </a:t>
            </a:r>
            <a:r>
              <a:rPr lang="en-US" sz="1400" b="0" i="1" dirty="0" smtClean="0">
                <a:latin typeface="Calibri" pitchFamily="34" charset="0"/>
              </a:rPr>
              <a:t>Recording </a:t>
            </a:r>
            <a:r>
              <a:rPr lang="en-US" sz="1400" b="0" i="1" dirty="0" smtClean="0">
                <a:latin typeface="Calibri" pitchFamily="34" charset="0"/>
              </a:rPr>
              <a:t>Maintenance Unit History</a:t>
            </a:r>
            <a:endParaRPr lang="id-ID" sz="1400" b="0" i="1" dirty="0">
              <a:latin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95400"/>
            <a:ext cx="8661971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152400" y="152400"/>
            <a:ext cx="6477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3.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Alur Proses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P</a:t>
            </a:r>
            <a:r>
              <a:rPr lang="en-US" altLang="ja-JP" sz="2000" dirty="0" err="1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enggunaan</a:t>
            </a:r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Aplikasi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Operating Lease (OLSS)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152400" y="6096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3.3 </a:t>
            </a:r>
            <a:r>
              <a:rPr lang="en-US" sz="1400" b="0" dirty="0" err="1" smtClean="0">
                <a:latin typeface="Calibri" pitchFamily="34" charset="0"/>
              </a:rPr>
              <a:t>Modul</a:t>
            </a:r>
            <a:r>
              <a:rPr lang="en-US" sz="1400" b="0" dirty="0" smtClean="0">
                <a:latin typeface="Calibri" pitchFamily="34" charset="0"/>
              </a:rPr>
              <a:t> Collection</a:t>
            </a:r>
            <a:endParaRPr lang="id-ID" sz="1400" b="0" dirty="0">
              <a:latin typeface="Calibri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6515100" cy="4209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152400" y="152400"/>
            <a:ext cx="6477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3.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Alur Proses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P</a:t>
            </a:r>
            <a:r>
              <a:rPr lang="en-US" altLang="ja-JP" sz="2000" dirty="0" err="1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enggunaan</a:t>
            </a:r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Aplikasi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Operating Lease (OLSS)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152400" y="6096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3.3.1 </a:t>
            </a:r>
            <a:r>
              <a:rPr lang="en-US" sz="1400" b="0" dirty="0" err="1" smtClean="0">
                <a:latin typeface="Calibri" pitchFamily="34" charset="0"/>
              </a:rPr>
              <a:t>Modul</a:t>
            </a:r>
            <a:r>
              <a:rPr lang="en-US" sz="1400" b="0" dirty="0" smtClean="0">
                <a:latin typeface="Calibri" pitchFamily="34" charset="0"/>
              </a:rPr>
              <a:t> Collection: Menu </a:t>
            </a:r>
            <a:r>
              <a:rPr lang="en-US" sz="1400" b="0" i="1" dirty="0" smtClean="0">
                <a:latin typeface="Calibri" pitchFamily="34" charset="0"/>
              </a:rPr>
              <a:t>Recording </a:t>
            </a:r>
            <a:r>
              <a:rPr lang="en-US" sz="1400" b="0" i="1" dirty="0" smtClean="0">
                <a:latin typeface="Calibri" pitchFamily="34" charset="0"/>
              </a:rPr>
              <a:t>Billing and Payment History</a:t>
            </a:r>
            <a:endParaRPr lang="id-ID" sz="1400" b="0" i="1" dirty="0">
              <a:latin typeface="Calibri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8605838" cy="454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152400" y="152400"/>
            <a:ext cx="6477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3.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Alur Proses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P</a:t>
            </a:r>
            <a:r>
              <a:rPr lang="en-US" altLang="ja-JP" sz="2000" dirty="0" err="1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enggunaan</a:t>
            </a:r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Aplikasi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Operating Lease (OLSS)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152400" y="6096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3.4 </a:t>
            </a:r>
            <a:r>
              <a:rPr lang="en-US" sz="1400" b="0" dirty="0" err="1" smtClean="0">
                <a:latin typeface="Calibri" pitchFamily="34" charset="0"/>
              </a:rPr>
              <a:t>Modul</a:t>
            </a:r>
            <a:r>
              <a:rPr lang="en-US" sz="1400" b="0" dirty="0" smtClean="0">
                <a:latin typeface="Calibri" pitchFamily="34" charset="0"/>
              </a:rPr>
              <a:t> Maintenance </a:t>
            </a:r>
            <a:r>
              <a:rPr lang="en-US" sz="1400" b="0" dirty="0" smtClean="0">
                <a:latin typeface="Calibri" pitchFamily="34" charset="0"/>
              </a:rPr>
              <a:t>Master Data</a:t>
            </a:r>
            <a:endParaRPr lang="id-ID" sz="1400" b="0" dirty="0">
              <a:latin typeface="Calibri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143000"/>
            <a:ext cx="8020973" cy="460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152400" y="152400"/>
            <a:ext cx="6477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3.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Alur Proses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P</a:t>
            </a:r>
            <a:r>
              <a:rPr lang="en-US" altLang="ja-JP" sz="2000" dirty="0" err="1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enggunaan</a:t>
            </a:r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Aplikasi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Operating Lease (OLSS)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152400" y="6096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3.4.1 </a:t>
            </a:r>
            <a:r>
              <a:rPr lang="en-US" sz="1400" b="0" dirty="0" err="1" smtClean="0">
                <a:latin typeface="Calibri" pitchFamily="34" charset="0"/>
              </a:rPr>
              <a:t>Modul</a:t>
            </a:r>
            <a:r>
              <a:rPr lang="en-US" sz="1400" b="0" dirty="0" smtClean="0">
                <a:latin typeface="Calibri" pitchFamily="34" charset="0"/>
              </a:rPr>
              <a:t> Maintenance Master Data: Menu </a:t>
            </a:r>
            <a:r>
              <a:rPr lang="en-US" sz="1400" b="0" i="1" dirty="0" smtClean="0">
                <a:latin typeface="Calibri" pitchFamily="34" charset="0"/>
              </a:rPr>
              <a:t>Maintenance Customer </a:t>
            </a:r>
            <a:r>
              <a:rPr lang="en-US" sz="1400" b="0" i="1" dirty="0" smtClean="0">
                <a:latin typeface="Calibri" pitchFamily="34" charset="0"/>
              </a:rPr>
              <a:t>Information</a:t>
            </a:r>
            <a:endParaRPr lang="id-ID" sz="1400" b="0" i="1" dirty="0">
              <a:latin typeface="Calibri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4437"/>
            <a:ext cx="8986589" cy="472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152400" y="152400"/>
            <a:ext cx="6477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3.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Alur Proses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P</a:t>
            </a:r>
            <a:r>
              <a:rPr lang="en-US" altLang="ja-JP" sz="2000" dirty="0" err="1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enggunaan</a:t>
            </a:r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Aplikasi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Operating Lease (OLSS)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152400" y="6096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3.4.2 </a:t>
            </a:r>
            <a:r>
              <a:rPr lang="en-US" sz="1400" b="0" dirty="0" err="1" smtClean="0">
                <a:latin typeface="Calibri" pitchFamily="34" charset="0"/>
              </a:rPr>
              <a:t>Modul</a:t>
            </a:r>
            <a:r>
              <a:rPr lang="en-US" sz="1400" b="0" dirty="0" smtClean="0">
                <a:latin typeface="Calibri" pitchFamily="34" charset="0"/>
              </a:rPr>
              <a:t> Maintenance Master Data: Menu </a:t>
            </a:r>
            <a:r>
              <a:rPr lang="en-US" sz="1400" b="0" i="1" dirty="0" smtClean="0">
                <a:latin typeface="Calibri" pitchFamily="34" charset="0"/>
              </a:rPr>
              <a:t>Maintenance </a:t>
            </a:r>
            <a:r>
              <a:rPr lang="en-US" sz="1400" b="0" i="1" dirty="0" smtClean="0">
                <a:latin typeface="Calibri" pitchFamily="34" charset="0"/>
              </a:rPr>
              <a:t>Supplier Information</a:t>
            </a:r>
            <a:endParaRPr lang="id-ID" sz="1400" b="0" i="1" dirty="0">
              <a:latin typeface="Calibri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9174037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152400" y="152400"/>
            <a:ext cx="6477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3.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Alur Proses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P</a:t>
            </a:r>
            <a:r>
              <a:rPr lang="en-US" altLang="ja-JP" sz="2000" dirty="0" err="1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enggunaan</a:t>
            </a:r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Aplikasi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Operating Lease (OLSS)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152400" y="6096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3.4.3 </a:t>
            </a:r>
            <a:r>
              <a:rPr lang="en-US" sz="1400" b="0" dirty="0" err="1" smtClean="0">
                <a:latin typeface="Calibri" pitchFamily="34" charset="0"/>
              </a:rPr>
              <a:t>Modul</a:t>
            </a:r>
            <a:r>
              <a:rPr lang="en-US" sz="1400" b="0" dirty="0" smtClean="0">
                <a:latin typeface="Calibri" pitchFamily="34" charset="0"/>
              </a:rPr>
              <a:t> Maintenance Master Data: Menu </a:t>
            </a:r>
            <a:r>
              <a:rPr lang="en-US" sz="1400" b="0" i="1" dirty="0" smtClean="0">
                <a:latin typeface="Calibri" pitchFamily="34" charset="0"/>
              </a:rPr>
              <a:t>Maintenance </a:t>
            </a:r>
            <a:r>
              <a:rPr lang="en-US" sz="1400" b="0" i="1" dirty="0" smtClean="0">
                <a:latin typeface="Calibri" pitchFamily="34" charset="0"/>
              </a:rPr>
              <a:t>Product Information</a:t>
            </a:r>
            <a:endParaRPr lang="id-ID" sz="1400" b="0" i="1" dirty="0">
              <a:latin typeface="Calibri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66800"/>
            <a:ext cx="899497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152400" y="152400"/>
            <a:ext cx="6477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3.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Alur Proses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P</a:t>
            </a:r>
            <a:r>
              <a:rPr lang="en-US" altLang="ja-JP" sz="2000" dirty="0" err="1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enggunaan</a:t>
            </a:r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Aplikasi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Operating Lease (OLSS)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 txBox="1">
            <a:spLocks noGrp="1"/>
          </p:cNvSpPr>
          <p:nvPr/>
        </p:nvSpPr>
        <p:spPr bwMode="auto">
          <a:xfrm>
            <a:off x="152400" y="136525"/>
            <a:ext cx="4495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</a:rPr>
              <a:t>Jadwal Training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228600" y="685800"/>
            <a:ext cx="9448800" cy="5715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609600" indent="-609600">
              <a:lnSpc>
                <a:spcPct val="130000"/>
              </a:lnSpc>
              <a:spcBef>
                <a:spcPct val="20000"/>
              </a:spcBef>
              <a:tabLst>
                <a:tab pos="796925" algn="l"/>
                <a:tab pos="1031875" algn="l"/>
              </a:tabLst>
            </a:pPr>
            <a:r>
              <a:rPr lang="id-ID" altLang="ja-JP" sz="1400" dirty="0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Jam 08.00 – 10.00 WIB : Pengenalan </a:t>
            </a:r>
            <a:r>
              <a:rPr lang="id-ID" altLang="ja-JP" sz="1400" dirty="0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Apli</a:t>
            </a:r>
            <a:r>
              <a:rPr lang="en-US" altLang="ja-JP" sz="1400" dirty="0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k</a:t>
            </a:r>
            <a:r>
              <a:rPr lang="id-ID" altLang="ja-JP" sz="1400" dirty="0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asi </a:t>
            </a:r>
            <a:r>
              <a:rPr lang="id-ID" altLang="ja-JP" sz="1400" dirty="0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Operating Lease (OLSS)</a:t>
            </a:r>
          </a:p>
          <a:p>
            <a:pPr marL="1971675" indent="-180975">
              <a:lnSpc>
                <a:spcPct val="13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id-ID" altLang="ja-JP" sz="1400" dirty="0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Pengenalan Umum Aplikasi OLSS</a:t>
            </a:r>
            <a:endParaRPr lang="en-GB" altLang="ja-JP" sz="1400" dirty="0" smtClean="0">
              <a:solidFill>
                <a:schemeClr val="tx1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  <a:p>
            <a:pPr marL="1971675" indent="-180975">
              <a:lnSpc>
                <a:spcPct val="13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id-ID" altLang="ja-JP" sz="1400" dirty="0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Modul Yang Tersedia di Aplikasi OLSS</a:t>
            </a:r>
            <a:endParaRPr lang="en-GB" altLang="ja-JP" sz="1400" dirty="0" smtClean="0">
              <a:solidFill>
                <a:schemeClr val="tx1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  <a:p>
            <a:pPr marL="1971675" indent="-180975">
              <a:lnSpc>
                <a:spcPct val="13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id-ID" altLang="ja-JP" sz="1400" dirty="0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Alur </a:t>
            </a:r>
            <a:r>
              <a:rPr lang="en-GB" altLang="ja-JP" sz="1400" dirty="0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Pro</a:t>
            </a:r>
            <a:r>
              <a:rPr lang="id-ID" altLang="ja-JP" sz="1400" dirty="0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ses Penggunaan Aplikasi OLSS</a:t>
            </a:r>
          </a:p>
          <a:p>
            <a:pPr marL="609600" indent="-609600">
              <a:lnSpc>
                <a:spcPct val="130000"/>
              </a:lnSpc>
              <a:spcBef>
                <a:spcPct val="20000"/>
              </a:spcBef>
              <a:tabLst>
                <a:tab pos="796925" algn="l"/>
                <a:tab pos="1031875" algn="l"/>
              </a:tabLst>
            </a:pPr>
            <a:r>
              <a:rPr lang="id-ID" altLang="ja-JP" sz="1400" dirty="0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Jam 10.00 – 12.00 WIB : Simulasi Penggunaan Aplikasi Operating Lease (OLSS)</a:t>
            </a:r>
          </a:p>
          <a:p>
            <a:pPr marL="609600" indent="-609600">
              <a:lnSpc>
                <a:spcPct val="130000"/>
              </a:lnSpc>
              <a:spcBef>
                <a:spcPct val="20000"/>
              </a:spcBef>
              <a:tabLst>
                <a:tab pos="796925" algn="l"/>
                <a:tab pos="1031875" algn="l"/>
              </a:tabLst>
            </a:pPr>
            <a:r>
              <a:rPr lang="id-ID" altLang="ja-JP" sz="1400" dirty="0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Jam 13.00 – 17.00 WIB : Praktek Penggunaan Aplikasi Operating Lease (OLSS)</a:t>
            </a:r>
          </a:p>
          <a:p>
            <a:pPr marL="609600" indent="-609600">
              <a:lnSpc>
                <a:spcPct val="130000"/>
              </a:lnSpc>
              <a:spcBef>
                <a:spcPct val="20000"/>
              </a:spcBef>
              <a:tabLst>
                <a:tab pos="796925" algn="l"/>
                <a:tab pos="1031875" algn="l"/>
              </a:tabLst>
            </a:pPr>
            <a:endParaRPr lang="en-US" altLang="ja-JP" sz="1400" dirty="0">
              <a:solidFill>
                <a:schemeClr val="tx1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 txBox="1">
            <a:spLocks noGrp="1"/>
          </p:cNvSpPr>
          <p:nvPr/>
        </p:nvSpPr>
        <p:spPr bwMode="auto">
          <a:xfrm>
            <a:off x="152400" y="152400"/>
            <a:ext cx="74676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1.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Pengenalan Umum Aplikasi Operating Lease (OLSS)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5" name="TextBox 23"/>
          <p:cNvSpPr txBox="1">
            <a:spLocks noChangeArrowheads="1"/>
          </p:cNvSpPr>
          <p:nvPr/>
        </p:nvSpPr>
        <p:spPr bwMode="auto">
          <a:xfrm>
            <a:off x="152400" y="83820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b="0" u="sng" dirty="0" smtClean="0">
                <a:latin typeface="Calibri" pitchFamily="34" charset="0"/>
              </a:rPr>
              <a:t>Maksud dan Tujuan Pembuatan Aplikasi Operating Lease (OLSS):</a:t>
            </a:r>
          </a:p>
          <a:p>
            <a:r>
              <a:rPr lang="en-US" sz="1400" b="0" dirty="0" err="1" smtClean="0">
                <a:latin typeface="Calibri" pitchFamily="34" charset="0"/>
              </a:rPr>
              <a:t>Aplikasi</a:t>
            </a:r>
            <a:r>
              <a:rPr lang="en-US" sz="1400" b="0" dirty="0" smtClean="0">
                <a:latin typeface="Calibri" pitchFamily="34" charset="0"/>
              </a:rPr>
              <a:t> Operating Lease </a:t>
            </a:r>
            <a:r>
              <a:rPr lang="en-US" sz="1400" b="0" dirty="0" err="1" smtClean="0">
                <a:latin typeface="Calibri" pitchFamily="34" charset="0"/>
              </a:rPr>
              <a:t>dibuat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untuk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mengelola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informasi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i="1" dirty="0" smtClean="0">
                <a:latin typeface="Calibri" pitchFamily="34" charset="0"/>
              </a:rPr>
              <a:t>customer</a:t>
            </a:r>
            <a:r>
              <a:rPr lang="en-US" sz="1400" b="0" dirty="0" smtClean="0">
                <a:latin typeface="Calibri" pitchFamily="34" charset="0"/>
              </a:rPr>
              <a:t>, </a:t>
            </a:r>
            <a:r>
              <a:rPr lang="en-US" sz="1400" b="0" i="1" dirty="0" smtClean="0">
                <a:latin typeface="Calibri" pitchFamily="34" charset="0"/>
              </a:rPr>
              <a:t>supplier</a:t>
            </a:r>
            <a:r>
              <a:rPr lang="en-US" sz="1400" b="0" dirty="0" smtClean="0">
                <a:latin typeface="Calibri" pitchFamily="34" charset="0"/>
              </a:rPr>
              <a:t>, </a:t>
            </a:r>
            <a:r>
              <a:rPr lang="en-US" sz="1400" b="0" dirty="0" err="1" smtClean="0">
                <a:latin typeface="Calibri" pitchFamily="34" charset="0"/>
              </a:rPr>
              <a:t>dan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i="1" dirty="0" smtClean="0">
                <a:latin typeface="Calibri" pitchFamily="34" charset="0"/>
              </a:rPr>
              <a:t>product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dan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juga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untuk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mengelola</a:t>
            </a:r>
            <a:r>
              <a:rPr lang="en-US" sz="1400" b="0" dirty="0" smtClean="0">
                <a:latin typeface="Calibri" pitchFamily="34" charset="0"/>
              </a:rPr>
              <a:t> data </a:t>
            </a:r>
            <a:r>
              <a:rPr lang="en-US" sz="1400" b="0" dirty="0" err="1" smtClean="0">
                <a:latin typeface="Calibri" pitchFamily="34" charset="0"/>
              </a:rPr>
              <a:t>transaksi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seperti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i="1" dirty="0" smtClean="0">
                <a:latin typeface="Calibri" pitchFamily="34" charset="0"/>
              </a:rPr>
              <a:t>calculation </a:t>
            </a:r>
            <a:r>
              <a:rPr lang="en-US" sz="1400" b="0" i="1" dirty="0" smtClean="0">
                <a:latin typeface="Calibri" pitchFamily="34" charset="0"/>
              </a:rPr>
              <a:t>of operating lease</a:t>
            </a:r>
            <a:r>
              <a:rPr lang="en-US" sz="1400" b="0" dirty="0" smtClean="0">
                <a:latin typeface="Calibri" pitchFamily="34" charset="0"/>
              </a:rPr>
              <a:t>, </a:t>
            </a:r>
            <a:r>
              <a:rPr lang="en-US" sz="1400" b="0" i="1" dirty="0" smtClean="0">
                <a:latin typeface="Calibri" pitchFamily="34" charset="0"/>
              </a:rPr>
              <a:t>calculation of refinance</a:t>
            </a:r>
            <a:r>
              <a:rPr lang="en-US" sz="1400" b="0" dirty="0" smtClean="0">
                <a:latin typeface="Calibri" pitchFamily="34" charset="0"/>
              </a:rPr>
              <a:t>, </a:t>
            </a:r>
            <a:r>
              <a:rPr lang="en-US" sz="1400" b="0" i="1" dirty="0" smtClean="0">
                <a:latin typeface="Calibri" pitchFamily="34" charset="0"/>
              </a:rPr>
              <a:t>maintenance service record inquiry</a:t>
            </a:r>
            <a:r>
              <a:rPr lang="en-US" sz="1400" b="0" dirty="0" smtClean="0">
                <a:latin typeface="Calibri" pitchFamily="34" charset="0"/>
              </a:rPr>
              <a:t>, </a:t>
            </a:r>
            <a:r>
              <a:rPr lang="en-US" sz="1400" b="0" dirty="0" err="1" smtClean="0">
                <a:latin typeface="Calibri" pitchFamily="34" charset="0"/>
              </a:rPr>
              <a:t>dan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i="1" dirty="0" smtClean="0">
                <a:latin typeface="Calibri" pitchFamily="34" charset="0"/>
              </a:rPr>
              <a:t>billing payment status inquiry</a:t>
            </a:r>
            <a:endParaRPr lang="id-ID" sz="1400" b="0" i="1" dirty="0">
              <a:latin typeface="Calibri" pitchFamily="34" charset="0"/>
            </a:endParaRPr>
          </a:p>
        </p:txBody>
      </p:sp>
      <p:sp>
        <p:nvSpPr>
          <p:cNvPr id="7" name="TextBox 23"/>
          <p:cNvSpPr txBox="1">
            <a:spLocks noChangeArrowheads="1"/>
          </p:cNvSpPr>
          <p:nvPr/>
        </p:nvSpPr>
        <p:spPr bwMode="auto">
          <a:xfrm>
            <a:off x="152400" y="2054423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b="0" u="sng" dirty="0" smtClean="0">
                <a:latin typeface="Calibri" pitchFamily="34" charset="0"/>
              </a:rPr>
              <a:t>Gambaran Pengembangan Aplikasi Operating Lease (OLSS</a:t>
            </a:r>
            <a:r>
              <a:rPr lang="id-ID" sz="1400" b="0" u="sng" dirty="0" smtClean="0">
                <a:latin typeface="Calibri" pitchFamily="34" charset="0"/>
              </a:rPr>
              <a:t>):</a:t>
            </a:r>
            <a:endParaRPr lang="id-ID" sz="1400" b="0" u="sng" dirty="0" smtClean="0">
              <a:latin typeface="Calibri" pitchFamily="34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609600" y="2531533"/>
          <a:ext cx="6629400" cy="3488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bluWin7\Desktop\Untitled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" y="889000"/>
            <a:ext cx="8813800" cy="4711700"/>
          </a:xfrm>
          <a:prstGeom prst="rect">
            <a:avLst/>
          </a:prstGeom>
          <a:noFill/>
        </p:spPr>
      </p:pic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152400" y="152400"/>
            <a:ext cx="6477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2.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Modul Yang Tersedia di Aplikasi Operating Lease (OLSS)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6" name="Footer Placeholder 4"/>
          <p:cNvSpPr txBox="1">
            <a:spLocks noGrp="1"/>
          </p:cNvSpPr>
          <p:nvPr/>
        </p:nvSpPr>
        <p:spPr bwMode="auto">
          <a:xfrm>
            <a:off x="1066800" y="1063625"/>
            <a:ext cx="7772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id-ID" altLang="ja-JP" sz="2000" dirty="0" smtClean="0">
                <a:latin typeface="Calibri" pitchFamily="34" charset="0"/>
                <a:ea typeface="MS PGothic" pitchFamily="34" charset="-128"/>
                <a:cs typeface="Times New Roman" pitchFamily="18" charset="0"/>
              </a:rPr>
              <a:t>Modul Pada Aplikasi Operating Lease Phase 1</a:t>
            </a:r>
            <a:endParaRPr lang="en-US" altLang="ja-JP" sz="2000" dirty="0"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152400" y="6096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b="0" dirty="0" smtClean="0">
                <a:latin typeface="Calibri" pitchFamily="34" charset="0"/>
              </a:rPr>
              <a:t>Deskripsi Modul</a:t>
            </a:r>
            <a:endParaRPr lang="id-ID" sz="1400" b="0" dirty="0">
              <a:latin typeface="Calibri" pitchFamily="34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152400" y="152400"/>
            <a:ext cx="6477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2.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Modul Yang Tersedia di Aplikasi Operating Lease (OLSS)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7" name="TextBox 23"/>
          <p:cNvSpPr txBox="1">
            <a:spLocks noChangeArrowheads="1"/>
          </p:cNvSpPr>
          <p:nvPr/>
        </p:nvSpPr>
        <p:spPr bwMode="auto">
          <a:xfrm>
            <a:off x="381000" y="1066800"/>
            <a:ext cx="9144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u="sng" dirty="0" smtClean="0">
                <a:latin typeface="Calibri" pitchFamily="34" charset="0"/>
              </a:rPr>
              <a:t>A.1 Marketing</a:t>
            </a:r>
            <a:endParaRPr lang="id-ID" sz="1400" u="sng" dirty="0" smtClean="0">
              <a:latin typeface="Calibri" pitchFamily="34" charset="0"/>
            </a:endParaRPr>
          </a:p>
          <a:p>
            <a:r>
              <a:rPr lang="en-US" sz="1400" b="0" dirty="0" err="1" smtClean="0">
                <a:latin typeface="Calibri" pitchFamily="34" charset="0"/>
              </a:rPr>
              <a:t>Modul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ini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menangani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proses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kalkulasi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i="1" dirty="0" smtClean="0">
                <a:latin typeface="Calibri" pitchFamily="34" charset="0"/>
              </a:rPr>
              <a:t>operating lease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dan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i="1" dirty="0" smtClean="0">
                <a:latin typeface="Calibri" pitchFamily="34" charset="0"/>
              </a:rPr>
              <a:t>refinance</a:t>
            </a:r>
            <a:r>
              <a:rPr lang="en-US" sz="1400" b="0" dirty="0" smtClean="0">
                <a:latin typeface="Calibri" pitchFamily="34" charset="0"/>
              </a:rPr>
              <a:t>, </a:t>
            </a:r>
            <a:r>
              <a:rPr lang="en-US" sz="1400" b="0" dirty="0" err="1" smtClean="0">
                <a:latin typeface="Calibri" pitchFamily="34" charset="0"/>
              </a:rPr>
              <a:t>termasuk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juga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i="1" dirty="0" smtClean="0">
                <a:latin typeface="Calibri" pitchFamily="34" charset="0"/>
              </a:rPr>
              <a:t>quotation </a:t>
            </a:r>
            <a:r>
              <a:rPr lang="en-US" sz="1400" b="0" dirty="0" err="1" smtClean="0">
                <a:latin typeface="Calibri" pitchFamily="34" charset="0"/>
              </a:rPr>
              <a:t>dan</a:t>
            </a:r>
            <a:r>
              <a:rPr lang="en-US" sz="1400" b="0" i="1" dirty="0" smtClean="0">
                <a:latin typeface="Calibri" pitchFamily="34" charset="0"/>
              </a:rPr>
              <a:t> internal proposal</a:t>
            </a:r>
            <a:r>
              <a:rPr lang="en-US" sz="1400" b="0" dirty="0" smtClean="0">
                <a:latin typeface="Calibri" pitchFamily="34" charset="0"/>
              </a:rPr>
              <a:t>. </a:t>
            </a:r>
            <a:r>
              <a:rPr lang="en-US" sz="1400" b="0" dirty="0" err="1" smtClean="0">
                <a:latin typeface="Calibri" pitchFamily="34" charset="0"/>
              </a:rPr>
              <a:t>Untuk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menggunakan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modul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ini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diperlukan</a:t>
            </a:r>
            <a:r>
              <a:rPr lang="en-US" sz="1400" b="0" dirty="0" smtClean="0">
                <a:latin typeface="Calibri" pitchFamily="34" charset="0"/>
              </a:rPr>
              <a:t> data input </a:t>
            </a:r>
            <a:r>
              <a:rPr lang="en-US" sz="1400" b="0" dirty="0" err="1" smtClean="0">
                <a:latin typeface="Calibri" pitchFamily="34" charset="0"/>
              </a:rPr>
              <a:t>pendukung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seperti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i="1" dirty="0" smtClean="0">
                <a:latin typeface="Calibri" pitchFamily="34" charset="0"/>
              </a:rPr>
              <a:t>maintenance cost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dan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i="1" dirty="0" smtClean="0">
                <a:latin typeface="Calibri" pitchFamily="34" charset="0"/>
              </a:rPr>
              <a:t>insurance cost</a:t>
            </a:r>
            <a:r>
              <a:rPr lang="en-US" sz="1400" b="0" dirty="0" smtClean="0">
                <a:latin typeface="Calibri" pitchFamily="34" charset="0"/>
              </a:rPr>
              <a:t>.</a:t>
            </a:r>
            <a:endParaRPr lang="id-ID" sz="1400" b="0" i="1" dirty="0">
              <a:latin typeface="Calibri" pitchFamily="34" charset="0"/>
            </a:endParaRPr>
          </a:p>
        </p:txBody>
      </p:sp>
      <p:sp>
        <p:nvSpPr>
          <p:cNvPr id="8" name="TextBox 23"/>
          <p:cNvSpPr txBox="1">
            <a:spLocks noChangeArrowheads="1"/>
          </p:cNvSpPr>
          <p:nvPr/>
        </p:nvSpPr>
        <p:spPr bwMode="auto">
          <a:xfrm>
            <a:off x="381000" y="1865293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u="sng" dirty="0" smtClean="0">
                <a:latin typeface="Calibri" pitchFamily="34" charset="0"/>
              </a:rPr>
              <a:t>A.2 Maintenance</a:t>
            </a:r>
            <a:endParaRPr lang="id-ID" sz="1400" u="sng" dirty="0" smtClean="0">
              <a:latin typeface="Calibri" pitchFamily="34" charset="0"/>
            </a:endParaRPr>
          </a:p>
          <a:p>
            <a:r>
              <a:rPr lang="en-US" sz="1400" b="0" dirty="0" err="1" smtClean="0">
                <a:latin typeface="Calibri" pitchFamily="34" charset="0"/>
              </a:rPr>
              <a:t>Modul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ini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digunakan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untuk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mencatat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riwayat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i="1" dirty="0" smtClean="0">
                <a:latin typeface="Calibri" pitchFamily="34" charset="0"/>
              </a:rPr>
              <a:t>maintenance </a:t>
            </a:r>
            <a:r>
              <a:rPr lang="en-US" sz="1400" b="0" dirty="0" err="1" smtClean="0">
                <a:latin typeface="Calibri" pitchFamily="34" charset="0"/>
              </a:rPr>
              <a:t>dari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i="1" dirty="0" smtClean="0">
                <a:latin typeface="Calibri" pitchFamily="34" charset="0"/>
              </a:rPr>
              <a:t>object lease</a:t>
            </a:r>
            <a:r>
              <a:rPr lang="en-US" sz="1400" b="0" dirty="0" smtClean="0">
                <a:latin typeface="Calibri" pitchFamily="34" charset="0"/>
              </a:rPr>
              <a:t>. </a:t>
            </a:r>
            <a:r>
              <a:rPr lang="en-US" sz="1400" b="0" dirty="0" err="1" smtClean="0">
                <a:latin typeface="Calibri" pitchFamily="34" charset="0"/>
              </a:rPr>
              <a:t>Setelah</a:t>
            </a:r>
            <a:r>
              <a:rPr lang="en-US" sz="1400" b="0" dirty="0" smtClean="0">
                <a:latin typeface="Calibri" pitchFamily="34" charset="0"/>
              </a:rPr>
              <a:t> data </a:t>
            </a:r>
            <a:r>
              <a:rPr lang="en-US" sz="1400" b="0" i="1" dirty="0" smtClean="0">
                <a:latin typeface="Calibri" pitchFamily="34" charset="0"/>
              </a:rPr>
              <a:t>maintenance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dicatat</a:t>
            </a:r>
            <a:r>
              <a:rPr lang="en-US" sz="1400" b="0" dirty="0" smtClean="0">
                <a:latin typeface="Calibri" pitchFamily="34" charset="0"/>
              </a:rPr>
              <a:t>, </a:t>
            </a:r>
            <a:r>
              <a:rPr lang="en-US" sz="1400" b="0" dirty="0" err="1" smtClean="0">
                <a:latin typeface="Calibri" pitchFamily="34" charset="0"/>
              </a:rPr>
              <a:t>pengguna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dapat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mencari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dan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memeriksa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informasi</a:t>
            </a:r>
            <a:r>
              <a:rPr lang="en-US" sz="1400" b="0" dirty="0" smtClean="0">
                <a:latin typeface="Calibri" pitchFamily="34" charset="0"/>
              </a:rPr>
              <a:t> yang </a:t>
            </a:r>
            <a:r>
              <a:rPr lang="en-US" sz="1400" b="0" dirty="0" err="1" smtClean="0">
                <a:latin typeface="Calibri" pitchFamily="34" charset="0"/>
              </a:rPr>
              <a:t>diperlukan</a:t>
            </a:r>
            <a:r>
              <a:rPr lang="en-US" sz="1400" b="0" dirty="0" smtClean="0">
                <a:latin typeface="Calibri" pitchFamily="34" charset="0"/>
              </a:rPr>
              <a:t>. </a:t>
            </a:r>
            <a:r>
              <a:rPr lang="en-US" sz="1400" b="0" dirty="0" err="1" smtClean="0">
                <a:latin typeface="Calibri" pitchFamily="34" charset="0"/>
              </a:rPr>
              <a:t>Modul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ini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menyediakan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informasi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kapan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i="1" dirty="0" smtClean="0">
                <a:latin typeface="Calibri" pitchFamily="34" charset="0"/>
              </a:rPr>
              <a:t>maintenance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harus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dilakukan</a:t>
            </a:r>
            <a:r>
              <a:rPr lang="en-US" sz="1400" b="0" dirty="0" smtClean="0">
                <a:latin typeface="Calibri" pitchFamily="34" charset="0"/>
              </a:rPr>
              <a:t>, </a:t>
            </a:r>
            <a:r>
              <a:rPr lang="en-US" sz="1400" b="0" dirty="0" err="1" smtClean="0">
                <a:latin typeface="Calibri" pitchFamily="34" charset="0"/>
              </a:rPr>
              <a:t>apa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saja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i="1" dirty="0" smtClean="0">
                <a:latin typeface="Calibri" pitchFamily="34" charset="0"/>
              </a:rPr>
              <a:t>item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dan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i="1" dirty="0" smtClean="0">
                <a:latin typeface="Calibri" pitchFamily="34" charset="0"/>
              </a:rPr>
              <a:t>part</a:t>
            </a:r>
            <a:r>
              <a:rPr lang="en-US" sz="1400" b="0" dirty="0" smtClean="0">
                <a:latin typeface="Calibri" pitchFamily="34" charset="0"/>
              </a:rPr>
              <a:t> yang </a:t>
            </a:r>
            <a:r>
              <a:rPr lang="en-US" sz="1400" b="0" dirty="0" err="1" smtClean="0">
                <a:latin typeface="Calibri" pitchFamily="34" charset="0"/>
              </a:rPr>
              <a:t>digunakan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saat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i="1" dirty="0" smtClean="0">
                <a:latin typeface="Calibri" pitchFamily="34" charset="0"/>
              </a:rPr>
              <a:t>maintenance</a:t>
            </a:r>
            <a:r>
              <a:rPr lang="en-US" sz="1400" b="0" dirty="0" smtClean="0">
                <a:latin typeface="Calibri" pitchFamily="34" charset="0"/>
              </a:rPr>
              <a:t>, </a:t>
            </a:r>
            <a:r>
              <a:rPr lang="en-US" sz="1400" b="0" dirty="0" err="1" smtClean="0">
                <a:latin typeface="Calibri" pitchFamily="34" charset="0"/>
              </a:rPr>
              <a:t>dan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i="1" dirty="0" smtClean="0">
                <a:latin typeface="Calibri" pitchFamily="34" charset="0"/>
              </a:rPr>
              <a:t>controlling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i="1" dirty="0" smtClean="0">
                <a:latin typeface="Calibri" pitchFamily="34" charset="0"/>
              </a:rPr>
              <a:t>maintenance budget</a:t>
            </a:r>
            <a:r>
              <a:rPr lang="en-US" sz="1400" b="0" dirty="0" smtClean="0">
                <a:latin typeface="Calibri" pitchFamily="34" charset="0"/>
              </a:rPr>
              <a:t>.</a:t>
            </a:r>
            <a:endParaRPr lang="id-ID" sz="1400" b="0" i="1" dirty="0">
              <a:latin typeface="Calibri" pitchFamily="34" charset="0"/>
            </a:endParaRPr>
          </a:p>
        </p:txBody>
      </p:sp>
      <p:sp>
        <p:nvSpPr>
          <p:cNvPr id="9" name="TextBox 23"/>
          <p:cNvSpPr txBox="1">
            <a:spLocks noChangeArrowheads="1"/>
          </p:cNvSpPr>
          <p:nvPr/>
        </p:nvSpPr>
        <p:spPr bwMode="auto">
          <a:xfrm>
            <a:off x="381000" y="2855893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u="sng" dirty="0" smtClean="0">
                <a:latin typeface="Calibri" pitchFamily="34" charset="0"/>
              </a:rPr>
              <a:t>A.3 Collection</a:t>
            </a:r>
            <a:endParaRPr lang="id-ID" sz="1400" u="sng" dirty="0" smtClean="0">
              <a:latin typeface="Calibri" pitchFamily="34" charset="0"/>
            </a:endParaRPr>
          </a:p>
          <a:p>
            <a:r>
              <a:rPr lang="en-US" sz="1400" b="0" dirty="0" err="1" smtClean="0">
                <a:latin typeface="Calibri" pitchFamily="34" charset="0"/>
              </a:rPr>
              <a:t>Modul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ini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digunakan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untuk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mengelola</a:t>
            </a:r>
            <a:r>
              <a:rPr lang="en-US" sz="1400" b="0" dirty="0" smtClean="0">
                <a:latin typeface="Calibri" pitchFamily="34" charset="0"/>
              </a:rPr>
              <a:t> data </a:t>
            </a:r>
            <a:r>
              <a:rPr lang="en-US" sz="1400" b="0" i="1" dirty="0" smtClean="0">
                <a:latin typeface="Calibri" pitchFamily="34" charset="0"/>
              </a:rPr>
              <a:t>billing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dan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i="1" dirty="0" smtClean="0">
                <a:latin typeface="Calibri" pitchFamily="34" charset="0"/>
              </a:rPr>
              <a:t>payment history</a:t>
            </a:r>
            <a:r>
              <a:rPr lang="en-US" sz="1400" b="0" dirty="0" smtClean="0">
                <a:latin typeface="Calibri" pitchFamily="34" charset="0"/>
              </a:rPr>
              <a:t>. </a:t>
            </a:r>
            <a:r>
              <a:rPr lang="en-US" sz="1400" b="0" dirty="0" err="1" smtClean="0">
                <a:latin typeface="Calibri" pitchFamily="34" charset="0"/>
              </a:rPr>
              <a:t>Modul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ini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menyediakan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informasi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i="1" dirty="0" smtClean="0">
                <a:latin typeface="Calibri" pitchFamily="34" charset="0"/>
              </a:rPr>
              <a:t>payment schedule</a:t>
            </a:r>
            <a:r>
              <a:rPr lang="en-US" sz="1400" b="0" dirty="0" smtClean="0">
                <a:latin typeface="Calibri" pitchFamily="34" charset="0"/>
              </a:rPr>
              <a:t>, </a:t>
            </a:r>
            <a:r>
              <a:rPr lang="en-US" sz="1400" b="0" dirty="0" err="1" smtClean="0">
                <a:latin typeface="Calibri" pitchFamily="34" charset="0"/>
              </a:rPr>
              <a:t>kapan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i="1" dirty="0" smtClean="0">
                <a:latin typeface="Calibri" pitchFamily="34" charset="0"/>
              </a:rPr>
              <a:t>invoice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harus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dikeluarkan</a:t>
            </a:r>
            <a:r>
              <a:rPr lang="en-US" sz="1400" b="0" dirty="0" smtClean="0">
                <a:latin typeface="Calibri" pitchFamily="34" charset="0"/>
              </a:rPr>
              <a:t>, </a:t>
            </a:r>
            <a:r>
              <a:rPr lang="en-US" sz="1400" b="0" dirty="0" err="1" smtClean="0">
                <a:latin typeface="Calibri" pitchFamily="34" charset="0"/>
              </a:rPr>
              <a:t>berapa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i="1" dirty="0" smtClean="0">
                <a:latin typeface="Calibri" pitchFamily="34" charset="0"/>
              </a:rPr>
              <a:t>billing</a:t>
            </a:r>
            <a:r>
              <a:rPr lang="en-US" sz="1400" b="0" dirty="0" smtClean="0">
                <a:latin typeface="Calibri" pitchFamily="34" charset="0"/>
              </a:rPr>
              <a:t> yang </a:t>
            </a:r>
            <a:r>
              <a:rPr lang="en-US" sz="1400" b="0" dirty="0" err="1" smtClean="0">
                <a:latin typeface="Calibri" pitchFamily="34" charset="0"/>
              </a:rPr>
              <a:t>belum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terbayar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dan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pinalti</a:t>
            </a:r>
            <a:r>
              <a:rPr lang="en-US" sz="1400" b="0" dirty="0" smtClean="0">
                <a:latin typeface="Calibri" pitchFamily="34" charset="0"/>
              </a:rPr>
              <a:t> yang </a:t>
            </a:r>
            <a:r>
              <a:rPr lang="en-US" sz="1400" b="0" dirty="0" err="1" smtClean="0">
                <a:latin typeface="Calibri" pitchFamily="34" charset="0"/>
              </a:rPr>
              <a:t>timbul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dari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keterlambatan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pembayaran</a:t>
            </a:r>
            <a:endParaRPr lang="id-ID" sz="1400" b="0" i="1" dirty="0">
              <a:latin typeface="Calibri" pitchFamily="34" charset="0"/>
            </a:endParaRPr>
          </a:p>
        </p:txBody>
      </p:sp>
      <p:sp>
        <p:nvSpPr>
          <p:cNvPr id="10" name="TextBox 23"/>
          <p:cNvSpPr txBox="1">
            <a:spLocks noChangeArrowheads="1"/>
          </p:cNvSpPr>
          <p:nvPr/>
        </p:nvSpPr>
        <p:spPr bwMode="auto">
          <a:xfrm>
            <a:off x="381000" y="3896380"/>
            <a:ext cx="9144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u="sng" dirty="0" smtClean="0">
                <a:latin typeface="Calibri" pitchFamily="34" charset="0"/>
              </a:rPr>
              <a:t>A.4 Maintain Master Data</a:t>
            </a:r>
            <a:endParaRPr lang="id-ID" sz="1400" u="sng" dirty="0" smtClean="0">
              <a:latin typeface="Calibri" pitchFamily="34" charset="0"/>
            </a:endParaRPr>
          </a:p>
          <a:p>
            <a:r>
              <a:rPr lang="en-US" sz="1400" b="0" dirty="0" err="1" smtClean="0">
                <a:latin typeface="Calibri" pitchFamily="34" charset="0"/>
              </a:rPr>
              <a:t>Modul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ini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digunakan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untuk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mengelola</a:t>
            </a:r>
            <a:r>
              <a:rPr lang="en-US" sz="1400" b="0" dirty="0" smtClean="0">
                <a:latin typeface="Calibri" pitchFamily="34" charset="0"/>
              </a:rPr>
              <a:t> data master </a:t>
            </a:r>
            <a:r>
              <a:rPr lang="en-US" sz="1400" b="0" dirty="0" err="1" smtClean="0">
                <a:latin typeface="Calibri" pitchFamily="34" charset="0"/>
              </a:rPr>
              <a:t>meliputi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i="1" dirty="0" smtClean="0">
                <a:latin typeface="Calibri" pitchFamily="34" charset="0"/>
              </a:rPr>
              <a:t>customer</a:t>
            </a:r>
            <a:r>
              <a:rPr lang="en-US" sz="1400" b="0" dirty="0" smtClean="0">
                <a:latin typeface="Calibri" pitchFamily="34" charset="0"/>
              </a:rPr>
              <a:t>, </a:t>
            </a:r>
            <a:r>
              <a:rPr lang="en-US" sz="1400" b="0" i="1" dirty="0" smtClean="0">
                <a:latin typeface="Calibri" pitchFamily="34" charset="0"/>
              </a:rPr>
              <a:t>supplier</a:t>
            </a:r>
            <a:r>
              <a:rPr lang="en-US" sz="1400" b="0" dirty="0" smtClean="0">
                <a:latin typeface="Calibri" pitchFamily="34" charset="0"/>
              </a:rPr>
              <a:t>, </a:t>
            </a:r>
            <a:r>
              <a:rPr lang="en-US" sz="1400" b="0" dirty="0" err="1" smtClean="0">
                <a:latin typeface="Calibri" pitchFamily="34" charset="0"/>
              </a:rPr>
              <a:t>dan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i="1" dirty="0" smtClean="0">
                <a:latin typeface="Calibri" pitchFamily="34" charset="0"/>
              </a:rPr>
              <a:t>product</a:t>
            </a:r>
            <a:r>
              <a:rPr lang="en-US" sz="1400" b="0" dirty="0" smtClean="0">
                <a:latin typeface="Calibri" pitchFamily="34" charset="0"/>
              </a:rPr>
              <a:t>. Data </a:t>
            </a:r>
            <a:r>
              <a:rPr lang="en-US" sz="1400" b="0" dirty="0" err="1" smtClean="0">
                <a:latin typeface="Calibri" pitchFamily="34" charset="0"/>
              </a:rPr>
              <a:t>tersebut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akan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digunakan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pada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aktivitas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transaksi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i="1" dirty="0" smtClean="0">
                <a:latin typeface="Calibri" pitchFamily="34" charset="0"/>
              </a:rPr>
              <a:t>operating lease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dirty="0" err="1" smtClean="0">
                <a:latin typeface="Calibri" pitchFamily="34" charset="0"/>
              </a:rPr>
              <a:t>dan</a:t>
            </a:r>
            <a:r>
              <a:rPr lang="en-US" sz="1400" b="0" dirty="0" smtClean="0">
                <a:latin typeface="Calibri" pitchFamily="34" charset="0"/>
              </a:rPr>
              <a:t> </a:t>
            </a:r>
            <a:r>
              <a:rPr lang="en-US" sz="1400" b="0" i="1" dirty="0" smtClean="0">
                <a:latin typeface="Calibri" pitchFamily="34" charset="0"/>
              </a:rPr>
              <a:t>refinance</a:t>
            </a:r>
            <a:r>
              <a:rPr lang="en-US" sz="1400" b="0" dirty="0" smtClean="0">
                <a:latin typeface="Calibri" pitchFamily="34" charset="0"/>
              </a:rPr>
              <a:t>.</a:t>
            </a:r>
            <a:endParaRPr lang="id-ID" sz="1400" b="0" i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 txBox="1">
            <a:spLocks noGrp="1"/>
          </p:cNvSpPr>
          <p:nvPr/>
        </p:nvSpPr>
        <p:spPr bwMode="auto">
          <a:xfrm>
            <a:off x="152400" y="152400"/>
            <a:ext cx="6477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3.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Alur Proses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P</a:t>
            </a:r>
            <a:r>
              <a:rPr lang="en-US" altLang="ja-JP" sz="2000" dirty="0" err="1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enggunaan</a:t>
            </a:r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Aplikasi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Operating Lease (OLSS)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152400" y="6096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3.1 </a:t>
            </a:r>
            <a:r>
              <a:rPr lang="id-ID" sz="1400" b="0" dirty="0" smtClean="0">
                <a:latin typeface="Calibri" pitchFamily="34" charset="0"/>
              </a:rPr>
              <a:t>Modul </a:t>
            </a:r>
            <a:r>
              <a:rPr lang="en-US" sz="1400" b="0" dirty="0" smtClean="0">
                <a:latin typeface="Calibri" pitchFamily="34" charset="0"/>
              </a:rPr>
              <a:t>Marketing</a:t>
            </a:r>
            <a:endParaRPr lang="id-ID" sz="1400" b="0" dirty="0">
              <a:latin typeface="Calibri" pitchFamily="34" charset="0"/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599" y="1295400"/>
            <a:ext cx="863278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152400" y="6096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3.1.1 </a:t>
            </a:r>
            <a:r>
              <a:rPr lang="id-ID" sz="1400" b="0" dirty="0" smtClean="0">
                <a:latin typeface="Calibri" pitchFamily="34" charset="0"/>
              </a:rPr>
              <a:t>Modul Marketing: Menu </a:t>
            </a:r>
            <a:r>
              <a:rPr lang="en-US" sz="1400" b="0" i="1" dirty="0" smtClean="0">
                <a:latin typeface="Calibri" pitchFamily="34" charset="0"/>
              </a:rPr>
              <a:t>Calculation of Operating Lease</a:t>
            </a:r>
            <a:endParaRPr lang="id-ID" sz="1400" b="0" i="1" dirty="0">
              <a:latin typeface="Calibri" pitchFamily="34" charset="0"/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066800"/>
            <a:ext cx="8488736" cy="467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152400" y="152400"/>
            <a:ext cx="6477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3.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Alur Proses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P</a:t>
            </a:r>
            <a:r>
              <a:rPr lang="en-US" altLang="ja-JP" sz="2000" dirty="0" err="1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enggunaan</a:t>
            </a:r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Aplikasi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Operating Lease (OLSS)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152400" y="6096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3.1.2 </a:t>
            </a:r>
            <a:r>
              <a:rPr lang="en-US" sz="1400" b="0" dirty="0" err="1" smtClean="0">
                <a:latin typeface="Calibri" pitchFamily="34" charset="0"/>
              </a:rPr>
              <a:t>Modul</a:t>
            </a:r>
            <a:r>
              <a:rPr lang="en-US" sz="1400" b="0" dirty="0" smtClean="0">
                <a:latin typeface="Calibri" pitchFamily="34" charset="0"/>
              </a:rPr>
              <a:t> Marketing: Menu </a:t>
            </a:r>
            <a:r>
              <a:rPr lang="en-US" sz="1400" b="0" i="1" dirty="0" smtClean="0">
                <a:latin typeface="Calibri" pitchFamily="34" charset="0"/>
              </a:rPr>
              <a:t>Create </a:t>
            </a:r>
            <a:r>
              <a:rPr lang="en-US" sz="1400" b="0" i="1" dirty="0" smtClean="0">
                <a:latin typeface="Calibri" pitchFamily="34" charset="0"/>
              </a:rPr>
              <a:t>Internal Proposal of Operating Lease</a:t>
            </a:r>
            <a:endParaRPr lang="id-ID" sz="1400" b="0" i="1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95400"/>
            <a:ext cx="8449967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152400" y="152400"/>
            <a:ext cx="6477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3.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Alur Proses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P</a:t>
            </a:r>
            <a:r>
              <a:rPr lang="en-US" altLang="ja-JP" sz="2000" dirty="0" err="1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enggunaan</a:t>
            </a:r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Aplikasi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Operating Lease (OLSS)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152400" y="6096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3.1.3 </a:t>
            </a:r>
            <a:r>
              <a:rPr lang="en-US" sz="1400" b="0" dirty="0" err="1" smtClean="0">
                <a:latin typeface="Calibri" pitchFamily="34" charset="0"/>
              </a:rPr>
              <a:t>Modul</a:t>
            </a:r>
            <a:r>
              <a:rPr lang="en-US" sz="1400" b="0" dirty="0" smtClean="0">
                <a:latin typeface="Calibri" pitchFamily="34" charset="0"/>
              </a:rPr>
              <a:t> Marketing: Menu </a:t>
            </a:r>
            <a:r>
              <a:rPr lang="en-US" sz="1400" b="0" i="1" dirty="0" smtClean="0">
                <a:latin typeface="Calibri" pitchFamily="34" charset="0"/>
              </a:rPr>
              <a:t>Preparing </a:t>
            </a:r>
            <a:r>
              <a:rPr lang="en-US" sz="1400" b="0" i="1" dirty="0" smtClean="0">
                <a:latin typeface="Calibri" pitchFamily="34" charset="0"/>
              </a:rPr>
              <a:t>Quotation of Operating Lease</a:t>
            </a:r>
            <a:endParaRPr lang="id-ID" sz="1400" b="0" i="1" dirty="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143000"/>
            <a:ext cx="8481676" cy="462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152400" y="152400"/>
            <a:ext cx="6477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3.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Alur Proses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P</a:t>
            </a:r>
            <a:r>
              <a:rPr lang="en-US" altLang="ja-JP" sz="2000" dirty="0" err="1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enggunaan</a:t>
            </a:r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Aplikasi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Operating Lease (OLSS)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. Berlian Sistem Informasi">
  <a:themeElements>
    <a:clrScheme name="PT. Berlian Sistem Informas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T. Berlian Sistem Informasi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T. Berlian Sistem Informas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. Berlian Sistem Informas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. Berlian Sistem Informas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. Berlian Sistem Informas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. Berlian Sistem Informas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. Berlian Sistem Informas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. Berlian Sistem Informas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. Berlian Sistem Informas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. Berlian Sistem Informas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. Berlian Sistem Informas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. Berlian Sistem Informas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. Berlian Sistem Informas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48994</TotalTime>
  <Words>711</Words>
  <Application>Microsoft Office PowerPoint</Application>
  <PresentationFormat>A4 Paper (210x297 mm)</PresentationFormat>
  <Paragraphs>85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PT. Berlian Sistem Informasi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PT. Berlian Sistem Informasi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 Proposal</dc:title>
  <dc:creator>Enda Juanda</dc:creator>
  <cp:lastModifiedBy>UbluWin7</cp:lastModifiedBy>
  <cp:revision>2520</cp:revision>
  <dcterms:created xsi:type="dcterms:W3CDTF">2005-06-19T12:45:24Z</dcterms:created>
  <dcterms:modified xsi:type="dcterms:W3CDTF">2015-08-06T03:10:02Z</dcterms:modified>
</cp:coreProperties>
</file>