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2"/>
  </p:notesMasterIdLst>
  <p:handoutMasterIdLst>
    <p:handoutMasterId r:id="rId23"/>
  </p:handoutMasterIdLst>
  <p:sldIdLst>
    <p:sldId id="540" r:id="rId2"/>
    <p:sldId id="541" r:id="rId3"/>
    <p:sldId id="735" r:id="rId4"/>
    <p:sldId id="720" r:id="rId5"/>
    <p:sldId id="736" r:id="rId6"/>
    <p:sldId id="737" r:id="rId7"/>
    <p:sldId id="738" r:id="rId8"/>
    <p:sldId id="739" r:id="rId9"/>
    <p:sldId id="740" r:id="rId10"/>
    <p:sldId id="741" r:id="rId11"/>
    <p:sldId id="742" r:id="rId12"/>
    <p:sldId id="743" r:id="rId13"/>
    <p:sldId id="744" r:id="rId14"/>
    <p:sldId id="745" r:id="rId15"/>
    <p:sldId id="746" r:id="rId16"/>
    <p:sldId id="747" r:id="rId17"/>
    <p:sldId id="748" r:id="rId18"/>
    <p:sldId id="749" r:id="rId19"/>
    <p:sldId id="750" r:id="rId20"/>
    <p:sldId id="751" r:id="rId21"/>
  </p:sldIdLst>
  <p:sldSz cx="9906000" cy="6858000" type="A4"/>
  <p:notesSz cx="7315200" cy="9601200"/>
  <p:defaultTextStyle>
    <a:defPPr>
      <a:defRPr lang="en-US"/>
    </a:defPPr>
    <a:lvl1pPr algn="l" rtl="0" fontAlgn="base">
      <a:spcBef>
        <a:spcPct val="0"/>
      </a:spcBef>
      <a:spcAft>
        <a:spcPct val="0"/>
      </a:spcAft>
      <a:defRPr sz="2800" b="1" kern="1200">
        <a:solidFill>
          <a:schemeClr val="tx1"/>
        </a:solidFill>
        <a:latin typeface="Trebuchet MS" pitchFamily="34" charset="0"/>
        <a:ea typeface="+mn-ea"/>
        <a:cs typeface="Arial" pitchFamily="34" charset="0"/>
      </a:defRPr>
    </a:lvl1pPr>
    <a:lvl2pPr marL="457200" algn="l" rtl="0" fontAlgn="base">
      <a:spcBef>
        <a:spcPct val="0"/>
      </a:spcBef>
      <a:spcAft>
        <a:spcPct val="0"/>
      </a:spcAft>
      <a:defRPr sz="2800" b="1" kern="1200">
        <a:solidFill>
          <a:schemeClr val="tx1"/>
        </a:solidFill>
        <a:latin typeface="Trebuchet MS" pitchFamily="34" charset="0"/>
        <a:ea typeface="+mn-ea"/>
        <a:cs typeface="Arial" pitchFamily="34" charset="0"/>
      </a:defRPr>
    </a:lvl2pPr>
    <a:lvl3pPr marL="914400" algn="l" rtl="0" fontAlgn="base">
      <a:spcBef>
        <a:spcPct val="0"/>
      </a:spcBef>
      <a:spcAft>
        <a:spcPct val="0"/>
      </a:spcAft>
      <a:defRPr sz="2800" b="1" kern="1200">
        <a:solidFill>
          <a:schemeClr val="tx1"/>
        </a:solidFill>
        <a:latin typeface="Trebuchet MS" pitchFamily="34" charset="0"/>
        <a:ea typeface="+mn-ea"/>
        <a:cs typeface="Arial" pitchFamily="34" charset="0"/>
      </a:defRPr>
    </a:lvl3pPr>
    <a:lvl4pPr marL="1371600" algn="l" rtl="0" fontAlgn="base">
      <a:spcBef>
        <a:spcPct val="0"/>
      </a:spcBef>
      <a:spcAft>
        <a:spcPct val="0"/>
      </a:spcAft>
      <a:defRPr sz="2800" b="1" kern="1200">
        <a:solidFill>
          <a:schemeClr val="tx1"/>
        </a:solidFill>
        <a:latin typeface="Trebuchet MS" pitchFamily="34" charset="0"/>
        <a:ea typeface="+mn-ea"/>
        <a:cs typeface="Arial" pitchFamily="34" charset="0"/>
      </a:defRPr>
    </a:lvl4pPr>
    <a:lvl5pPr marL="1828800" algn="l" rtl="0" fontAlgn="base">
      <a:spcBef>
        <a:spcPct val="0"/>
      </a:spcBef>
      <a:spcAft>
        <a:spcPct val="0"/>
      </a:spcAft>
      <a:defRPr sz="2800" b="1" kern="1200">
        <a:solidFill>
          <a:schemeClr val="tx1"/>
        </a:solidFill>
        <a:latin typeface="Trebuchet MS" pitchFamily="34" charset="0"/>
        <a:ea typeface="+mn-ea"/>
        <a:cs typeface="Arial" pitchFamily="34" charset="0"/>
      </a:defRPr>
    </a:lvl5pPr>
    <a:lvl6pPr marL="2286000" algn="l" defTabSz="914400" rtl="0" eaLnBrk="1" latinLnBrk="0" hangingPunct="1">
      <a:defRPr sz="2800" b="1" kern="1200">
        <a:solidFill>
          <a:schemeClr val="tx1"/>
        </a:solidFill>
        <a:latin typeface="Trebuchet MS" pitchFamily="34" charset="0"/>
        <a:ea typeface="+mn-ea"/>
        <a:cs typeface="Arial" pitchFamily="34" charset="0"/>
      </a:defRPr>
    </a:lvl6pPr>
    <a:lvl7pPr marL="2743200" algn="l" defTabSz="914400" rtl="0" eaLnBrk="1" latinLnBrk="0" hangingPunct="1">
      <a:defRPr sz="2800" b="1" kern="1200">
        <a:solidFill>
          <a:schemeClr val="tx1"/>
        </a:solidFill>
        <a:latin typeface="Trebuchet MS" pitchFamily="34" charset="0"/>
        <a:ea typeface="+mn-ea"/>
        <a:cs typeface="Arial" pitchFamily="34" charset="0"/>
      </a:defRPr>
    </a:lvl7pPr>
    <a:lvl8pPr marL="3200400" algn="l" defTabSz="914400" rtl="0" eaLnBrk="1" latinLnBrk="0" hangingPunct="1">
      <a:defRPr sz="2800" b="1" kern="1200">
        <a:solidFill>
          <a:schemeClr val="tx1"/>
        </a:solidFill>
        <a:latin typeface="Trebuchet MS" pitchFamily="34" charset="0"/>
        <a:ea typeface="+mn-ea"/>
        <a:cs typeface="Arial" pitchFamily="34" charset="0"/>
      </a:defRPr>
    </a:lvl8pPr>
    <a:lvl9pPr marL="3657600" algn="l" defTabSz="914400" rtl="0" eaLnBrk="1" latinLnBrk="0" hangingPunct="1">
      <a:defRPr sz="2800" b="1" kern="1200">
        <a:solidFill>
          <a:schemeClr val="tx1"/>
        </a:solidFill>
        <a:latin typeface="Trebuchet MS"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99CCFF"/>
    <a:srgbClr val="0000FF"/>
    <a:srgbClr val="333399"/>
    <a:srgbClr val="FF9900"/>
    <a:srgbClr val="0066FF"/>
    <a:srgbClr val="FFFFCC"/>
    <a:srgbClr val="99003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59" autoAdjust="0"/>
    <p:restoredTop sz="98864" autoAdjust="0"/>
  </p:normalViewPr>
  <p:slideViewPr>
    <p:cSldViewPr>
      <p:cViewPr varScale="1">
        <p:scale>
          <a:sx n="71" d="100"/>
          <a:sy n="71" d="100"/>
        </p:scale>
        <p:origin x="-1044" y="-90"/>
      </p:cViewPr>
      <p:guideLst>
        <p:guide orient="horz" pos="2160"/>
        <p:guide pos="312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1842" y="-96"/>
      </p:cViewPr>
      <p:guideLst>
        <p:guide orient="horz" pos="3024"/>
        <p:guide pos="2305"/>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826" name="Rectangle 2"/>
          <p:cNvSpPr>
            <a:spLocks noGrp="1" noChangeArrowheads="1"/>
          </p:cNvSpPr>
          <p:nvPr>
            <p:ph type="hdr" sz="quarter"/>
          </p:nvPr>
        </p:nvSpPr>
        <p:spPr bwMode="auto">
          <a:xfrm>
            <a:off x="1" y="2"/>
            <a:ext cx="3171774" cy="479538"/>
          </a:xfrm>
          <a:prstGeom prst="rect">
            <a:avLst/>
          </a:prstGeom>
          <a:noFill/>
          <a:ln w="9525">
            <a:noFill/>
            <a:miter lim="800000"/>
            <a:headEnd/>
            <a:tailEnd/>
          </a:ln>
        </p:spPr>
        <p:txBody>
          <a:bodyPr vert="horz" wrap="square" lIns="91849" tIns="45924" rIns="91849" bIns="45924" numCol="1" anchor="t" anchorCtr="0" compatLnSpc="1">
            <a:prstTxWarp prst="textNoShape">
              <a:avLst/>
            </a:prstTxWarp>
          </a:bodyPr>
          <a:lstStyle>
            <a:lvl1pPr defTabSz="914076">
              <a:defRPr sz="1200" b="0">
                <a:latin typeface="Arial" pitchFamily="34" charset="0"/>
              </a:defRPr>
            </a:lvl1pPr>
          </a:lstStyle>
          <a:p>
            <a:endParaRPr lang="en-US" altLang="ja-JP"/>
          </a:p>
        </p:txBody>
      </p:sp>
      <p:sp>
        <p:nvSpPr>
          <p:cNvPr id="205827" name="Rectangle 3"/>
          <p:cNvSpPr>
            <a:spLocks noGrp="1" noChangeArrowheads="1"/>
          </p:cNvSpPr>
          <p:nvPr>
            <p:ph type="dt" sz="quarter" idx="1"/>
          </p:nvPr>
        </p:nvSpPr>
        <p:spPr bwMode="auto">
          <a:xfrm>
            <a:off x="4143427" y="2"/>
            <a:ext cx="3170139" cy="479538"/>
          </a:xfrm>
          <a:prstGeom prst="rect">
            <a:avLst/>
          </a:prstGeom>
          <a:noFill/>
          <a:ln w="9525">
            <a:noFill/>
            <a:miter lim="800000"/>
            <a:headEnd/>
            <a:tailEnd/>
          </a:ln>
        </p:spPr>
        <p:txBody>
          <a:bodyPr vert="horz" wrap="square" lIns="91849" tIns="45924" rIns="91849" bIns="45924" numCol="1" anchor="t" anchorCtr="0" compatLnSpc="1">
            <a:prstTxWarp prst="textNoShape">
              <a:avLst/>
            </a:prstTxWarp>
          </a:bodyPr>
          <a:lstStyle>
            <a:lvl1pPr algn="r" defTabSz="914076">
              <a:defRPr sz="1200" b="0">
                <a:latin typeface="Arial" pitchFamily="34" charset="0"/>
              </a:defRPr>
            </a:lvl1pPr>
          </a:lstStyle>
          <a:p>
            <a:endParaRPr lang="en-US" altLang="ja-JP"/>
          </a:p>
        </p:txBody>
      </p:sp>
      <p:sp>
        <p:nvSpPr>
          <p:cNvPr id="205828" name="Rectangle 4"/>
          <p:cNvSpPr>
            <a:spLocks noGrp="1" noChangeArrowheads="1"/>
          </p:cNvSpPr>
          <p:nvPr>
            <p:ph type="ftr" sz="quarter" idx="2"/>
          </p:nvPr>
        </p:nvSpPr>
        <p:spPr bwMode="auto">
          <a:xfrm>
            <a:off x="1" y="9120173"/>
            <a:ext cx="3171774" cy="479538"/>
          </a:xfrm>
          <a:prstGeom prst="rect">
            <a:avLst/>
          </a:prstGeom>
          <a:noFill/>
          <a:ln w="9525">
            <a:noFill/>
            <a:miter lim="800000"/>
            <a:headEnd/>
            <a:tailEnd/>
          </a:ln>
        </p:spPr>
        <p:txBody>
          <a:bodyPr vert="horz" wrap="square" lIns="91849" tIns="45924" rIns="91849" bIns="45924" numCol="1" anchor="b" anchorCtr="0" compatLnSpc="1">
            <a:prstTxWarp prst="textNoShape">
              <a:avLst/>
            </a:prstTxWarp>
          </a:bodyPr>
          <a:lstStyle>
            <a:lvl1pPr defTabSz="914076">
              <a:defRPr sz="1200" b="0">
                <a:latin typeface="Arial" pitchFamily="34" charset="0"/>
              </a:defRPr>
            </a:lvl1pPr>
          </a:lstStyle>
          <a:p>
            <a:endParaRPr lang="en-US" altLang="ja-JP"/>
          </a:p>
        </p:txBody>
      </p:sp>
      <p:sp>
        <p:nvSpPr>
          <p:cNvPr id="205829" name="Rectangle 5"/>
          <p:cNvSpPr>
            <a:spLocks noGrp="1" noChangeArrowheads="1"/>
          </p:cNvSpPr>
          <p:nvPr>
            <p:ph type="sldNum" sz="quarter" idx="3"/>
          </p:nvPr>
        </p:nvSpPr>
        <p:spPr bwMode="auto">
          <a:xfrm>
            <a:off x="4143427" y="9120173"/>
            <a:ext cx="3170139" cy="479538"/>
          </a:xfrm>
          <a:prstGeom prst="rect">
            <a:avLst/>
          </a:prstGeom>
          <a:noFill/>
          <a:ln w="9525">
            <a:noFill/>
            <a:miter lim="800000"/>
            <a:headEnd/>
            <a:tailEnd/>
          </a:ln>
        </p:spPr>
        <p:txBody>
          <a:bodyPr vert="horz" wrap="square" lIns="91849" tIns="45924" rIns="91849" bIns="45924" numCol="1" anchor="b" anchorCtr="0" compatLnSpc="1">
            <a:prstTxWarp prst="textNoShape">
              <a:avLst/>
            </a:prstTxWarp>
          </a:bodyPr>
          <a:lstStyle>
            <a:lvl1pPr algn="r" defTabSz="914076">
              <a:defRPr sz="1200" b="0">
                <a:latin typeface="Arial" pitchFamily="34" charset="0"/>
              </a:defRPr>
            </a:lvl1pPr>
          </a:lstStyle>
          <a:p>
            <a:fld id="{D3BD9EFE-1E38-486D-8011-517C662FC3CA}" type="slidenum">
              <a:rPr lang="ja-JP" altLang="en-US"/>
              <a:pPr/>
              <a:t>‹#›</a:t>
            </a:fld>
            <a:endParaRPr lang="en-US" altLang="ja-JP"/>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bwMode="auto">
          <a:xfrm>
            <a:off x="1" y="2"/>
            <a:ext cx="3171774" cy="479538"/>
          </a:xfrm>
          <a:prstGeom prst="rect">
            <a:avLst/>
          </a:prstGeom>
          <a:noFill/>
          <a:ln w="9525">
            <a:noFill/>
            <a:miter lim="800000"/>
            <a:headEnd/>
            <a:tailEnd/>
          </a:ln>
        </p:spPr>
        <p:txBody>
          <a:bodyPr vert="horz" wrap="square" lIns="91849" tIns="45924" rIns="91849" bIns="45924" numCol="1" anchor="t" anchorCtr="0" compatLnSpc="1">
            <a:prstTxWarp prst="textNoShape">
              <a:avLst/>
            </a:prstTxWarp>
          </a:bodyPr>
          <a:lstStyle>
            <a:lvl1pPr defTabSz="914076">
              <a:defRPr sz="1200" b="0">
                <a:latin typeface="Arial" pitchFamily="34" charset="0"/>
              </a:defRPr>
            </a:lvl1pPr>
          </a:lstStyle>
          <a:p>
            <a:endParaRPr lang="en-US" altLang="ja-JP"/>
          </a:p>
        </p:txBody>
      </p:sp>
      <p:sp>
        <p:nvSpPr>
          <p:cNvPr id="107523" name="Rectangle 3"/>
          <p:cNvSpPr>
            <a:spLocks noGrp="1" noChangeArrowheads="1"/>
          </p:cNvSpPr>
          <p:nvPr>
            <p:ph type="dt" idx="1"/>
          </p:nvPr>
        </p:nvSpPr>
        <p:spPr bwMode="auto">
          <a:xfrm>
            <a:off x="4143427" y="2"/>
            <a:ext cx="3170139" cy="479538"/>
          </a:xfrm>
          <a:prstGeom prst="rect">
            <a:avLst/>
          </a:prstGeom>
          <a:noFill/>
          <a:ln w="9525">
            <a:noFill/>
            <a:miter lim="800000"/>
            <a:headEnd/>
            <a:tailEnd/>
          </a:ln>
        </p:spPr>
        <p:txBody>
          <a:bodyPr vert="horz" wrap="square" lIns="91849" tIns="45924" rIns="91849" bIns="45924" numCol="1" anchor="t" anchorCtr="0" compatLnSpc="1">
            <a:prstTxWarp prst="textNoShape">
              <a:avLst/>
            </a:prstTxWarp>
          </a:bodyPr>
          <a:lstStyle>
            <a:lvl1pPr algn="r" defTabSz="914076">
              <a:defRPr sz="1200" b="0">
                <a:latin typeface="Arial" pitchFamily="34" charset="0"/>
              </a:defRPr>
            </a:lvl1pPr>
          </a:lstStyle>
          <a:p>
            <a:endParaRPr lang="en-US" altLang="ja-JP"/>
          </a:p>
        </p:txBody>
      </p:sp>
      <p:sp>
        <p:nvSpPr>
          <p:cNvPr id="23556" name="Rectangle 4"/>
          <p:cNvSpPr>
            <a:spLocks noGrp="1" noRot="1" noChangeAspect="1" noChangeArrowheads="1" noTextEdit="1"/>
          </p:cNvSpPr>
          <p:nvPr>
            <p:ph type="sldImg" idx="2"/>
          </p:nvPr>
        </p:nvSpPr>
        <p:spPr bwMode="auto">
          <a:xfrm>
            <a:off x="1057275" y="719138"/>
            <a:ext cx="5202238" cy="3602037"/>
          </a:xfrm>
          <a:prstGeom prst="rect">
            <a:avLst/>
          </a:prstGeom>
          <a:noFill/>
          <a:ln w="9525">
            <a:solidFill>
              <a:srgbClr val="000000"/>
            </a:solidFill>
            <a:miter lim="800000"/>
            <a:headEnd/>
            <a:tailEnd/>
          </a:ln>
        </p:spPr>
      </p:sp>
      <p:sp>
        <p:nvSpPr>
          <p:cNvPr id="107525" name="Rectangle 5"/>
          <p:cNvSpPr>
            <a:spLocks noGrp="1" noChangeArrowheads="1"/>
          </p:cNvSpPr>
          <p:nvPr>
            <p:ph type="body" sz="quarter" idx="3"/>
          </p:nvPr>
        </p:nvSpPr>
        <p:spPr bwMode="auto">
          <a:xfrm>
            <a:off x="731194" y="4558598"/>
            <a:ext cx="5852814" cy="4321805"/>
          </a:xfrm>
          <a:prstGeom prst="rect">
            <a:avLst/>
          </a:prstGeom>
          <a:noFill/>
          <a:ln w="9525">
            <a:noFill/>
            <a:miter lim="800000"/>
            <a:headEnd/>
            <a:tailEnd/>
          </a:ln>
        </p:spPr>
        <p:txBody>
          <a:bodyPr vert="horz" wrap="square" lIns="91849" tIns="45924" rIns="91849" bIns="45924" numCol="1" anchor="t" anchorCtr="0" compatLnSpc="1">
            <a:prstTxWarp prst="textNoShape">
              <a:avLst/>
            </a:prstTxWarp>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107526" name="Rectangle 6"/>
          <p:cNvSpPr>
            <a:spLocks noGrp="1" noChangeArrowheads="1"/>
          </p:cNvSpPr>
          <p:nvPr>
            <p:ph type="ftr" sz="quarter" idx="4"/>
          </p:nvPr>
        </p:nvSpPr>
        <p:spPr bwMode="auto">
          <a:xfrm>
            <a:off x="1" y="9120173"/>
            <a:ext cx="3171774" cy="479538"/>
          </a:xfrm>
          <a:prstGeom prst="rect">
            <a:avLst/>
          </a:prstGeom>
          <a:noFill/>
          <a:ln w="9525">
            <a:noFill/>
            <a:miter lim="800000"/>
            <a:headEnd/>
            <a:tailEnd/>
          </a:ln>
        </p:spPr>
        <p:txBody>
          <a:bodyPr vert="horz" wrap="square" lIns="91849" tIns="45924" rIns="91849" bIns="45924" numCol="1" anchor="b" anchorCtr="0" compatLnSpc="1">
            <a:prstTxWarp prst="textNoShape">
              <a:avLst/>
            </a:prstTxWarp>
          </a:bodyPr>
          <a:lstStyle>
            <a:lvl1pPr defTabSz="914076">
              <a:defRPr sz="1200" b="0">
                <a:latin typeface="Arial" pitchFamily="34" charset="0"/>
              </a:defRPr>
            </a:lvl1pPr>
          </a:lstStyle>
          <a:p>
            <a:endParaRPr lang="en-US" altLang="ja-JP"/>
          </a:p>
        </p:txBody>
      </p:sp>
      <p:sp>
        <p:nvSpPr>
          <p:cNvPr id="107527" name="Rectangle 7"/>
          <p:cNvSpPr>
            <a:spLocks noGrp="1" noChangeArrowheads="1"/>
          </p:cNvSpPr>
          <p:nvPr>
            <p:ph type="sldNum" sz="quarter" idx="5"/>
          </p:nvPr>
        </p:nvSpPr>
        <p:spPr bwMode="auto">
          <a:xfrm>
            <a:off x="4143427" y="9120173"/>
            <a:ext cx="3170139" cy="479538"/>
          </a:xfrm>
          <a:prstGeom prst="rect">
            <a:avLst/>
          </a:prstGeom>
          <a:noFill/>
          <a:ln w="9525">
            <a:noFill/>
            <a:miter lim="800000"/>
            <a:headEnd/>
            <a:tailEnd/>
          </a:ln>
        </p:spPr>
        <p:txBody>
          <a:bodyPr vert="horz" wrap="square" lIns="91849" tIns="45924" rIns="91849" bIns="45924" numCol="1" anchor="b" anchorCtr="0" compatLnSpc="1">
            <a:prstTxWarp prst="textNoShape">
              <a:avLst/>
            </a:prstTxWarp>
          </a:bodyPr>
          <a:lstStyle>
            <a:lvl1pPr algn="r" defTabSz="914076">
              <a:defRPr sz="1200" b="0">
                <a:latin typeface="Arial" pitchFamily="34" charset="0"/>
              </a:defRPr>
            </a:lvl1pPr>
          </a:lstStyle>
          <a:p>
            <a:fld id="{CDDEBF01-E047-4C81-9439-96ACE967B37C}" type="slidenum">
              <a:rPr lang="ja-JP" altLang="en-US"/>
              <a:pPr/>
              <a:t>‹#›</a:t>
            </a:fld>
            <a:endParaRPr lang="en-US" altLang="ja-JP"/>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endParaRPr lang="id-ID" smtClean="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endParaRPr lang="id-ID" smtClean="0">
              <a:latin typeface="Arial" pitchFamily="34" charset="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endParaRPr lang="id-ID" smtClean="0">
              <a:latin typeface="Arial" pitchFamily="34" charset="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endParaRPr lang="id-ID" smtClean="0">
              <a:latin typeface="Arial" pitchFamily="34" charset="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endParaRPr lang="id-ID" smtClean="0">
              <a:latin typeface="Arial" pitchFamily="34" charset="0"/>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endParaRPr lang="id-ID" smtClean="0">
              <a:latin typeface="Arial" pitchFamily="34" charset="0"/>
              <a:cs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endParaRPr lang="id-ID" smtClean="0">
              <a:latin typeface="Arial" pitchFamily="34" charset="0"/>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endParaRPr lang="id-ID" smtClean="0">
              <a:latin typeface="Arial" pitchFamily="34" charset="0"/>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endParaRPr lang="id-ID" smtClean="0">
              <a:latin typeface="Arial" pitchFamily="34" charset="0"/>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endParaRPr lang="id-ID" smtClean="0">
              <a:latin typeface="Arial" pitchFamily="34" charset="0"/>
              <a:cs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endParaRPr lang="id-ID" smtClean="0">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endParaRPr lang="id-ID" smtClean="0">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endParaRPr lang="id-ID" smtClean="0">
              <a:latin typeface="Arial" pitchFamily="34" charset="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endParaRPr lang="id-ID" smtClean="0">
              <a:latin typeface="Arial" pitchFamily="34" charset="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endParaRPr lang="id-ID" smtClean="0">
              <a:latin typeface="Arial" pitchFamily="34" charset="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endParaRPr lang="id-ID" smtClean="0">
              <a:latin typeface="Arial" pitchFamily="34"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endParaRPr lang="id-ID" smtClean="0">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endParaRPr lang="id-ID" smtClean="0">
              <a:latin typeface="Arial" pitchFamily="34" charset="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endParaRPr lang="id-ID" smtClean="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268288" y="228600"/>
            <a:ext cx="9485312" cy="1447800"/>
          </a:xfrm>
          <a:prstGeom prst="rect">
            <a:avLst/>
          </a:prstGeom>
          <a:gradFill flip="none" rotWithShape="1">
            <a:gsLst>
              <a:gs pos="0">
                <a:schemeClr val="accent6">
                  <a:shade val="51000"/>
                  <a:satMod val="130000"/>
                  <a:alpha val="6000"/>
                </a:schemeClr>
              </a:gs>
              <a:gs pos="80000">
                <a:schemeClr val="accent6">
                  <a:shade val="93000"/>
                  <a:satMod val="130000"/>
                </a:schemeClr>
              </a:gs>
              <a:gs pos="100000">
                <a:schemeClr val="accent6">
                  <a:shade val="94000"/>
                  <a:satMod val="135000"/>
                </a:schemeClr>
              </a:gs>
            </a:gsLst>
            <a:lin ang="10800000" scaled="1"/>
            <a:tileRect/>
          </a:gradFill>
          <a:ln>
            <a:noFill/>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en-US" sz="4000" b="0">
              <a:solidFill>
                <a:srgbClr val="FFFFFF"/>
              </a:solidFill>
              <a:latin typeface="Calibri" pitchFamily="34" charset="0"/>
            </a:endParaRPr>
          </a:p>
        </p:txBody>
      </p:sp>
      <p:sp>
        <p:nvSpPr>
          <p:cNvPr id="5" name="Line 11"/>
          <p:cNvSpPr>
            <a:spLocks noChangeShapeType="1"/>
          </p:cNvSpPr>
          <p:nvPr userDrawn="1"/>
        </p:nvSpPr>
        <p:spPr bwMode="auto">
          <a:xfrm flipH="1">
            <a:off x="357188" y="6400800"/>
            <a:ext cx="5876925" cy="1588"/>
          </a:xfrm>
          <a:prstGeom prst="line">
            <a:avLst/>
          </a:prstGeom>
          <a:noFill/>
          <a:ln w="9525">
            <a:solidFill>
              <a:srgbClr val="333399"/>
            </a:solidFill>
            <a:round/>
            <a:headEnd type="oval" w="med" len="med"/>
            <a:tailEnd type="oval" w="med" len="med"/>
          </a:ln>
        </p:spPr>
        <p:txBody>
          <a:bodyPr/>
          <a:lstStyle/>
          <a:p>
            <a:pPr algn="ctr">
              <a:defRPr/>
            </a:pPr>
            <a:endParaRPr lang="en-US">
              <a:cs typeface="Arial" charset="0"/>
            </a:endParaRPr>
          </a:p>
        </p:txBody>
      </p:sp>
      <p:sp>
        <p:nvSpPr>
          <p:cNvPr id="6" name="Line 12"/>
          <p:cNvSpPr>
            <a:spLocks noChangeShapeType="1"/>
          </p:cNvSpPr>
          <p:nvPr userDrawn="1"/>
        </p:nvSpPr>
        <p:spPr bwMode="auto">
          <a:xfrm flipH="1">
            <a:off x="357188" y="6248400"/>
            <a:ext cx="4113212" cy="1588"/>
          </a:xfrm>
          <a:prstGeom prst="line">
            <a:avLst/>
          </a:prstGeom>
          <a:noFill/>
          <a:ln w="9525">
            <a:solidFill>
              <a:srgbClr val="333399"/>
            </a:solidFill>
            <a:round/>
            <a:headEnd type="oval" w="med" len="med"/>
            <a:tailEnd type="oval" w="med" len="med"/>
          </a:ln>
        </p:spPr>
        <p:txBody>
          <a:bodyPr/>
          <a:lstStyle/>
          <a:p>
            <a:pPr algn="ctr">
              <a:defRPr/>
            </a:pPr>
            <a:endParaRPr lang="en-US">
              <a:cs typeface="Arial" charset="0"/>
            </a:endParaRPr>
          </a:p>
        </p:txBody>
      </p:sp>
      <p:sp>
        <p:nvSpPr>
          <p:cNvPr id="7" name="Line 13"/>
          <p:cNvSpPr>
            <a:spLocks noChangeShapeType="1"/>
          </p:cNvSpPr>
          <p:nvPr userDrawn="1"/>
        </p:nvSpPr>
        <p:spPr bwMode="auto">
          <a:xfrm flipH="1">
            <a:off x="357188" y="6096000"/>
            <a:ext cx="2733675" cy="1588"/>
          </a:xfrm>
          <a:prstGeom prst="line">
            <a:avLst/>
          </a:prstGeom>
          <a:noFill/>
          <a:ln w="9525">
            <a:solidFill>
              <a:srgbClr val="333399"/>
            </a:solidFill>
            <a:round/>
            <a:headEnd type="oval" w="med" len="med"/>
            <a:tailEnd type="oval" w="med" len="med"/>
          </a:ln>
        </p:spPr>
        <p:txBody>
          <a:bodyPr/>
          <a:lstStyle/>
          <a:p>
            <a:pPr algn="ctr">
              <a:defRPr/>
            </a:pPr>
            <a:endParaRPr lang="en-US">
              <a:cs typeface="Arial" charset="0"/>
            </a:endParaRPr>
          </a:p>
        </p:txBody>
      </p:sp>
      <p:sp>
        <p:nvSpPr>
          <p:cNvPr id="8" name="Text Box 14"/>
          <p:cNvSpPr txBox="1">
            <a:spLocks noChangeArrowheads="1"/>
          </p:cNvSpPr>
          <p:nvPr userDrawn="1"/>
        </p:nvSpPr>
        <p:spPr bwMode="auto">
          <a:xfrm>
            <a:off x="268288" y="4572000"/>
            <a:ext cx="2709862" cy="1250950"/>
          </a:xfrm>
          <a:prstGeom prst="rect">
            <a:avLst/>
          </a:prstGeom>
          <a:noFill/>
          <a:ln w="9525">
            <a:noFill/>
            <a:miter lim="800000"/>
            <a:headEnd/>
            <a:tailEnd/>
          </a:ln>
        </p:spPr>
        <p:txBody>
          <a:bodyPr wrap="none">
            <a:spAutoFit/>
          </a:bodyPr>
          <a:lstStyle/>
          <a:p>
            <a:pPr>
              <a:defRPr/>
            </a:pPr>
            <a:r>
              <a:rPr lang="en-US" sz="1600" i="1" dirty="0">
                <a:latin typeface="Calibri" pitchFamily="34" charset="0"/>
                <a:cs typeface="Arial" charset="0"/>
              </a:rPr>
              <a:t>KTB Annex Building 4</a:t>
            </a:r>
            <a:r>
              <a:rPr lang="en-US" sz="1600" i="1" baseline="30000" dirty="0">
                <a:latin typeface="Calibri" pitchFamily="34" charset="0"/>
                <a:cs typeface="Arial" charset="0"/>
              </a:rPr>
              <a:t>th</a:t>
            </a:r>
            <a:r>
              <a:rPr lang="en-US" sz="1600" i="1" dirty="0">
                <a:latin typeface="Calibri" pitchFamily="34" charset="0"/>
                <a:cs typeface="Arial" charset="0"/>
              </a:rPr>
              <a:t> Floor</a:t>
            </a:r>
          </a:p>
          <a:p>
            <a:pPr>
              <a:defRPr/>
            </a:pPr>
            <a:r>
              <a:rPr lang="en-US" sz="1600" b="0" i="1" dirty="0" err="1">
                <a:latin typeface="Calibri" pitchFamily="34" charset="0"/>
                <a:cs typeface="Arial" charset="0"/>
              </a:rPr>
              <a:t>Jalan</a:t>
            </a:r>
            <a:r>
              <a:rPr lang="en-US" sz="1600" b="0" i="1" dirty="0">
                <a:latin typeface="Calibri" pitchFamily="34" charset="0"/>
                <a:cs typeface="Arial" charset="0"/>
              </a:rPr>
              <a:t> </a:t>
            </a:r>
            <a:r>
              <a:rPr lang="en-US" sz="1600" b="0" i="1" dirty="0" err="1">
                <a:latin typeface="Calibri" pitchFamily="34" charset="0"/>
                <a:cs typeface="Arial" charset="0"/>
              </a:rPr>
              <a:t>Jenderal</a:t>
            </a:r>
            <a:r>
              <a:rPr lang="en-US" sz="1600" b="0" i="1" dirty="0">
                <a:latin typeface="Calibri" pitchFamily="34" charset="0"/>
                <a:cs typeface="Arial" charset="0"/>
              </a:rPr>
              <a:t> A. </a:t>
            </a:r>
            <a:r>
              <a:rPr lang="en-US" sz="1600" b="0" i="1" dirty="0" err="1">
                <a:latin typeface="Calibri" pitchFamily="34" charset="0"/>
                <a:cs typeface="Arial" charset="0"/>
              </a:rPr>
              <a:t>Yani</a:t>
            </a:r>
            <a:r>
              <a:rPr lang="en-US" sz="1600" b="0" i="1" dirty="0">
                <a:latin typeface="Calibri" pitchFamily="34" charset="0"/>
                <a:cs typeface="Arial" charset="0"/>
              </a:rPr>
              <a:t> </a:t>
            </a:r>
            <a:r>
              <a:rPr lang="en-US" sz="1600" b="0" i="1" dirty="0" err="1">
                <a:latin typeface="Calibri" pitchFamily="34" charset="0"/>
                <a:cs typeface="Arial" charset="0"/>
              </a:rPr>
              <a:t>Pulomas</a:t>
            </a:r>
            <a:endParaRPr lang="en-US" sz="1600" b="0" i="1" dirty="0">
              <a:latin typeface="Calibri" pitchFamily="34" charset="0"/>
              <a:cs typeface="Arial" charset="0"/>
            </a:endParaRPr>
          </a:p>
          <a:p>
            <a:pPr>
              <a:defRPr/>
            </a:pPr>
            <a:r>
              <a:rPr lang="en-US" sz="1600" b="0" i="1" dirty="0">
                <a:latin typeface="Calibri" pitchFamily="34" charset="0"/>
                <a:cs typeface="Arial" charset="0"/>
              </a:rPr>
              <a:t>Jakarta, 13210</a:t>
            </a:r>
          </a:p>
          <a:p>
            <a:pPr>
              <a:defRPr/>
            </a:pPr>
            <a:r>
              <a:rPr lang="en-US" sz="1400" b="0" i="1" dirty="0">
                <a:latin typeface="Calibri" pitchFamily="34" charset="0"/>
                <a:cs typeface="Arial" charset="0"/>
              </a:rPr>
              <a:t>E-mail : support@bsi.co.id</a:t>
            </a:r>
          </a:p>
          <a:p>
            <a:pPr>
              <a:defRPr/>
            </a:pPr>
            <a:r>
              <a:rPr lang="en-US" sz="1400" b="0" i="1" dirty="0">
                <a:latin typeface="Calibri" pitchFamily="34" charset="0"/>
                <a:cs typeface="Arial" charset="0"/>
              </a:rPr>
              <a:t>Homepage : www.bsi.co.id</a:t>
            </a:r>
          </a:p>
        </p:txBody>
      </p:sp>
      <p:pic>
        <p:nvPicPr>
          <p:cNvPr id="9" name="Picture 52" descr="3"/>
          <p:cNvPicPr>
            <a:picLocks noChangeAspect="1" noChangeArrowheads="1"/>
          </p:cNvPicPr>
          <p:nvPr userDrawn="1"/>
        </p:nvPicPr>
        <p:blipFill>
          <a:blip r:embed="rId2" cstate="print"/>
          <a:srcRect/>
          <a:stretch>
            <a:fillRect/>
          </a:stretch>
        </p:blipFill>
        <p:spPr bwMode="auto">
          <a:xfrm>
            <a:off x="268288" y="1981200"/>
            <a:ext cx="4227512" cy="2366963"/>
          </a:xfrm>
          <a:prstGeom prst="rect">
            <a:avLst/>
          </a:prstGeom>
          <a:noFill/>
          <a:ln w="9525">
            <a:noFill/>
            <a:miter lim="800000"/>
            <a:headEnd/>
            <a:tailEnd/>
          </a:ln>
        </p:spPr>
      </p:pic>
      <p:pic>
        <p:nvPicPr>
          <p:cNvPr id="10" name="Picture 42" descr="Skala_logo_BSI_A6"/>
          <p:cNvPicPr>
            <a:picLocks noChangeAspect="1" noChangeArrowheads="1"/>
          </p:cNvPicPr>
          <p:nvPr userDrawn="1"/>
        </p:nvPicPr>
        <p:blipFill>
          <a:blip r:embed="rId3" cstate="print"/>
          <a:srcRect/>
          <a:stretch>
            <a:fillRect/>
          </a:stretch>
        </p:blipFill>
        <p:spPr bwMode="auto">
          <a:xfrm>
            <a:off x="8375650" y="5624513"/>
            <a:ext cx="1289050" cy="869950"/>
          </a:xfrm>
          <a:prstGeom prst="rect">
            <a:avLst/>
          </a:prstGeom>
          <a:noFill/>
          <a:ln w="9525">
            <a:noFill/>
            <a:miter lim="800000"/>
            <a:headEnd/>
            <a:tailEnd/>
          </a:ln>
        </p:spPr>
      </p:pic>
      <p:sp>
        <p:nvSpPr>
          <p:cNvPr id="11" name="Footer Placeholder 6"/>
          <p:cNvSpPr txBox="1">
            <a:spLocks noGrp="1"/>
          </p:cNvSpPr>
          <p:nvPr userDrawn="1"/>
        </p:nvSpPr>
        <p:spPr bwMode="auto">
          <a:xfrm>
            <a:off x="3886200" y="6553200"/>
            <a:ext cx="3149600" cy="304800"/>
          </a:xfrm>
          <a:prstGeom prst="rect">
            <a:avLst/>
          </a:prstGeom>
          <a:noFill/>
          <a:ln w="9525">
            <a:noFill/>
            <a:miter lim="800000"/>
            <a:headEnd/>
            <a:tailEnd/>
          </a:ln>
        </p:spPr>
        <p:txBody>
          <a:bodyPr anchor="ctr"/>
          <a:lstStyle/>
          <a:p>
            <a:pPr algn="ctr">
              <a:defRPr/>
            </a:pPr>
            <a:r>
              <a:rPr lang="en-US" altLang="ja-JP" sz="1200" dirty="0">
                <a:latin typeface="Calibri" pitchFamily="34" charset="0"/>
                <a:ea typeface="ＭＳ Ｐゴシック" charset="-128"/>
                <a:cs typeface="Arial" charset="0"/>
              </a:rPr>
              <a:t>Confidential</a:t>
            </a:r>
          </a:p>
        </p:txBody>
      </p:sp>
      <p:sp>
        <p:nvSpPr>
          <p:cNvPr id="6146" name="Rectangle 2"/>
          <p:cNvSpPr>
            <a:spLocks noGrp="1" noChangeArrowheads="1"/>
          </p:cNvSpPr>
          <p:nvPr>
            <p:ph type="ctrTitle"/>
          </p:nvPr>
        </p:nvSpPr>
        <p:spPr>
          <a:xfrm>
            <a:off x="412750" y="1371600"/>
            <a:ext cx="8750300" cy="1470025"/>
          </a:xfrm>
        </p:spPr>
        <p:txBody>
          <a:bodyPr/>
          <a:lstStyle>
            <a:lvl1pPr>
              <a:defRPr/>
            </a:lvl1pPr>
          </a:lstStyle>
          <a:p>
            <a:r>
              <a:rPr lang="en-US" altLang="ja-JP"/>
              <a:t>Click to edit Master title style</a:t>
            </a:r>
          </a:p>
        </p:txBody>
      </p:sp>
      <p:sp>
        <p:nvSpPr>
          <p:cNvPr id="6147" name="Rectangle 3"/>
          <p:cNvSpPr>
            <a:spLocks noGrp="1" noChangeArrowheads="1"/>
          </p:cNvSpPr>
          <p:nvPr>
            <p:ph type="subTitle" idx="1"/>
          </p:nvPr>
        </p:nvSpPr>
        <p:spPr>
          <a:xfrm>
            <a:off x="1485900" y="3276600"/>
            <a:ext cx="7677150" cy="1600200"/>
          </a:xfrm>
        </p:spPr>
        <p:txBody>
          <a:bodyPr/>
          <a:lstStyle>
            <a:lvl1pPr marL="0" indent="0" algn="r">
              <a:buFontTx/>
              <a:buNone/>
              <a:defRPr/>
            </a:lvl1pPr>
          </a:lstStyle>
          <a:p>
            <a:r>
              <a:rPr lang="en-US" altLang="ja-JP"/>
              <a:t>Click to edit Master subtitle style</a:t>
            </a:r>
          </a:p>
        </p:txBody>
      </p:sp>
      <p:pic>
        <p:nvPicPr>
          <p:cNvPr id="13" name="Picture 8" descr="cid:image006.jpg@01D04B94.6512FA90"/>
          <p:cNvPicPr>
            <a:picLocks noChangeAspect="1" noChangeArrowheads="1"/>
          </p:cNvPicPr>
          <p:nvPr userDrawn="1"/>
        </p:nvPicPr>
        <p:blipFill>
          <a:blip r:embed="rId4" cstate="print"/>
          <a:srcRect/>
          <a:stretch>
            <a:fillRect/>
          </a:stretch>
        </p:blipFill>
        <p:spPr bwMode="auto">
          <a:xfrm>
            <a:off x="6477000" y="5744287"/>
            <a:ext cx="1838325" cy="732713"/>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685800"/>
            <a:ext cx="2352675" cy="5440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7650" y="685800"/>
            <a:ext cx="6905625" cy="5440363"/>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0650" y="122238"/>
            <a:ext cx="9556750" cy="4873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20650" y="990600"/>
            <a:ext cx="9556750" cy="5181600"/>
          </a:xfrm>
        </p:spPr>
        <p:txBody>
          <a:bodyPr/>
          <a:lstStyle/>
          <a:p>
            <a:pPr lvl="0"/>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0200" y="1219200"/>
            <a:ext cx="4505325"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87925" y="1219200"/>
            <a:ext cx="4505325"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7"/>
          <p:cNvSpPr>
            <a:spLocks noChangeArrowheads="1"/>
          </p:cNvSpPr>
          <p:nvPr userDrawn="1"/>
        </p:nvSpPr>
        <p:spPr bwMode="auto">
          <a:xfrm>
            <a:off x="152400" y="152400"/>
            <a:ext cx="9525000" cy="457200"/>
          </a:xfrm>
          <a:prstGeom prst="rect">
            <a:avLst/>
          </a:prstGeom>
          <a:gradFill flip="none" rotWithShape="1">
            <a:gsLst>
              <a:gs pos="4000">
                <a:srgbClr val="0000FF"/>
              </a:gs>
              <a:gs pos="100000">
                <a:schemeClr val="bg1"/>
              </a:gs>
            </a:gsLst>
            <a:lin ang="0" scaled="1"/>
            <a:tileRect/>
          </a:gradFill>
          <a:ln w="9525">
            <a:noFill/>
            <a:miter lim="800000"/>
            <a:headEnd/>
            <a:tailEnd/>
          </a:ln>
        </p:spPr>
        <p:txBody>
          <a:bodyPr wrap="none" anchor="ctr"/>
          <a:lstStyle/>
          <a:p>
            <a:endParaRPr lang="en-US" sz="4000" b="0">
              <a:latin typeface="Calibri" pitchFamily="34" charset="0"/>
            </a:endParaRPr>
          </a:p>
        </p:txBody>
      </p:sp>
      <p:sp>
        <p:nvSpPr>
          <p:cNvPr id="4099" name="Rectangle 22"/>
          <p:cNvSpPr>
            <a:spLocks noGrp="1" noChangeArrowheads="1"/>
          </p:cNvSpPr>
          <p:nvPr>
            <p:ph type="title"/>
          </p:nvPr>
        </p:nvSpPr>
        <p:spPr bwMode="auto">
          <a:xfrm>
            <a:off x="120650" y="122238"/>
            <a:ext cx="9556750" cy="487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0" name="Rectangle 23"/>
          <p:cNvSpPr>
            <a:spLocks noGrp="1" noChangeArrowheads="1"/>
          </p:cNvSpPr>
          <p:nvPr>
            <p:ph type="body" idx="1"/>
          </p:nvPr>
        </p:nvSpPr>
        <p:spPr bwMode="auto">
          <a:xfrm>
            <a:off x="120650" y="990600"/>
            <a:ext cx="955675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4101" name="Picture 29" descr="Skala_logo_BSI_A4"/>
          <p:cNvPicPr>
            <a:picLocks noChangeAspect="1" noChangeArrowheads="1"/>
          </p:cNvPicPr>
          <p:nvPr userDrawn="1"/>
        </p:nvPicPr>
        <p:blipFill>
          <a:blip r:embed="rId15" cstate="print"/>
          <a:srcRect/>
          <a:stretch>
            <a:fillRect/>
          </a:stretch>
        </p:blipFill>
        <p:spPr bwMode="auto">
          <a:xfrm>
            <a:off x="9037638" y="139700"/>
            <a:ext cx="652462" cy="498475"/>
          </a:xfrm>
          <a:prstGeom prst="rect">
            <a:avLst/>
          </a:prstGeom>
          <a:noFill/>
          <a:ln w="9525">
            <a:noFill/>
            <a:miter lim="800000"/>
            <a:headEnd/>
            <a:tailEnd/>
          </a:ln>
        </p:spPr>
      </p:pic>
      <p:sp>
        <p:nvSpPr>
          <p:cNvPr id="1043" name="Footer Placeholder 6"/>
          <p:cNvSpPr txBox="1">
            <a:spLocks noGrp="1"/>
          </p:cNvSpPr>
          <p:nvPr userDrawn="1"/>
        </p:nvSpPr>
        <p:spPr bwMode="auto">
          <a:xfrm>
            <a:off x="3505200" y="6553200"/>
            <a:ext cx="3130550" cy="228600"/>
          </a:xfrm>
          <a:prstGeom prst="rect">
            <a:avLst/>
          </a:prstGeom>
          <a:noFill/>
          <a:ln w="9525">
            <a:noFill/>
            <a:miter lim="800000"/>
            <a:headEnd/>
            <a:tailEnd/>
          </a:ln>
        </p:spPr>
        <p:txBody>
          <a:bodyPr anchor="ctr"/>
          <a:lstStyle/>
          <a:p>
            <a:pPr algn="ctr">
              <a:defRPr/>
            </a:pPr>
            <a:r>
              <a:rPr lang="en-US" altLang="ja-JP" sz="1200" dirty="0">
                <a:latin typeface="Calibri" pitchFamily="34" charset="0"/>
                <a:ea typeface="ＭＳ Ｐゴシック" charset="-128"/>
                <a:cs typeface="Arial" charset="0"/>
              </a:rPr>
              <a:t>Confidential</a:t>
            </a:r>
          </a:p>
        </p:txBody>
      </p:sp>
      <p:sp>
        <p:nvSpPr>
          <p:cNvPr id="3098" name="Text Box 26"/>
          <p:cNvSpPr txBox="1">
            <a:spLocks noChangeArrowheads="1"/>
          </p:cNvSpPr>
          <p:nvPr userDrawn="1"/>
        </p:nvSpPr>
        <p:spPr bwMode="auto">
          <a:xfrm>
            <a:off x="8656638" y="6502400"/>
            <a:ext cx="1064843" cy="276999"/>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200" dirty="0">
                <a:latin typeface="Calibri" pitchFamily="34" charset="0"/>
                <a:cs typeface="Arial" charset="0"/>
              </a:rPr>
              <a:t>Page </a:t>
            </a:r>
            <a:fld id="{9A558455-A05F-47EB-96A1-C521D0F30C6A}" type="slidenum">
              <a:rPr lang="en-US" sz="1200">
                <a:latin typeface="Calibri" pitchFamily="34" charset="0"/>
                <a:cs typeface="Arial" charset="0"/>
              </a:rPr>
              <a:pPr>
                <a:defRPr/>
              </a:pPr>
              <a:t>‹#›</a:t>
            </a:fld>
            <a:r>
              <a:rPr lang="en-US" sz="1200" dirty="0">
                <a:latin typeface="Calibri" pitchFamily="34" charset="0"/>
                <a:cs typeface="Arial" charset="0"/>
              </a:rPr>
              <a:t> </a:t>
            </a:r>
            <a:r>
              <a:rPr lang="id-ID" sz="1200" dirty="0">
                <a:latin typeface="Calibri" pitchFamily="34" charset="0"/>
                <a:cs typeface="Arial" charset="0"/>
              </a:rPr>
              <a:t>of </a:t>
            </a:r>
            <a:r>
              <a:rPr lang="en-US" sz="1200" dirty="0" smtClean="0">
                <a:latin typeface="Calibri" pitchFamily="34" charset="0"/>
                <a:cs typeface="Arial" charset="0"/>
              </a:rPr>
              <a:t>27</a:t>
            </a:r>
            <a:endParaRPr lang="en-US" sz="1200" dirty="0">
              <a:latin typeface="Calibri" pitchFamily="34" charset="0"/>
              <a:cs typeface="Arial" charset="0"/>
            </a:endParaRPr>
          </a:p>
        </p:txBody>
      </p:sp>
      <p:sp>
        <p:nvSpPr>
          <p:cNvPr id="10" name="Line 11"/>
          <p:cNvSpPr>
            <a:spLocks noChangeShapeType="1"/>
          </p:cNvSpPr>
          <p:nvPr userDrawn="1"/>
        </p:nvSpPr>
        <p:spPr bwMode="auto">
          <a:xfrm flipH="1">
            <a:off x="128588" y="6513513"/>
            <a:ext cx="9548812" cy="1587"/>
          </a:xfrm>
          <a:prstGeom prst="line">
            <a:avLst/>
          </a:prstGeom>
          <a:noFill/>
          <a:ln w="9525">
            <a:solidFill>
              <a:srgbClr val="333399"/>
            </a:solidFill>
            <a:round/>
            <a:headEnd type="none" w="med" len="med"/>
            <a:tailEnd type="none" w="med" len="med"/>
          </a:ln>
        </p:spPr>
        <p:txBody>
          <a:bodyPr/>
          <a:lstStyle/>
          <a:p>
            <a:pPr algn="ctr">
              <a:defRPr/>
            </a:pPr>
            <a:endParaRPr lang="en-US">
              <a:cs typeface="Arial" charset="0"/>
            </a:endParaRPr>
          </a:p>
        </p:txBody>
      </p:sp>
    </p:spTree>
  </p:cSld>
  <p:clrMap bg1="lt1" tx1="dk1" bg2="lt2" tx2="dk2" accent1="accent1" accent2="accent2" accent3="accent3" accent4="accent4" accent5="accent5" accent6="accent6" hlink="hlink" folHlink="folHlink"/>
  <p:sldLayoutIdLst>
    <p:sldLayoutId id="2147485021" r:id="rId1"/>
    <p:sldLayoutId id="2147485009" r:id="rId2"/>
    <p:sldLayoutId id="2147485010" r:id="rId3"/>
    <p:sldLayoutId id="2147485011" r:id="rId4"/>
    <p:sldLayoutId id="2147485012" r:id="rId5"/>
    <p:sldLayoutId id="2147485013" r:id="rId6"/>
    <p:sldLayoutId id="2147485014" r:id="rId7"/>
    <p:sldLayoutId id="2147485015" r:id="rId8"/>
    <p:sldLayoutId id="2147485016" r:id="rId9"/>
    <p:sldLayoutId id="2147485017" r:id="rId10"/>
    <p:sldLayoutId id="2147485018" r:id="rId11"/>
    <p:sldLayoutId id="2147485019" r:id="rId12"/>
    <p:sldLayoutId id="2147485020" r:id="rId13"/>
  </p:sldLayoutIdLst>
  <p:hf sldNum="0" hdr="0" ftr="0" dt="0"/>
  <p:txStyles>
    <p:titleStyle>
      <a:lvl1pPr algn="l" rtl="0" eaLnBrk="0" fontAlgn="base" hangingPunct="0">
        <a:spcBef>
          <a:spcPct val="0"/>
        </a:spcBef>
        <a:spcAft>
          <a:spcPct val="0"/>
        </a:spcAft>
        <a:defRPr sz="3200" b="1">
          <a:solidFill>
            <a:srgbClr val="FFFF00"/>
          </a:solidFill>
          <a:latin typeface="+mj-lt"/>
          <a:ea typeface="+mj-ea"/>
          <a:cs typeface="+mj-cs"/>
        </a:defRPr>
      </a:lvl1pPr>
      <a:lvl2pPr algn="l" rtl="0" eaLnBrk="0" fontAlgn="base" hangingPunct="0">
        <a:spcBef>
          <a:spcPct val="0"/>
        </a:spcBef>
        <a:spcAft>
          <a:spcPct val="0"/>
        </a:spcAft>
        <a:defRPr sz="3200" b="1">
          <a:solidFill>
            <a:srgbClr val="FFFF00"/>
          </a:solidFill>
          <a:latin typeface="Times New Roman" pitchFamily="18" charset="0"/>
          <a:cs typeface="Arial" charset="0"/>
        </a:defRPr>
      </a:lvl2pPr>
      <a:lvl3pPr algn="l" rtl="0" eaLnBrk="0" fontAlgn="base" hangingPunct="0">
        <a:spcBef>
          <a:spcPct val="0"/>
        </a:spcBef>
        <a:spcAft>
          <a:spcPct val="0"/>
        </a:spcAft>
        <a:defRPr sz="3200" b="1">
          <a:solidFill>
            <a:srgbClr val="FFFF00"/>
          </a:solidFill>
          <a:latin typeface="Times New Roman" pitchFamily="18" charset="0"/>
          <a:cs typeface="Arial" charset="0"/>
        </a:defRPr>
      </a:lvl3pPr>
      <a:lvl4pPr algn="l" rtl="0" eaLnBrk="0" fontAlgn="base" hangingPunct="0">
        <a:spcBef>
          <a:spcPct val="0"/>
        </a:spcBef>
        <a:spcAft>
          <a:spcPct val="0"/>
        </a:spcAft>
        <a:defRPr sz="3200" b="1">
          <a:solidFill>
            <a:srgbClr val="FFFF00"/>
          </a:solidFill>
          <a:latin typeface="Times New Roman" pitchFamily="18" charset="0"/>
          <a:cs typeface="Arial" charset="0"/>
        </a:defRPr>
      </a:lvl4pPr>
      <a:lvl5pPr algn="l" rtl="0" eaLnBrk="0" fontAlgn="base" hangingPunct="0">
        <a:spcBef>
          <a:spcPct val="0"/>
        </a:spcBef>
        <a:spcAft>
          <a:spcPct val="0"/>
        </a:spcAft>
        <a:defRPr sz="3200" b="1">
          <a:solidFill>
            <a:srgbClr val="FFFF00"/>
          </a:solidFill>
          <a:latin typeface="Times New Roman" pitchFamily="18" charset="0"/>
          <a:cs typeface="Arial" charset="0"/>
        </a:defRPr>
      </a:lvl5pPr>
      <a:lvl6pPr marL="457200" algn="l" rtl="0" fontAlgn="base">
        <a:spcBef>
          <a:spcPct val="0"/>
        </a:spcBef>
        <a:spcAft>
          <a:spcPct val="0"/>
        </a:spcAft>
        <a:defRPr sz="3200" b="1">
          <a:solidFill>
            <a:srgbClr val="3333FF"/>
          </a:solidFill>
          <a:latin typeface="Times New Roman" pitchFamily="18" charset="0"/>
          <a:cs typeface="Arial" charset="0"/>
        </a:defRPr>
      </a:lvl6pPr>
      <a:lvl7pPr marL="914400" algn="l" rtl="0" fontAlgn="base">
        <a:spcBef>
          <a:spcPct val="0"/>
        </a:spcBef>
        <a:spcAft>
          <a:spcPct val="0"/>
        </a:spcAft>
        <a:defRPr sz="3200" b="1">
          <a:solidFill>
            <a:srgbClr val="3333FF"/>
          </a:solidFill>
          <a:latin typeface="Times New Roman" pitchFamily="18" charset="0"/>
          <a:cs typeface="Arial" charset="0"/>
        </a:defRPr>
      </a:lvl7pPr>
      <a:lvl8pPr marL="1371600" algn="l" rtl="0" fontAlgn="base">
        <a:spcBef>
          <a:spcPct val="0"/>
        </a:spcBef>
        <a:spcAft>
          <a:spcPct val="0"/>
        </a:spcAft>
        <a:defRPr sz="3200" b="1">
          <a:solidFill>
            <a:srgbClr val="3333FF"/>
          </a:solidFill>
          <a:latin typeface="Times New Roman" pitchFamily="18" charset="0"/>
          <a:cs typeface="Arial" charset="0"/>
        </a:defRPr>
      </a:lvl8pPr>
      <a:lvl9pPr marL="1828800" algn="l" rtl="0" fontAlgn="base">
        <a:spcBef>
          <a:spcPct val="0"/>
        </a:spcBef>
        <a:spcAft>
          <a:spcPct val="0"/>
        </a:spcAft>
        <a:defRPr sz="3200" b="1">
          <a:solidFill>
            <a:srgbClr val="3333FF"/>
          </a:solidFill>
          <a:latin typeface="Times New Roman" pitchFamily="18" charset="0"/>
          <a:cs typeface="Arial" charset="0"/>
        </a:defRPr>
      </a:lvl9pPr>
    </p:titleStyle>
    <p:bodyStyle>
      <a:lvl1pPr marL="342900" indent="-342900" algn="l" rtl="0" eaLnBrk="0" fontAlgn="base" hangingPunct="0">
        <a:spcBef>
          <a:spcPct val="20000"/>
        </a:spcBef>
        <a:spcAft>
          <a:spcPct val="0"/>
        </a:spcAft>
        <a:buChar char="•"/>
        <a:defRPr sz="3200">
          <a:solidFill>
            <a:srgbClr val="3366FF"/>
          </a:solidFill>
          <a:latin typeface="+mn-lt"/>
          <a:ea typeface="+mn-ea"/>
          <a:cs typeface="+mn-cs"/>
        </a:defRPr>
      </a:lvl1pPr>
      <a:lvl2pPr marL="742950" indent="-285750" algn="l" rtl="0" eaLnBrk="0" fontAlgn="base" hangingPunct="0">
        <a:spcBef>
          <a:spcPct val="20000"/>
        </a:spcBef>
        <a:spcAft>
          <a:spcPct val="0"/>
        </a:spcAft>
        <a:buChar char="–"/>
        <a:defRPr sz="2800">
          <a:solidFill>
            <a:srgbClr val="3366FF"/>
          </a:solidFill>
          <a:latin typeface="+mn-lt"/>
          <a:cs typeface="+mn-cs"/>
        </a:defRPr>
      </a:lvl2pPr>
      <a:lvl3pPr marL="1143000" indent="-228600" algn="l" rtl="0" eaLnBrk="0" fontAlgn="base" hangingPunct="0">
        <a:spcBef>
          <a:spcPct val="20000"/>
        </a:spcBef>
        <a:spcAft>
          <a:spcPct val="0"/>
        </a:spcAft>
        <a:buChar char="•"/>
        <a:defRPr sz="2400">
          <a:solidFill>
            <a:srgbClr val="3366FF"/>
          </a:solidFill>
          <a:latin typeface="+mn-lt"/>
          <a:cs typeface="+mn-cs"/>
        </a:defRPr>
      </a:lvl3pPr>
      <a:lvl4pPr marL="1600200" indent="-228600" algn="l" rtl="0" eaLnBrk="0" fontAlgn="base" hangingPunct="0">
        <a:spcBef>
          <a:spcPct val="20000"/>
        </a:spcBef>
        <a:spcAft>
          <a:spcPct val="0"/>
        </a:spcAft>
        <a:buChar char="–"/>
        <a:defRPr sz="2000">
          <a:solidFill>
            <a:srgbClr val="3366FF"/>
          </a:solidFill>
          <a:latin typeface="+mn-lt"/>
          <a:cs typeface="+mn-cs"/>
        </a:defRPr>
      </a:lvl4pPr>
      <a:lvl5pPr marL="2057400" indent="-228600" algn="l" rtl="0" eaLnBrk="0" fontAlgn="base" hangingPunct="0">
        <a:spcBef>
          <a:spcPct val="20000"/>
        </a:spcBef>
        <a:spcAft>
          <a:spcPct val="0"/>
        </a:spcAft>
        <a:buChar char="»"/>
        <a:defRPr sz="2000">
          <a:solidFill>
            <a:srgbClr val="3366FF"/>
          </a:solidFill>
          <a:latin typeface="+mn-lt"/>
          <a:cs typeface="+mn-cs"/>
        </a:defRPr>
      </a:lvl5pPr>
      <a:lvl6pPr marL="2514600" indent="-228600" algn="l" rtl="0" fontAlgn="base">
        <a:spcBef>
          <a:spcPct val="20000"/>
        </a:spcBef>
        <a:spcAft>
          <a:spcPct val="0"/>
        </a:spcAft>
        <a:buChar char="»"/>
        <a:defRPr sz="2000">
          <a:solidFill>
            <a:srgbClr val="3366FF"/>
          </a:solidFill>
          <a:latin typeface="+mn-lt"/>
          <a:cs typeface="+mn-cs"/>
        </a:defRPr>
      </a:lvl6pPr>
      <a:lvl7pPr marL="2971800" indent="-228600" algn="l" rtl="0" fontAlgn="base">
        <a:spcBef>
          <a:spcPct val="20000"/>
        </a:spcBef>
        <a:spcAft>
          <a:spcPct val="0"/>
        </a:spcAft>
        <a:buChar char="»"/>
        <a:defRPr sz="2000">
          <a:solidFill>
            <a:srgbClr val="3366FF"/>
          </a:solidFill>
          <a:latin typeface="+mn-lt"/>
          <a:cs typeface="+mn-cs"/>
        </a:defRPr>
      </a:lvl7pPr>
      <a:lvl8pPr marL="3429000" indent="-228600" algn="l" rtl="0" fontAlgn="base">
        <a:spcBef>
          <a:spcPct val="20000"/>
        </a:spcBef>
        <a:spcAft>
          <a:spcPct val="0"/>
        </a:spcAft>
        <a:buChar char="»"/>
        <a:defRPr sz="2000">
          <a:solidFill>
            <a:srgbClr val="3366FF"/>
          </a:solidFill>
          <a:latin typeface="+mn-lt"/>
          <a:cs typeface="+mn-cs"/>
        </a:defRPr>
      </a:lvl8pPr>
      <a:lvl9pPr marL="3886200" indent="-228600" algn="l" rtl="0" fontAlgn="base">
        <a:spcBef>
          <a:spcPct val="20000"/>
        </a:spcBef>
        <a:spcAft>
          <a:spcPct val="0"/>
        </a:spcAft>
        <a:buChar char="»"/>
        <a:defRPr sz="2000">
          <a:solidFill>
            <a:srgbClr val="3366F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304800" y="304800"/>
            <a:ext cx="8534400" cy="1295400"/>
          </a:xfrm>
          <a:prstGeom prst="rect">
            <a:avLst/>
          </a:prstGeom>
          <a:noFill/>
          <a:ln w="9525">
            <a:noFill/>
            <a:miter lim="800000"/>
            <a:headEnd/>
            <a:tailEnd/>
          </a:ln>
        </p:spPr>
        <p:txBody>
          <a:bodyPr/>
          <a:lstStyle/>
          <a:p>
            <a:pPr algn="ctr">
              <a:spcBef>
                <a:spcPct val="20000"/>
              </a:spcBef>
            </a:pPr>
            <a:r>
              <a:rPr lang="en-US" dirty="0" smtClean="0">
                <a:solidFill>
                  <a:srgbClr val="FFFF00"/>
                </a:solidFill>
                <a:latin typeface="Calibri" pitchFamily="34" charset="0"/>
                <a:cs typeface="Times New Roman" pitchFamily="18" charset="0"/>
              </a:rPr>
              <a:t>TRAINING SYSTEM</a:t>
            </a:r>
            <a:endParaRPr lang="en-US" dirty="0">
              <a:solidFill>
                <a:srgbClr val="FFFF00"/>
              </a:solidFill>
              <a:latin typeface="Calibri" pitchFamily="34" charset="0"/>
              <a:cs typeface="Times New Roman" pitchFamily="18" charset="0"/>
            </a:endParaRPr>
          </a:p>
          <a:p>
            <a:pPr algn="ctr">
              <a:spcBef>
                <a:spcPct val="20000"/>
              </a:spcBef>
            </a:pPr>
            <a:r>
              <a:rPr lang="en-US" sz="2400" dirty="0" smtClean="0">
                <a:solidFill>
                  <a:srgbClr val="FFFF00"/>
                </a:solidFill>
                <a:latin typeface="Calibri" pitchFamily="34" charset="0"/>
                <a:cs typeface="Times New Roman" pitchFamily="18" charset="0"/>
              </a:rPr>
              <a:t>OPERATING LEASE SUPPORT SYSTEM – PHASE 1</a:t>
            </a:r>
            <a:endParaRPr lang="en-US" sz="2400" dirty="0">
              <a:solidFill>
                <a:srgbClr val="FFFF00"/>
              </a:solidFill>
              <a:latin typeface="Calibri" pitchFamily="34" charset="0"/>
              <a:cs typeface="Times New Roman" pitchFamily="18" charset="0"/>
            </a:endParaRPr>
          </a:p>
          <a:p>
            <a:pPr algn="ctr">
              <a:spcBef>
                <a:spcPct val="20000"/>
              </a:spcBef>
            </a:pPr>
            <a:r>
              <a:rPr lang="en-US" sz="2000" b="0" dirty="0" smtClean="0">
                <a:solidFill>
                  <a:srgbClr val="FFFF00"/>
                </a:solidFill>
                <a:effectLst>
                  <a:outerShdw blurRad="38100" dist="38100" dir="2700000" algn="tl">
                    <a:srgbClr val="C0C0C0"/>
                  </a:outerShdw>
                </a:effectLst>
                <a:latin typeface="Calibri" pitchFamily="34" charset="0"/>
              </a:rPr>
              <a:t>DSF Conference Room, 7 Aug 2015</a:t>
            </a:r>
            <a:endParaRPr lang="en-US" sz="2000" i="1" dirty="0">
              <a:solidFill>
                <a:srgbClr val="FFFF00"/>
              </a:solidFill>
              <a:latin typeface="Times New Roman" pitchFamily="18" charset="0"/>
              <a:cs typeface="Times New Roman" pitchFamily="18" charset="0"/>
            </a:endParaRPr>
          </a:p>
        </p:txBody>
      </p:sp>
      <p:sp>
        <p:nvSpPr>
          <p:cNvPr id="4" name="Text Box 17"/>
          <p:cNvSpPr txBox="1">
            <a:spLocks noChangeArrowheads="1"/>
          </p:cNvSpPr>
          <p:nvPr/>
        </p:nvSpPr>
        <p:spPr bwMode="auto">
          <a:xfrm>
            <a:off x="4800600" y="1981200"/>
            <a:ext cx="5105400" cy="3505200"/>
          </a:xfrm>
          <a:prstGeom prst="rect">
            <a:avLst/>
          </a:prstGeom>
          <a:noFill/>
          <a:ln w="9525">
            <a:noFill/>
            <a:miter lim="800000"/>
            <a:headEnd/>
            <a:tailEnd/>
          </a:ln>
        </p:spPr>
        <p:txBody>
          <a:bodyPr/>
          <a:lstStyle/>
          <a:p>
            <a:r>
              <a:rPr lang="en-US" sz="1800" dirty="0" smtClean="0">
                <a:latin typeface="Calibri" pitchFamily="34" charset="0"/>
              </a:rPr>
              <a:t>Participant   : </a:t>
            </a:r>
          </a:p>
          <a:p>
            <a:r>
              <a:rPr lang="en-US" sz="1800" dirty="0" smtClean="0">
                <a:latin typeface="Calibri" pitchFamily="34" charset="0"/>
              </a:rPr>
              <a:t>PT</a:t>
            </a:r>
            <a:r>
              <a:rPr lang="en-US" sz="1800" dirty="0">
                <a:latin typeface="Calibri" pitchFamily="34" charset="0"/>
              </a:rPr>
              <a:t>. DIPO STAR </a:t>
            </a:r>
            <a:r>
              <a:rPr lang="en-US" sz="1800" dirty="0" smtClean="0">
                <a:latin typeface="Calibri" pitchFamily="34" charset="0"/>
              </a:rPr>
              <a:t>FINANCE – NBD Dept.</a:t>
            </a:r>
            <a:endParaRPr lang="en-US" sz="1600" dirty="0">
              <a:latin typeface="Calibri" pitchFamily="34" charset="0"/>
            </a:endParaRPr>
          </a:p>
          <a:p>
            <a:pPr>
              <a:lnSpc>
                <a:spcPct val="110000"/>
              </a:lnSpc>
            </a:pPr>
            <a:endParaRPr lang="en-US" sz="1600" dirty="0">
              <a:latin typeface="Calibri" pitchFamily="34" charset="0"/>
            </a:endParaRPr>
          </a:p>
          <a:p>
            <a:pPr>
              <a:lnSpc>
                <a:spcPct val="110000"/>
              </a:lnSpc>
            </a:pPr>
            <a:endParaRPr lang="en-US" sz="1600" dirty="0" smtClean="0">
              <a:latin typeface="Calibri" pitchFamily="34" charset="0"/>
            </a:endParaRPr>
          </a:p>
          <a:p>
            <a:pPr>
              <a:lnSpc>
                <a:spcPct val="110000"/>
              </a:lnSpc>
            </a:pPr>
            <a:endParaRPr lang="en-US" sz="1600" dirty="0" smtClean="0">
              <a:latin typeface="Calibri" pitchFamily="34" charset="0"/>
            </a:endParaRPr>
          </a:p>
          <a:p>
            <a:pPr>
              <a:lnSpc>
                <a:spcPct val="110000"/>
              </a:lnSpc>
            </a:pPr>
            <a:r>
              <a:rPr lang="en-US" sz="1600" dirty="0" smtClean="0">
                <a:latin typeface="Calibri" pitchFamily="34" charset="0"/>
              </a:rPr>
              <a:t>Trainer:  </a:t>
            </a:r>
          </a:p>
          <a:p>
            <a:pPr>
              <a:lnSpc>
                <a:spcPct val="110000"/>
              </a:lnSpc>
            </a:pPr>
            <a:r>
              <a:rPr lang="en-US" sz="1600" dirty="0" smtClean="0">
                <a:latin typeface="Calibri" pitchFamily="34" charset="0"/>
              </a:rPr>
              <a:t>BSI Team</a:t>
            </a:r>
            <a:endParaRPr lang="en-US" sz="1600" dirty="0">
              <a:latin typeface="Calibri" pitchFamily="34" charset="0"/>
            </a:endParaRPr>
          </a:p>
          <a:p>
            <a:pPr>
              <a:lnSpc>
                <a:spcPct val="110000"/>
              </a:lnSpc>
            </a:pPr>
            <a:r>
              <a:rPr lang="en-US" sz="1600" b="0" i="1" dirty="0" smtClean="0">
                <a:latin typeface="Calibri" pitchFamily="34" charset="0"/>
              </a:rPr>
              <a:t>Supported by Mr. Abdul </a:t>
            </a:r>
            <a:r>
              <a:rPr lang="en-US" sz="1600" b="0" i="1" dirty="0" err="1" smtClean="0">
                <a:latin typeface="Calibri" pitchFamily="34" charset="0"/>
              </a:rPr>
              <a:t>Somad</a:t>
            </a:r>
            <a:r>
              <a:rPr lang="en-US" sz="1600" b="0" i="1" dirty="0" smtClean="0">
                <a:latin typeface="Calibri" pitchFamily="34" charset="0"/>
              </a:rPr>
              <a:t> (DSF – NBD Dept.)</a:t>
            </a:r>
            <a:endParaRPr lang="en-US" sz="1600" b="0" i="1" dirty="0">
              <a:latin typeface="Calibri" pitchFamily="34" charset="0"/>
            </a:endParaRPr>
          </a:p>
          <a:p>
            <a:pPr>
              <a:lnSpc>
                <a:spcPct val="110000"/>
              </a:lnSpc>
            </a:pPr>
            <a:endParaRPr lang="en-US" sz="500" b="0" i="1" dirty="0">
              <a:latin typeface="Calibri" pitchFamily="34" charset="0"/>
            </a:endParaRPr>
          </a:p>
          <a:p>
            <a:pPr>
              <a:lnSpc>
                <a:spcPct val="110000"/>
              </a:lnSpc>
            </a:pPr>
            <a:r>
              <a:rPr lang="en-US" sz="1600" b="0" i="1" dirty="0" smtClean="0">
                <a:latin typeface="Calibri" pitchFamily="34" charset="0"/>
              </a:rPr>
              <a:t>            </a:t>
            </a:r>
            <a:endParaRPr lang="en-US" sz="1600" b="0" i="1" dirty="0">
              <a:latin typeface="Calibri" pitchFamily="34" charset="0"/>
            </a:endParaRPr>
          </a:p>
          <a:p>
            <a:pPr>
              <a:lnSpc>
                <a:spcPct val="110000"/>
              </a:lnSpc>
            </a:pPr>
            <a:endParaRPr lang="en-US" sz="1600" u="sng" dirty="0">
              <a:latin typeface="Calibri" pitchFamily="34" charset="0"/>
            </a:endParaRPr>
          </a:p>
          <a:p>
            <a:pPr>
              <a:lnSpc>
                <a:spcPct val="110000"/>
              </a:lnSpc>
            </a:pPr>
            <a:r>
              <a:rPr lang="en-US" sz="1600" dirty="0"/>
              <a:t>                 </a:t>
            </a:r>
            <a:r>
              <a:rPr lang="en-US" sz="1600" u="sng" dirty="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4"/>
          <p:cNvSpPr txBox="1">
            <a:spLocks noGrp="1"/>
          </p:cNvSpPr>
          <p:nvPr/>
        </p:nvSpPr>
        <p:spPr bwMode="auto">
          <a:xfrm>
            <a:off x="152400" y="152400"/>
            <a:ext cx="4495800" cy="460375"/>
          </a:xfrm>
          <a:prstGeom prst="rect">
            <a:avLst/>
          </a:prstGeom>
          <a:noFill/>
          <a:ln w="9525">
            <a:noFill/>
            <a:miter lim="800000"/>
            <a:headEnd/>
            <a:tailEnd/>
          </a:ln>
        </p:spPr>
        <p:txBody>
          <a:bodyPr anchor="ctr"/>
          <a:lstStyle/>
          <a:p>
            <a:r>
              <a:rPr lang="en-US" altLang="ja-JP" sz="2000" dirty="0" smtClean="0">
                <a:solidFill>
                  <a:srgbClr val="FFFF00"/>
                </a:solidFill>
                <a:latin typeface="Calibri" pitchFamily="34" charset="0"/>
                <a:ea typeface="MS PGothic" pitchFamily="34" charset="-128"/>
                <a:cs typeface="Times New Roman" pitchFamily="18" charset="0"/>
              </a:rPr>
              <a:t>3. Process Flow </a:t>
            </a:r>
            <a:endParaRPr lang="en-US" altLang="ja-JP" sz="2000" dirty="0">
              <a:solidFill>
                <a:srgbClr val="FFFF00"/>
              </a:solidFill>
              <a:latin typeface="Calibri" pitchFamily="34" charset="0"/>
              <a:ea typeface="MS PGothic" pitchFamily="34" charset="-128"/>
              <a:cs typeface="Times New Roman" pitchFamily="18" charset="0"/>
            </a:endParaRPr>
          </a:p>
        </p:txBody>
      </p:sp>
      <p:sp>
        <p:nvSpPr>
          <p:cNvPr id="6" name="TextBox 23"/>
          <p:cNvSpPr txBox="1">
            <a:spLocks noChangeArrowheads="1"/>
          </p:cNvSpPr>
          <p:nvPr/>
        </p:nvSpPr>
        <p:spPr bwMode="auto">
          <a:xfrm>
            <a:off x="152400" y="609600"/>
            <a:ext cx="9144000" cy="307777"/>
          </a:xfrm>
          <a:prstGeom prst="rect">
            <a:avLst/>
          </a:prstGeom>
          <a:noFill/>
          <a:ln w="9525">
            <a:noFill/>
            <a:miter lim="800000"/>
            <a:headEnd/>
            <a:tailEnd/>
          </a:ln>
        </p:spPr>
        <p:txBody>
          <a:bodyPr>
            <a:spAutoFit/>
          </a:bodyPr>
          <a:lstStyle/>
          <a:p>
            <a:r>
              <a:rPr lang="en-US" sz="1400" b="0" dirty="0" smtClean="0">
                <a:latin typeface="Calibri" pitchFamily="34" charset="0"/>
              </a:rPr>
              <a:t>3.1.3 Preparing Quotation of </a:t>
            </a:r>
            <a:r>
              <a:rPr lang="en-US" sz="1400" b="0" dirty="0" smtClean="0">
                <a:latin typeface="Calibri" pitchFamily="34" charset="0"/>
              </a:rPr>
              <a:t>Operating Lease</a:t>
            </a:r>
            <a:endParaRPr lang="id-ID" sz="1400" b="0" dirty="0">
              <a:latin typeface="Calibri"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609600" y="1143000"/>
            <a:ext cx="8481676" cy="46208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4"/>
          <p:cNvSpPr txBox="1">
            <a:spLocks noGrp="1"/>
          </p:cNvSpPr>
          <p:nvPr/>
        </p:nvSpPr>
        <p:spPr bwMode="auto">
          <a:xfrm>
            <a:off x="152400" y="152400"/>
            <a:ext cx="4495800" cy="460375"/>
          </a:xfrm>
          <a:prstGeom prst="rect">
            <a:avLst/>
          </a:prstGeom>
          <a:noFill/>
          <a:ln w="9525">
            <a:noFill/>
            <a:miter lim="800000"/>
            <a:headEnd/>
            <a:tailEnd/>
          </a:ln>
        </p:spPr>
        <p:txBody>
          <a:bodyPr anchor="ctr"/>
          <a:lstStyle/>
          <a:p>
            <a:r>
              <a:rPr lang="en-US" altLang="ja-JP" sz="2000" dirty="0" smtClean="0">
                <a:solidFill>
                  <a:srgbClr val="FFFF00"/>
                </a:solidFill>
                <a:latin typeface="Calibri" pitchFamily="34" charset="0"/>
                <a:ea typeface="MS PGothic" pitchFamily="34" charset="-128"/>
                <a:cs typeface="Times New Roman" pitchFamily="18" charset="0"/>
              </a:rPr>
              <a:t>3. Process Flow </a:t>
            </a:r>
            <a:endParaRPr lang="en-US" altLang="ja-JP" sz="2000" dirty="0">
              <a:solidFill>
                <a:srgbClr val="FFFF00"/>
              </a:solidFill>
              <a:latin typeface="Calibri" pitchFamily="34" charset="0"/>
              <a:ea typeface="MS PGothic" pitchFamily="34" charset="-128"/>
              <a:cs typeface="Times New Roman" pitchFamily="18" charset="0"/>
            </a:endParaRPr>
          </a:p>
        </p:txBody>
      </p:sp>
      <p:sp>
        <p:nvSpPr>
          <p:cNvPr id="6" name="TextBox 23"/>
          <p:cNvSpPr txBox="1">
            <a:spLocks noChangeArrowheads="1"/>
          </p:cNvSpPr>
          <p:nvPr/>
        </p:nvSpPr>
        <p:spPr bwMode="auto">
          <a:xfrm>
            <a:off x="152400" y="609600"/>
            <a:ext cx="9144000" cy="307777"/>
          </a:xfrm>
          <a:prstGeom prst="rect">
            <a:avLst/>
          </a:prstGeom>
          <a:noFill/>
          <a:ln w="9525">
            <a:noFill/>
            <a:miter lim="800000"/>
            <a:headEnd/>
            <a:tailEnd/>
          </a:ln>
        </p:spPr>
        <p:txBody>
          <a:bodyPr>
            <a:spAutoFit/>
          </a:bodyPr>
          <a:lstStyle/>
          <a:p>
            <a:r>
              <a:rPr lang="en-US" sz="1400" b="0" dirty="0" smtClean="0">
                <a:latin typeface="Calibri" pitchFamily="34" charset="0"/>
              </a:rPr>
              <a:t>3.1.4 Calculation of Sale</a:t>
            </a:r>
            <a:endParaRPr lang="id-ID" sz="1400" b="0" dirty="0">
              <a:latin typeface="Calibri"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228600" y="1066800"/>
            <a:ext cx="9189038" cy="4695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4"/>
          <p:cNvSpPr txBox="1">
            <a:spLocks noGrp="1"/>
          </p:cNvSpPr>
          <p:nvPr/>
        </p:nvSpPr>
        <p:spPr bwMode="auto">
          <a:xfrm>
            <a:off x="152400" y="152400"/>
            <a:ext cx="4495800" cy="460375"/>
          </a:xfrm>
          <a:prstGeom prst="rect">
            <a:avLst/>
          </a:prstGeom>
          <a:noFill/>
          <a:ln w="9525">
            <a:noFill/>
            <a:miter lim="800000"/>
            <a:headEnd/>
            <a:tailEnd/>
          </a:ln>
        </p:spPr>
        <p:txBody>
          <a:bodyPr anchor="ctr"/>
          <a:lstStyle/>
          <a:p>
            <a:r>
              <a:rPr lang="en-US" altLang="ja-JP" sz="2000" dirty="0" smtClean="0">
                <a:solidFill>
                  <a:srgbClr val="FFFF00"/>
                </a:solidFill>
                <a:latin typeface="Calibri" pitchFamily="34" charset="0"/>
                <a:ea typeface="MS PGothic" pitchFamily="34" charset="-128"/>
                <a:cs typeface="Times New Roman" pitchFamily="18" charset="0"/>
              </a:rPr>
              <a:t>3. Process Flow </a:t>
            </a:r>
            <a:endParaRPr lang="en-US" altLang="ja-JP" sz="2000" dirty="0">
              <a:solidFill>
                <a:srgbClr val="FFFF00"/>
              </a:solidFill>
              <a:latin typeface="Calibri" pitchFamily="34" charset="0"/>
              <a:ea typeface="MS PGothic" pitchFamily="34" charset="-128"/>
              <a:cs typeface="Times New Roman" pitchFamily="18" charset="0"/>
            </a:endParaRPr>
          </a:p>
        </p:txBody>
      </p:sp>
      <p:sp>
        <p:nvSpPr>
          <p:cNvPr id="6" name="TextBox 23"/>
          <p:cNvSpPr txBox="1">
            <a:spLocks noChangeArrowheads="1"/>
          </p:cNvSpPr>
          <p:nvPr/>
        </p:nvSpPr>
        <p:spPr bwMode="auto">
          <a:xfrm>
            <a:off x="152400" y="609600"/>
            <a:ext cx="9144000" cy="307777"/>
          </a:xfrm>
          <a:prstGeom prst="rect">
            <a:avLst/>
          </a:prstGeom>
          <a:noFill/>
          <a:ln w="9525">
            <a:noFill/>
            <a:miter lim="800000"/>
            <a:headEnd/>
            <a:tailEnd/>
          </a:ln>
        </p:spPr>
        <p:txBody>
          <a:bodyPr>
            <a:spAutoFit/>
          </a:bodyPr>
          <a:lstStyle/>
          <a:p>
            <a:r>
              <a:rPr lang="en-US" sz="1400" b="0" dirty="0" smtClean="0">
                <a:latin typeface="Calibri" pitchFamily="34" charset="0"/>
              </a:rPr>
              <a:t>3.1.5 Preparing Quotation of Sale</a:t>
            </a:r>
            <a:endParaRPr lang="id-ID" sz="1400" b="0" dirty="0">
              <a:latin typeface="Calibri" pitchFamily="34" charset="0"/>
            </a:endParaRPr>
          </a:p>
        </p:txBody>
      </p:sp>
      <p:pic>
        <p:nvPicPr>
          <p:cNvPr id="4098" name="Picture 2"/>
          <p:cNvPicPr>
            <a:picLocks noChangeAspect="1" noChangeArrowheads="1"/>
          </p:cNvPicPr>
          <p:nvPr/>
        </p:nvPicPr>
        <p:blipFill>
          <a:blip r:embed="rId3" cstate="print"/>
          <a:srcRect/>
          <a:stretch>
            <a:fillRect/>
          </a:stretch>
        </p:blipFill>
        <p:spPr bwMode="auto">
          <a:xfrm>
            <a:off x="457200" y="1219200"/>
            <a:ext cx="8908237" cy="40814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4"/>
          <p:cNvSpPr txBox="1">
            <a:spLocks noGrp="1"/>
          </p:cNvSpPr>
          <p:nvPr/>
        </p:nvSpPr>
        <p:spPr bwMode="auto">
          <a:xfrm>
            <a:off x="152400" y="152400"/>
            <a:ext cx="4495800" cy="460375"/>
          </a:xfrm>
          <a:prstGeom prst="rect">
            <a:avLst/>
          </a:prstGeom>
          <a:noFill/>
          <a:ln w="9525">
            <a:noFill/>
            <a:miter lim="800000"/>
            <a:headEnd/>
            <a:tailEnd/>
          </a:ln>
        </p:spPr>
        <p:txBody>
          <a:bodyPr anchor="ctr"/>
          <a:lstStyle/>
          <a:p>
            <a:r>
              <a:rPr lang="en-US" altLang="ja-JP" sz="2000" dirty="0" smtClean="0">
                <a:solidFill>
                  <a:srgbClr val="FFFF00"/>
                </a:solidFill>
                <a:latin typeface="Calibri" pitchFamily="34" charset="0"/>
                <a:ea typeface="MS PGothic" pitchFamily="34" charset="-128"/>
                <a:cs typeface="Times New Roman" pitchFamily="18" charset="0"/>
              </a:rPr>
              <a:t>3. Process Flow </a:t>
            </a:r>
            <a:endParaRPr lang="en-US" altLang="ja-JP" sz="2000" dirty="0">
              <a:solidFill>
                <a:srgbClr val="FFFF00"/>
              </a:solidFill>
              <a:latin typeface="Calibri" pitchFamily="34" charset="0"/>
              <a:ea typeface="MS PGothic" pitchFamily="34" charset="-128"/>
              <a:cs typeface="Times New Roman" pitchFamily="18" charset="0"/>
            </a:endParaRPr>
          </a:p>
        </p:txBody>
      </p:sp>
      <p:sp>
        <p:nvSpPr>
          <p:cNvPr id="6" name="TextBox 23"/>
          <p:cNvSpPr txBox="1">
            <a:spLocks noChangeArrowheads="1"/>
          </p:cNvSpPr>
          <p:nvPr/>
        </p:nvSpPr>
        <p:spPr bwMode="auto">
          <a:xfrm>
            <a:off x="152400" y="609600"/>
            <a:ext cx="9144000" cy="307777"/>
          </a:xfrm>
          <a:prstGeom prst="rect">
            <a:avLst/>
          </a:prstGeom>
          <a:noFill/>
          <a:ln w="9525">
            <a:noFill/>
            <a:miter lim="800000"/>
            <a:headEnd/>
            <a:tailEnd/>
          </a:ln>
        </p:spPr>
        <p:txBody>
          <a:bodyPr>
            <a:spAutoFit/>
          </a:bodyPr>
          <a:lstStyle/>
          <a:p>
            <a:r>
              <a:rPr lang="en-US" sz="1400" b="0" dirty="0" smtClean="0">
                <a:latin typeface="Calibri" pitchFamily="34" charset="0"/>
              </a:rPr>
              <a:t>3.2 Maintenance</a:t>
            </a:r>
            <a:endParaRPr lang="id-ID" sz="1400" b="0" dirty="0">
              <a:latin typeface="Calibri" pitchFamily="34" charset="0"/>
            </a:endParaRPr>
          </a:p>
        </p:txBody>
      </p:sp>
      <p:pic>
        <p:nvPicPr>
          <p:cNvPr id="5122" name="Picture 2"/>
          <p:cNvPicPr>
            <a:picLocks noChangeAspect="1" noChangeArrowheads="1"/>
          </p:cNvPicPr>
          <p:nvPr/>
        </p:nvPicPr>
        <p:blipFill>
          <a:blip r:embed="rId3" cstate="print"/>
          <a:srcRect/>
          <a:stretch>
            <a:fillRect/>
          </a:stretch>
        </p:blipFill>
        <p:spPr bwMode="auto">
          <a:xfrm>
            <a:off x="1600200" y="1219200"/>
            <a:ext cx="6061305" cy="3967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4"/>
          <p:cNvSpPr txBox="1">
            <a:spLocks noGrp="1"/>
          </p:cNvSpPr>
          <p:nvPr/>
        </p:nvSpPr>
        <p:spPr bwMode="auto">
          <a:xfrm>
            <a:off x="152400" y="152400"/>
            <a:ext cx="4495800" cy="460375"/>
          </a:xfrm>
          <a:prstGeom prst="rect">
            <a:avLst/>
          </a:prstGeom>
          <a:noFill/>
          <a:ln w="9525">
            <a:noFill/>
            <a:miter lim="800000"/>
            <a:headEnd/>
            <a:tailEnd/>
          </a:ln>
        </p:spPr>
        <p:txBody>
          <a:bodyPr anchor="ctr"/>
          <a:lstStyle/>
          <a:p>
            <a:r>
              <a:rPr lang="en-US" altLang="ja-JP" sz="2000" dirty="0" smtClean="0">
                <a:solidFill>
                  <a:srgbClr val="FFFF00"/>
                </a:solidFill>
                <a:latin typeface="Calibri" pitchFamily="34" charset="0"/>
                <a:ea typeface="MS PGothic" pitchFamily="34" charset="-128"/>
                <a:cs typeface="Times New Roman" pitchFamily="18" charset="0"/>
              </a:rPr>
              <a:t>3. Process Flow </a:t>
            </a:r>
            <a:endParaRPr lang="en-US" altLang="ja-JP" sz="2000" dirty="0">
              <a:solidFill>
                <a:srgbClr val="FFFF00"/>
              </a:solidFill>
              <a:latin typeface="Calibri" pitchFamily="34" charset="0"/>
              <a:ea typeface="MS PGothic" pitchFamily="34" charset="-128"/>
              <a:cs typeface="Times New Roman" pitchFamily="18" charset="0"/>
            </a:endParaRPr>
          </a:p>
        </p:txBody>
      </p:sp>
      <p:sp>
        <p:nvSpPr>
          <p:cNvPr id="6" name="TextBox 23"/>
          <p:cNvSpPr txBox="1">
            <a:spLocks noChangeArrowheads="1"/>
          </p:cNvSpPr>
          <p:nvPr/>
        </p:nvSpPr>
        <p:spPr bwMode="auto">
          <a:xfrm>
            <a:off x="152400" y="609600"/>
            <a:ext cx="9144000" cy="307777"/>
          </a:xfrm>
          <a:prstGeom prst="rect">
            <a:avLst/>
          </a:prstGeom>
          <a:noFill/>
          <a:ln w="9525">
            <a:noFill/>
            <a:miter lim="800000"/>
            <a:headEnd/>
            <a:tailEnd/>
          </a:ln>
        </p:spPr>
        <p:txBody>
          <a:bodyPr>
            <a:spAutoFit/>
          </a:bodyPr>
          <a:lstStyle/>
          <a:p>
            <a:r>
              <a:rPr lang="en-US" sz="1400" b="0" dirty="0" smtClean="0">
                <a:latin typeface="Calibri" pitchFamily="34" charset="0"/>
              </a:rPr>
              <a:t>3.2.1 Recording Maintenance Unit History</a:t>
            </a:r>
            <a:endParaRPr lang="id-ID" sz="1400" b="0" dirty="0">
              <a:latin typeface="Calibri" pitchFamily="34" charset="0"/>
            </a:endParaRPr>
          </a:p>
        </p:txBody>
      </p:sp>
      <p:pic>
        <p:nvPicPr>
          <p:cNvPr id="6146" name="Picture 2"/>
          <p:cNvPicPr>
            <a:picLocks noChangeAspect="1" noChangeArrowheads="1"/>
          </p:cNvPicPr>
          <p:nvPr/>
        </p:nvPicPr>
        <p:blipFill>
          <a:blip r:embed="rId3" cstate="print"/>
          <a:srcRect/>
          <a:stretch>
            <a:fillRect/>
          </a:stretch>
        </p:blipFill>
        <p:spPr bwMode="auto">
          <a:xfrm>
            <a:off x="685800" y="1295400"/>
            <a:ext cx="8661971" cy="43195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4"/>
          <p:cNvSpPr txBox="1">
            <a:spLocks noGrp="1"/>
          </p:cNvSpPr>
          <p:nvPr/>
        </p:nvSpPr>
        <p:spPr bwMode="auto">
          <a:xfrm>
            <a:off x="152400" y="152400"/>
            <a:ext cx="4495800" cy="460375"/>
          </a:xfrm>
          <a:prstGeom prst="rect">
            <a:avLst/>
          </a:prstGeom>
          <a:noFill/>
          <a:ln w="9525">
            <a:noFill/>
            <a:miter lim="800000"/>
            <a:headEnd/>
            <a:tailEnd/>
          </a:ln>
        </p:spPr>
        <p:txBody>
          <a:bodyPr anchor="ctr"/>
          <a:lstStyle/>
          <a:p>
            <a:r>
              <a:rPr lang="en-US" altLang="ja-JP" sz="2000" dirty="0" smtClean="0">
                <a:solidFill>
                  <a:srgbClr val="FFFF00"/>
                </a:solidFill>
                <a:latin typeface="Calibri" pitchFamily="34" charset="0"/>
                <a:ea typeface="MS PGothic" pitchFamily="34" charset="-128"/>
                <a:cs typeface="Times New Roman" pitchFamily="18" charset="0"/>
              </a:rPr>
              <a:t>3. Process Flow </a:t>
            </a:r>
            <a:endParaRPr lang="en-US" altLang="ja-JP" sz="2000" dirty="0">
              <a:solidFill>
                <a:srgbClr val="FFFF00"/>
              </a:solidFill>
              <a:latin typeface="Calibri" pitchFamily="34" charset="0"/>
              <a:ea typeface="MS PGothic" pitchFamily="34" charset="-128"/>
              <a:cs typeface="Times New Roman" pitchFamily="18" charset="0"/>
            </a:endParaRPr>
          </a:p>
        </p:txBody>
      </p:sp>
      <p:sp>
        <p:nvSpPr>
          <p:cNvPr id="6" name="TextBox 23"/>
          <p:cNvSpPr txBox="1">
            <a:spLocks noChangeArrowheads="1"/>
          </p:cNvSpPr>
          <p:nvPr/>
        </p:nvSpPr>
        <p:spPr bwMode="auto">
          <a:xfrm>
            <a:off x="152400" y="609600"/>
            <a:ext cx="9144000" cy="307777"/>
          </a:xfrm>
          <a:prstGeom prst="rect">
            <a:avLst/>
          </a:prstGeom>
          <a:noFill/>
          <a:ln w="9525">
            <a:noFill/>
            <a:miter lim="800000"/>
            <a:headEnd/>
            <a:tailEnd/>
          </a:ln>
        </p:spPr>
        <p:txBody>
          <a:bodyPr>
            <a:spAutoFit/>
          </a:bodyPr>
          <a:lstStyle/>
          <a:p>
            <a:r>
              <a:rPr lang="en-US" sz="1400" b="0" dirty="0" smtClean="0">
                <a:latin typeface="Calibri" pitchFamily="34" charset="0"/>
              </a:rPr>
              <a:t>3.3 Collection</a:t>
            </a:r>
            <a:endParaRPr lang="id-ID" sz="1400" b="0" dirty="0">
              <a:latin typeface="Calibri" pitchFamily="34" charset="0"/>
            </a:endParaRPr>
          </a:p>
        </p:txBody>
      </p:sp>
      <p:pic>
        <p:nvPicPr>
          <p:cNvPr id="7170" name="Picture 2"/>
          <p:cNvPicPr>
            <a:picLocks noChangeAspect="1" noChangeArrowheads="1"/>
          </p:cNvPicPr>
          <p:nvPr/>
        </p:nvPicPr>
        <p:blipFill>
          <a:blip r:embed="rId3" cstate="print"/>
          <a:srcRect/>
          <a:stretch>
            <a:fillRect/>
          </a:stretch>
        </p:blipFill>
        <p:spPr bwMode="auto">
          <a:xfrm>
            <a:off x="1371600" y="1295400"/>
            <a:ext cx="6515100" cy="42099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4"/>
          <p:cNvSpPr txBox="1">
            <a:spLocks noGrp="1"/>
          </p:cNvSpPr>
          <p:nvPr/>
        </p:nvSpPr>
        <p:spPr bwMode="auto">
          <a:xfrm>
            <a:off x="152400" y="152400"/>
            <a:ext cx="4495800" cy="460375"/>
          </a:xfrm>
          <a:prstGeom prst="rect">
            <a:avLst/>
          </a:prstGeom>
          <a:noFill/>
          <a:ln w="9525">
            <a:noFill/>
            <a:miter lim="800000"/>
            <a:headEnd/>
            <a:tailEnd/>
          </a:ln>
        </p:spPr>
        <p:txBody>
          <a:bodyPr anchor="ctr"/>
          <a:lstStyle/>
          <a:p>
            <a:r>
              <a:rPr lang="en-US" altLang="ja-JP" sz="2000" dirty="0" smtClean="0">
                <a:solidFill>
                  <a:srgbClr val="FFFF00"/>
                </a:solidFill>
                <a:latin typeface="Calibri" pitchFamily="34" charset="0"/>
                <a:ea typeface="MS PGothic" pitchFamily="34" charset="-128"/>
                <a:cs typeface="Times New Roman" pitchFamily="18" charset="0"/>
              </a:rPr>
              <a:t>3. Process Flow </a:t>
            </a:r>
            <a:endParaRPr lang="en-US" altLang="ja-JP" sz="2000" dirty="0">
              <a:solidFill>
                <a:srgbClr val="FFFF00"/>
              </a:solidFill>
              <a:latin typeface="Calibri" pitchFamily="34" charset="0"/>
              <a:ea typeface="MS PGothic" pitchFamily="34" charset="-128"/>
              <a:cs typeface="Times New Roman" pitchFamily="18" charset="0"/>
            </a:endParaRPr>
          </a:p>
        </p:txBody>
      </p:sp>
      <p:sp>
        <p:nvSpPr>
          <p:cNvPr id="6" name="TextBox 23"/>
          <p:cNvSpPr txBox="1">
            <a:spLocks noChangeArrowheads="1"/>
          </p:cNvSpPr>
          <p:nvPr/>
        </p:nvSpPr>
        <p:spPr bwMode="auto">
          <a:xfrm>
            <a:off x="152400" y="609600"/>
            <a:ext cx="9144000" cy="307777"/>
          </a:xfrm>
          <a:prstGeom prst="rect">
            <a:avLst/>
          </a:prstGeom>
          <a:noFill/>
          <a:ln w="9525">
            <a:noFill/>
            <a:miter lim="800000"/>
            <a:headEnd/>
            <a:tailEnd/>
          </a:ln>
        </p:spPr>
        <p:txBody>
          <a:bodyPr>
            <a:spAutoFit/>
          </a:bodyPr>
          <a:lstStyle/>
          <a:p>
            <a:r>
              <a:rPr lang="en-US" sz="1400" b="0" dirty="0" smtClean="0">
                <a:latin typeface="Calibri" pitchFamily="34" charset="0"/>
              </a:rPr>
              <a:t>3.3.1 Recording Billing and Payment History</a:t>
            </a:r>
            <a:endParaRPr lang="id-ID" sz="1400" b="0" dirty="0">
              <a:latin typeface="Calibri" pitchFamily="34" charset="0"/>
            </a:endParaRPr>
          </a:p>
        </p:txBody>
      </p:sp>
      <p:pic>
        <p:nvPicPr>
          <p:cNvPr id="8194" name="Picture 2"/>
          <p:cNvPicPr>
            <a:picLocks noChangeAspect="1" noChangeArrowheads="1"/>
          </p:cNvPicPr>
          <p:nvPr/>
        </p:nvPicPr>
        <p:blipFill>
          <a:blip r:embed="rId3" cstate="print"/>
          <a:srcRect/>
          <a:stretch>
            <a:fillRect/>
          </a:stretch>
        </p:blipFill>
        <p:spPr bwMode="auto">
          <a:xfrm>
            <a:off x="533400" y="1219200"/>
            <a:ext cx="8605838" cy="45441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4"/>
          <p:cNvSpPr txBox="1">
            <a:spLocks noGrp="1"/>
          </p:cNvSpPr>
          <p:nvPr/>
        </p:nvSpPr>
        <p:spPr bwMode="auto">
          <a:xfrm>
            <a:off x="152400" y="152400"/>
            <a:ext cx="4495800" cy="460375"/>
          </a:xfrm>
          <a:prstGeom prst="rect">
            <a:avLst/>
          </a:prstGeom>
          <a:noFill/>
          <a:ln w="9525">
            <a:noFill/>
            <a:miter lim="800000"/>
            <a:headEnd/>
            <a:tailEnd/>
          </a:ln>
        </p:spPr>
        <p:txBody>
          <a:bodyPr anchor="ctr"/>
          <a:lstStyle/>
          <a:p>
            <a:r>
              <a:rPr lang="en-US" altLang="ja-JP" sz="2000" dirty="0" smtClean="0">
                <a:solidFill>
                  <a:srgbClr val="FFFF00"/>
                </a:solidFill>
                <a:latin typeface="Calibri" pitchFamily="34" charset="0"/>
                <a:ea typeface="MS PGothic" pitchFamily="34" charset="-128"/>
                <a:cs typeface="Times New Roman" pitchFamily="18" charset="0"/>
              </a:rPr>
              <a:t>3. Process Flow </a:t>
            </a:r>
            <a:endParaRPr lang="en-US" altLang="ja-JP" sz="2000" dirty="0">
              <a:solidFill>
                <a:srgbClr val="FFFF00"/>
              </a:solidFill>
              <a:latin typeface="Calibri" pitchFamily="34" charset="0"/>
              <a:ea typeface="MS PGothic" pitchFamily="34" charset="-128"/>
              <a:cs typeface="Times New Roman" pitchFamily="18" charset="0"/>
            </a:endParaRPr>
          </a:p>
        </p:txBody>
      </p:sp>
      <p:sp>
        <p:nvSpPr>
          <p:cNvPr id="6" name="TextBox 23"/>
          <p:cNvSpPr txBox="1">
            <a:spLocks noChangeArrowheads="1"/>
          </p:cNvSpPr>
          <p:nvPr/>
        </p:nvSpPr>
        <p:spPr bwMode="auto">
          <a:xfrm>
            <a:off x="152400" y="609600"/>
            <a:ext cx="9144000" cy="307777"/>
          </a:xfrm>
          <a:prstGeom prst="rect">
            <a:avLst/>
          </a:prstGeom>
          <a:noFill/>
          <a:ln w="9525">
            <a:noFill/>
            <a:miter lim="800000"/>
            <a:headEnd/>
            <a:tailEnd/>
          </a:ln>
        </p:spPr>
        <p:txBody>
          <a:bodyPr>
            <a:spAutoFit/>
          </a:bodyPr>
          <a:lstStyle/>
          <a:p>
            <a:r>
              <a:rPr lang="en-US" sz="1400" b="0" dirty="0" smtClean="0">
                <a:latin typeface="Calibri" pitchFamily="34" charset="0"/>
              </a:rPr>
              <a:t>3.4 </a:t>
            </a:r>
            <a:r>
              <a:rPr lang="en-US" sz="1400" b="0" dirty="0" smtClean="0">
                <a:latin typeface="Calibri" pitchFamily="34" charset="0"/>
              </a:rPr>
              <a:t>Maintenance </a:t>
            </a:r>
            <a:r>
              <a:rPr lang="en-US" sz="1400" b="0" dirty="0" smtClean="0">
                <a:latin typeface="Calibri" pitchFamily="34" charset="0"/>
              </a:rPr>
              <a:t>Master Data</a:t>
            </a:r>
            <a:endParaRPr lang="id-ID" sz="1400" b="0" dirty="0">
              <a:latin typeface="Calibri" pitchFamily="34" charset="0"/>
            </a:endParaRPr>
          </a:p>
        </p:txBody>
      </p:sp>
      <p:pic>
        <p:nvPicPr>
          <p:cNvPr id="9218" name="Picture 2"/>
          <p:cNvPicPr>
            <a:picLocks noChangeAspect="1" noChangeArrowheads="1"/>
          </p:cNvPicPr>
          <p:nvPr/>
        </p:nvPicPr>
        <p:blipFill>
          <a:blip r:embed="rId3" cstate="print"/>
          <a:srcRect/>
          <a:stretch>
            <a:fillRect/>
          </a:stretch>
        </p:blipFill>
        <p:spPr bwMode="auto">
          <a:xfrm>
            <a:off x="685800" y="1143000"/>
            <a:ext cx="8020973" cy="46046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4"/>
          <p:cNvSpPr txBox="1">
            <a:spLocks noGrp="1"/>
          </p:cNvSpPr>
          <p:nvPr/>
        </p:nvSpPr>
        <p:spPr bwMode="auto">
          <a:xfrm>
            <a:off x="152400" y="152400"/>
            <a:ext cx="4495800" cy="460375"/>
          </a:xfrm>
          <a:prstGeom prst="rect">
            <a:avLst/>
          </a:prstGeom>
          <a:noFill/>
          <a:ln w="9525">
            <a:noFill/>
            <a:miter lim="800000"/>
            <a:headEnd/>
            <a:tailEnd/>
          </a:ln>
        </p:spPr>
        <p:txBody>
          <a:bodyPr anchor="ctr"/>
          <a:lstStyle/>
          <a:p>
            <a:r>
              <a:rPr lang="en-US" altLang="ja-JP" sz="2000" dirty="0" smtClean="0">
                <a:solidFill>
                  <a:srgbClr val="FFFF00"/>
                </a:solidFill>
                <a:latin typeface="Calibri" pitchFamily="34" charset="0"/>
                <a:ea typeface="MS PGothic" pitchFamily="34" charset="-128"/>
                <a:cs typeface="Times New Roman" pitchFamily="18" charset="0"/>
              </a:rPr>
              <a:t>3. Process Flow </a:t>
            </a:r>
            <a:endParaRPr lang="en-US" altLang="ja-JP" sz="2000" dirty="0">
              <a:solidFill>
                <a:srgbClr val="FFFF00"/>
              </a:solidFill>
              <a:latin typeface="Calibri" pitchFamily="34" charset="0"/>
              <a:ea typeface="MS PGothic" pitchFamily="34" charset="-128"/>
              <a:cs typeface="Times New Roman" pitchFamily="18" charset="0"/>
            </a:endParaRPr>
          </a:p>
        </p:txBody>
      </p:sp>
      <p:sp>
        <p:nvSpPr>
          <p:cNvPr id="6" name="TextBox 23"/>
          <p:cNvSpPr txBox="1">
            <a:spLocks noChangeArrowheads="1"/>
          </p:cNvSpPr>
          <p:nvPr/>
        </p:nvSpPr>
        <p:spPr bwMode="auto">
          <a:xfrm>
            <a:off x="152400" y="609600"/>
            <a:ext cx="9144000" cy="307777"/>
          </a:xfrm>
          <a:prstGeom prst="rect">
            <a:avLst/>
          </a:prstGeom>
          <a:noFill/>
          <a:ln w="9525">
            <a:noFill/>
            <a:miter lim="800000"/>
            <a:headEnd/>
            <a:tailEnd/>
          </a:ln>
        </p:spPr>
        <p:txBody>
          <a:bodyPr>
            <a:spAutoFit/>
          </a:bodyPr>
          <a:lstStyle/>
          <a:p>
            <a:r>
              <a:rPr lang="en-US" sz="1400" b="0" dirty="0" smtClean="0">
                <a:latin typeface="Calibri" pitchFamily="34" charset="0"/>
              </a:rPr>
              <a:t>3.4.1 </a:t>
            </a:r>
            <a:r>
              <a:rPr lang="en-US" sz="1400" b="0" dirty="0" smtClean="0">
                <a:latin typeface="Calibri" pitchFamily="34" charset="0"/>
              </a:rPr>
              <a:t>Maintenance </a:t>
            </a:r>
            <a:r>
              <a:rPr lang="en-US" sz="1400" b="0" dirty="0" smtClean="0">
                <a:latin typeface="Calibri" pitchFamily="34" charset="0"/>
              </a:rPr>
              <a:t>Customer Information</a:t>
            </a:r>
            <a:endParaRPr lang="id-ID" sz="1400" b="0" dirty="0">
              <a:latin typeface="Calibri" pitchFamily="34" charset="0"/>
            </a:endParaRPr>
          </a:p>
        </p:txBody>
      </p:sp>
      <p:pic>
        <p:nvPicPr>
          <p:cNvPr id="10242" name="Picture 2"/>
          <p:cNvPicPr>
            <a:picLocks noChangeAspect="1" noChangeArrowheads="1"/>
          </p:cNvPicPr>
          <p:nvPr/>
        </p:nvPicPr>
        <p:blipFill>
          <a:blip r:embed="rId3" cstate="print"/>
          <a:srcRect/>
          <a:stretch>
            <a:fillRect/>
          </a:stretch>
        </p:blipFill>
        <p:spPr bwMode="auto">
          <a:xfrm>
            <a:off x="533400" y="1214437"/>
            <a:ext cx="8986589" cy="4729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4"/>
          <p:cNvSpPr txBox="1">
            <a:spLocks noGrp="1"/>
          </p:cNvSpPr>
          <p:nvPr/>
        </p:nvSpPr>
        <p:spPr bwMode="auto">
          <a:xfrm>
            <a:off x="152400" y="152400"/>
            <a:ext cx="4495800" cy="460375"/>
          </a:xfrm>
          <a:prstGeom prst="rect">
            <a:avLst/>
          </a:prstGeom>
          <a:noFill/>
          <a:ln w="9525">
            <a:noFill/>
            <a:miter lim="800000"/>
            <a:headEnd/>
            <a:tailEnd/>
          </a:ln>
        </p:spPr>
        <p:txBody>
          <a:bodyPr anchor="ctr"/>
          <a:lstStyle/>
          <a:p>
            <a:r>
              <a:rPr lang="en-US" altLang="ja-JP" sz="2000" dirty="0" smtClean="0">
                <a:solidFill>
                  <a:srgbClr val="FFFF00"/>
                </a:solidFill>
                <a:latin typeface="Calibri" pitchFamily="34" charset="0"/>
                <a:ea typeface="MS PGothic" pitchFamily="34" charset="-128"/>
                <a:cs typeface="Times New Roman" pitchFamily="18" charset="0"/>
              </a:rPr>
              <a:t>3. Process Flow </a:t>
            </a:r>
            <a:endParaRPr lang="en-US" altLang="ja-JP" sz="2000" dirty="0">
              <a:solidFill>
                <a:srgbClr val="FFFF00"/>
              </a:solidFill>
              <a:latin typeface="Calibri" pitchFamily="34" charset="0"/>
              <a:ea typeface="MS PGothic" pitchFamily="34" charset="-128"/>
              <a:cs typeface="Times New Roman" pitchFamily="18" charset="0"/>
            </a:endParaRPr>
          </a:p>
        </p:txBody>
      </p:sp>
      <p:sp>
        <p:nvSpPr>
          <p:cNvPr id="6" name="TextBox 23"/>
          <p:cNvSpPr txBox="1">
            <a:spLocks noChangeArrowheads="1"/>
          </p:cNvSpPr>
          <p:nvPr/>
        </p:nvSpPr>
        <p:spPr bwMode="auto">
          <a:xfrm>
            <a:off x="152400" y="609600"/>
            <a:ext cx="9144000" cy="307777"/>
          </a:xfrm>
          <a:prstGeom prst="rect">
            <a:avLst/>
          </a:prstGeom>
          <a:noFill/>
          <a:ln w="9525">
            <a:noFill/>
            <a:miter lim="800000"/>
            <a:headEnd/>
            <a:tailEnd/>
          </a:ln>
        </p:spPr>
        <p:txBody>
          <a:bodyPr>
            <a:spAutoFit/>
          </a:bodyPr>
          <a:lstStyle/>
          <a:p>
            <a:r>
              <a:rPr lang="en-US" sz="1400" b="0" dirty="0" smtClean="0">
                <a:latin typeface="Calibri" pitchFamily="34" charset="0"/>
              </a:rPr>
              <a:t>3.4.2 </a:t>
            </a:r>
            <a:r>
              <a:rPr lang="en-US" sz="1400" b="0" dirty="0" smtClean="0">
                <a:latin typeface="Calibri" pitchFamily="34" charset="0"/>
              </a:rPr>
              <a:t>Maintenance </a:t>
            </a:r>
            <a:r>
              <a:rPr lang="en-US" sz="1400" b="0" dirty="0" smtClean="0">
                <a:latin typeface="Calibri" pitchFamily="34" charset="0"/>
              </a:rPr>
              <a:t>Supplier Information</a:t>
            </a:r>
            <a:endParaRPr lang="id-ID" sz="1400" b="0" dirty="0">
              <a:latin typeface="Calibri" pitchFamily="34" charset="0"/>
            </a:endParaRPr>
          </a:p>
        </p:txBody>
      </p:sp>
      <p:pic>
        <p:nvPicPr>
          <p:cNvPr id="11266" name="Picture 2"/>
          <p:cNvPicPr>
            <a:picLocks noChangeAspect="1" noChangeArrowheads="1"/>
          </p:cNvPicPr>
          <p:nvPr/>
        </p:nvPicPr>
        <p:blipFill>
          <a:blip r:embed="rId3" cstate="print"/>
          <a:srcRect/>
          <a:stretch>
            <a:fillRect/>
          </a:stretch>
        </p:blipFill>
        <p:spPr bwMode="auto">
          <a:xfrm>
            <a:off x="304800" y="1066800"/>
            <a:ext cx="9174037" cy="4819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txBox="1">
            <a:spLocks noGrp="1"/>
          </p:cNvSpPr>
          <p:nvPr/>
        </p:nvSpPr>
        <p:spPr bwMode="auto">
          <a:xfrm>
            <a:off x="152400" y="136525"/>
            <a:ext cx="4495800" cy="460375"/>
          </a:xfrm>
          <a:prstGeom prst="rect">
            <a:avLst/>
          </a:prstGeom>
          <a:noFill/>
          <a:ln w="9525">
            <a:noFill/>
            <a:miter lim="800000"/>
            <a:headEnd/>
            <a:tailEnd/>
          </a:ln>
        </p:spPr>
        <p:txBody>
          <a:bodyPr anchor="ctr"/>
          <a:lstStyle/>
          <a:p>
            <a:r>
              <a:rPr lang="en-US" altLang="ja-JP" sz="2000">
                <a:solidFill>
                  <a:srgbClr val="FFFF00"/>
                </a:solidFill>
                <a:latin typeface="Calibri" pitchFamily="34" charset="0"/>
                <a:ea typeface="MS PGothic" pitchFamily="34" charset="-128"/>
              </a:rPr>
              <a:t>Table of Content</a:t>
            </a:r>
          </a:p>
        </p:txBody>
      </p:sp>
      <p:sp>
        <p:nvSpPr>
          <p:cNvPr id="6147" name="Rectangle 7"/>
          <p:cNvSpPr>
            <a:spLocks noChangeArrowheads="1"/>
          </p:cNvSpPr>
          <p:nvPr/>
        </p:nvSpPr>
        <p:spPr bwMode="auto">
          <a:xfrm>
            <a:off x="228600" y="685800"/>
            <a:ext cx="4419600" cy="5715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lstStyle/>
          <a:p>
            <a:pPr marL="609600" indent="-609600">
              <a:lnSpc>
                <a:spcPct val="130000"/>
              </a:lnSpc>
              <a:spcBef>
                <a:spcPct val="20000"/>
              </a:spcBef>
              <a:tabLst>
                <a:tab pos="796925" algn="l"/>
                <a:tab pos="1031875" algn="l"/>
              </a:tabLst>
            </a:pPr>
            <a:r>
              <a:rPr lang="en-US" altLang="ja-JP" sz="1400" dirty="0" smtClean="0">
                <a:solidFill>
                  <a:schemeClr val="tx1"/>
                </a:solidFill>
                <a:latin typeface="Calibri" pitchFamily="34" charset="0"/>
                <a:ea typeface="MS PGothic" pitchFamily="34" charset="-128"/>
                <a:cs typeface="Times New Roman" pitchFamily="18" charset="0"/>
              </a:rPr>
              <a:t>Part #1 - System Design: </a:t>
            </a:r>
            <a:endParaRPr lang="en-US" altLang="ja-JP" sz="1400" dirty="0">
              <a:solidFill>
                <a:schemeClr val="tx1"/>
              </a:solidFill>
              <a:latin typeface="Calibri" pitchFamily="34" charset="0"/>
              <a:ea typeface="MS PGothic" pitchFamily="34" charset="-128"/>
              <a:cs typeface="Times New Roman" pitchFamily="18" charset="0"/>
            </a:endParaRPr>
          </a:p>
          <a:p>
            <a:pPr marL="342900" indent="-342900">
              <a:lnSpc>
                <a:spcPct val="130000"/>
              </a:lnSpc>
              <a:spcBef>
                <a:spcPct val="20000"/>
              </a:spcBef>
              <a:buFont typeface="+mj-lt"/>
              <a:buAutoNum type="arabicPeriod"/>
            </a:pPr>
            <a:r>
              <a:rPr lang="en-GB" altLang="ja-JP" sz="1400" dirty="0" smtClean="0">
                <a:solidFill>
                  <a:schemeClr val="tx1"/>
                </a:solidFill>
                <a:latin typeface="Calibri" pitchFamily="34" charset="0"/>
                <a:ea typeface="MS PGothic" pitchFamily="34" charset="-128"/>
                <a:cs typeface="Times New Roman" pitchFamily="18" charset="0"/>
              </a:rPr>
              <a:t>General Description</a:t>
            </a:r>
          </a:p>
          <a:p>
            <a:pPr marL="342900" indent="-342900">
              <a:lnSpc>
                <a:spcPct val="130000"/>
              </a:lnSpc>
              <a:spcBef>
                <a:spcPct val="20000"/>
              </a:spcBef>
              <a:buFont typeface="+mj-lt"/>
              <a:buAutoNum type="arabicPeriod"/>
            </a:pPr>
            <a:r>
              <a:rPr lang="en-GB" altLang="ja-JP" sz="1400" dirty="0" smtClean="0">
                <a:solidFill>
                  <a:schemeClr val="tx1"/>
                </a:solidFill>
                <a:latin typeface="Calibri" pitchFamily="34" charset="0"/>
                <a:ea typeface="MS PGothic" pitchFamily="34" charset="-128"/>
                <a:cs typeface="Times New Roman" pitchFamily="18" charset="0"/>
              </a:rPr>
              <a:t>Process Organization</a:t>
            </a:r>
          </a:p>
          <a:p>
            <a:pPr marL="342900" indent="-342900">
              <a:lnSpc>
                <a:spcPct val="130000"/>
              </a:lnSpc>
              <a:spcBef>
                <a:spcPct val="20000"/>
              </a:spcBef>
              <a:buFont typeface="+mj-lt"/>
              <a:buAutoNum type="arabicPeriod"/>
            </a:pPr>
            <a:r>
              <a:rPr lang="en-GB" altLang="ja-JP" sz="1400" dirty="0" smtClean="0">
                <a:solidFill>
                  <a:schemeClr val="tx1"/>
                </a:solidFill>
                <a:latin typeface="Calibri" pitchFamily="34" charset="0"/>
                <a:ea typeface="MS PGothic" pitchFamily="34" charset="-128"/>
                <a:cs typeface="Times New Roman" pitchFamily="18" charset="0"/>
              </a:rPr>
              <a:t>Process Flow</a:t>
            </a:r>
            <a:endParaRPr lang="en-GB" altLang="ja-JP" sz="1400" dirty="0">
              <a:solidFill>
                <a:schemeClr val="tx1"/>
              </a:solidFill>
              <a:latin typeface="Calibri" pitchFamily="34" charset="0"/>
              <a:ea typeface="MS PGothic" pitchFamily="34" charset="-128"/>
              <a:cs typeface="Times New Roman" pitchFamily="18" charset="0"/>
            </a:endParaRPr>
          </a:p>
          <a:p>
            <a:pPr marL="609600" indent="-609600">
              <a:lnSpc>
                <a:spcPct val="130000"/>
              </a:lnSpc>
              <a:spcBef>
                <a:spcPct val="20000"/>
              </a:spcBef>
              <a:tabLst>
                <a:tab pos="796925" algn="l"/>
                <a:tab pos="1031875" algn="l"/>
              </a:tabLst>
            </a:pPr>
            <a:endParaRPr lang="en-US" altLang="ja-JP" sz="1400" dirty="0">
              <a:solidFill>
                <a:schemeClr val="tx1"/>
              </a:solidFill>
              <a:latin typeface="Calibri" pitchFamily="34" charset="0"/>
              <a:ea typeface="MS PGothic" pitchFamily="34" charset="-128"/>
              <a:cs typeface="Times New Roman" pitchFamily="18" charset="0"/>
            </a:endParaRPr>
          </a:p>
        </p:txBody>
      </p:sp>
      <p:sp>
        <p:nvSpPr>
          <p:cNvPr id="4" name="Rectangle 7"/>
          <p:cNvSpPr>
            <a:spLocks noChangeArrowheads="1"/>
          </p:cNvSpPr>
          <p:nvPr/>
        </p:nvSpPr>
        <p:spPr bwMode="auto">
          <a:xfrm>
            <a:off x="4876800" y="685800"/>
            <a:ext cx="4572000" cy="5715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lstStyle/>
          <a:p>
            <a:pPr marL="609600" indent="-609600">
              <a:lnSpc>
                <a:spcPct val="130000"/>
              </a:lnSpc>
              <a:spcBef>
                <a:spcPct val="20000"/>
              </a:spcBef>
              <a:tabLst>
                <a:tab pos="796925" algn="l"/>
                <a:tab pos="1031875" algn="l"/>
              </a:tabLst>
            </a:pPr>
            <a:r>
              <a:rPr lang="en-US" altLang="ja-JP" sz="1400" dirty="0" smtClean="0">
                <a:solidFill>
                  <a:schemeClr val="tx1"/>
                </a:solidFill>
                <a:latin typeface="Calibri" pitchFamily="34" charset="0"/>
                <a:ea typeface="MS PGothic" pitchFamily="34" charset="-128"/>
                <a:cs typeface="Times New Roman" pitchFamily="18" charset="0"/>
              </a:rPr>
              <a:t>Part #2 - Demo Case Study</a:t>
            </a:r>
          </a:p>
          <a:p>
            <a:pPr marL="609600" indent="-609600">
              <a:lnSpc>
                <a:spcPct val="130000"/>
              </a:lnSpc>
              <a:spcBef>
                <a:spcPct val="20000"/>
              </a:spcBef>
              <a:tabLst>
                <a:tab pos="796925" algn="l"/>
                <a:tab pos="1031875" algn="l"/>
              </a:tabLst>
            </a:pPr>
            <a:r>
              <a:rPr lang="en-US" altLang="ja-JP" sz="1400" dirty="0" smtClean="0">
                <a:solidFill>
                  <a:schemeClr val="tx1"/>
                </a:solidFill>
                <a:latin typeface="Calibri" pitchFamily="34" charset="0"/>
                <a:ea typeface="MS PGothic" pitchFamily="34" charset="-128"/>
                <a:cs typeface="Times New Roman" pitchFamily="18" charset="0"/>
              </a:rPr>
              <a:t>Part #3 - Practice</a:t>
            </a:r>
            <a:endParaRPr lang="en-US" altLang="ja-JP" sz="1400" dirty="0">
              <a:solidFill>
                <a:schemeClr val="tx1"/>
              </a:solidFill>
              <a:latin typeface="Calibri" pitchFamily="34" charset="0"/>
              <a:ea typeface="MS PGothic" pitchFamily="34" charset="-128"/>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4"/>
          <p:cNvSpPr txBox="1">
            <a:spLocks noGrp="1"/>
          </p:cNvSpPr>
          <p:nvPr/>
        </p:nvSpPr>
        <p:spPr bwMode="auto">
          <a:xfrm>
            <a:off x="152400" y="152400"/>
            <a:ext cx="4495800" cy="460375"/>
          </a:xfrm>
          <a:prstGeom prst="rect">
            <a:avLst/>
          </a:prstGeom>
          <a:noFill/>
          <a:ln w="9525">
            <a:noFill/>
            <a:miter lim="800000"/>
            <a:headEnd/>
            <a:tailEnd/>
          </a:ln>
        </p:spPr>
        <p:txBody>
          <a:bodyPr anchor="ctr"/>
          <a:lstStyle/>
          <a:p>
            <a:r>
              <a:rPr lang="en-US" altLang="ja-JP" sz="2000" dirty="0" smtClean="0">
                <a:solidFill>
                  <a:srgbClr val="FFFF00"/>
                </a:solidFill>
                <a:latin typeface="Calibri" pitchFamily="34" charset="0"/>
                <a:ea typeface="MS PGothic" pitchFamily="34" charset="-128"/>
                <a:cs typeface="Times New Roman" pitchFamily="18" charset="0"/>
              </a:rPr>
              <a:t>3. Process Flow </a:t>
            </a:r>
            <a:endParaRPr lang="en-US" altLang="ja-JP" sz="2000" dirty="0">
              <a:solidFill>
                <a:srgbClr val="FFFF00"/>
              </a:solidFill>
              <a:latin typeface="Calibri" pitchFamily="34" charset="0"/>
              <a:ea typeface="MS PGothic" pitchFamily="34" charset="-128"/>
              <a:cs typeface="Times New Roman" pitchFamily="18" charset="0"/>
            </a:endParaRPr>
          </a:p>
        </p:txBody>
      </p:sp>
      <p:sp>
        <p:nvSpPr>
          <p:cNvPr id="6" name="TextBox 23"/>
          <p:cNvSpPr txBox="1">
            <a:spLocks noChangeArrowheads="1"/>
          </p:cNvSpPr>
          <p:nvPr/>
        </p:nvSpPr>
        <p:spPr bwMode="auto">
          <a:xfrm>
            <a:off x="152400" y="609600"/>
            <a:ext cx="9144000" cy="307777"/>
          </a:xfrm>
          <a:prstGeom prst="rect">
            <a:avLst/>
          </a:prstGeom>
          <a:noFill/>
          <a:ln w="9525">
            <a:noFill/>
            <a:miter lim="800000"/>
            <a:headEnd/>
            <a:tailEnd/>
          </a:ln>
        </p:spPr>
        <p:txBody>
          <a:bodyPr>
            <a:spAutoFit/>
          </a:bodyPr>
          <a:lstStyle/>
          <a:p>
            <a:r>
              <a:rPr lang="en-US" sz="1400" b="0" dirty="0" smtClean="0">
                <a:latin typeface="Calibri" pitchFamily="34" charset="0"/>
              </a:rPr>
              <a:t>3.4.3 Maintenance Product Information</a:t>
            </a:r>
            <a:endParaRPr lang="id-ID" sz="1400" b="0" dirty="0">
              <a:latin typeface="Calibri" pitchFamily="34" charset="0"/>
            </a:endParaRPr>
          </a:p>
        </p:txBody>
      </p:sp>
      <p:pic>
        <p:nvPicPr>
          <p:cNvPr id="12290" name="Picture 2"/>
          <p:cNvPicPr>
            <a:picLocks noChangeAspect="1" noChangeArrowheads="1"/>
          </p:cNvPicPr>
          <p:nvPr/>
        </p:nvPicPr>
        <p:blipFill>
          <a:blip r:embed="rId3" cstate="print"/>
          <a:srcRect/>
          <a:stretch>
            <a:fillRect/>
          </a:stretch>
        </p:blipFill>
        <p:spPr bwMode="auto">
          <a:xfrm>
            <a:off x="457200" y="1066800"/>
            <a:ext cx="8994978"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4"/>
          <p:cNvSpPr txBox="1">
            <a:spLocks noGrp="1"/>
          </p:cNvSpPr>
          <p:nvPr/>
        </p:nvSpPr>
        <p:spPr bwMode="auto">
          <a:xfrm>
            <a:off x="152400" y="152400"/>
            <a:ext cx="4495800" cy="460375"/>
          </a:xfrm>
          <a:prstGeom prst="rect">
            <a:avLst/>
          </a:prstGeom>
          <a:noFill/>
          <a:ln w="9525">
            <a:noFill/>
            <a:miter lim="800000"/>
            <a:headEnd/>
            <a:tailEnd/>
          </a:ln>
        </p:spPr>
        <p:txBody>
          <a:bodyPr anchor="ctr"/>
          <a:lstStyle/>
          <a:p>
            <a:r>
              <a:rPr lang="en-US" altLang="ja-JP" sz="2000" dirty="0">
                <a:solidFill>
                  <a:srgbClr val="FFFF00"/>
                </a:solidFill>
                <a:latin typeface="Calibri" pitchFamily="34" charset="0"/>
                <a:ea typeface="MS PGothic" pitchFamily="34" charset="-128"/>
                <a:cs typeface="Times New Roman" pitchFamily="18" charset="0"/>
              </a:rPr>
              <a:t>1. </a:t>
            </a:r>
            <a:r>
              <a:rPr lang="en-US" altLang="ja-JP" sz="2000" dirty="0" smtClean="0">
                <a:solidFill>
                  <a:srgbClr val="FFFF00"/>
                </a:solidFill>
                <a:latin typeface="Calibri" pitchFamily="34" charset="0"/>
                <a:ea typeface="MS PGothic" pitchFamily="34" charset="-128"/>
                <a:cs typeface="Times New Roman" pitchFamily="18" charset="0"/>
              </a:rPr>
              <a:t>General Description </a:t>
            </a:r>
            <a:endParaRPr lang="en-US" altLang="ja-JP" sz="2000" dirty="0">
              <a:solidFill>
                <a:srgbClr val="FFFF00"/>
              </a:solidFill>
              <a:latin typeface="Calibri" pitchFamily="34" charset="0"/>
              <a:ea typeface="MS PGothic" pitchFamily="34" charset="-128"/>
              <a:cs typeface="Times New Roman" pitchFamily="18" charset="0"/>
            </a:endParaRPr>
          </a:p>
        </p:txBody>
      </p:sp>
      <p:sp>
        <p:nvSpPr>
          <p:cNvPr id="1029" name="TextBox 23"/>
          <p:cNvSpPr txBox="1">
            <a:spLocks noChangeArrowheads="1"/>
          </p:cNvSpPr>
          <p:nvPr/>
        </p:nvSpPr>
        <p:spPr bwMode="auto">
          <a:xfrm>
            <a:off x="152400" y="609600"/>
            <a:ext cx="9144000" cy="523220"/>
          </a:xfrm>
          <a:prstGeom prst="rect">
            <a:avLst/>
          </a:prstGeom>
          <a:noFill/>
          <a:ln w="9525">
            <a:noFill/>
            <a:miter lim="800000"/>
            <a:headEnd/>
            <a:tailEnd/>
          </a:ln>
        </p:spPr>
        <p:txBody>
          <a:bodyPr>
            <a:spAutoFit/>
          </a:bodyPr>
          <a:lstStyle/>
          <a:p>
            <a:r>
              <a:rPr lang="en-US" sz="1400" b="0" dirty="0" smtClean="0">
                <a:latin typeface="Calibri" pitchFamily="34" charset="0"/>
              </a:rPr>
              <a:t>This system will be simple tool and is expected to manage the units (contract), and shall manage contract expiration in the near future</a:t>
            </a:r>
            <a:endParaRPr lang="id-ID" sz="1400" b="0" dirty="0">
              <a:latin typeface="Calibri" pitchFamily="34" charset="0"/>
            </a:endParaRPr>
          </a:p>
        </p:txBody>
      </p:sp>
      <p:sp>
        <p:nvSpPr>
          <p:cNvPr id="6" name="TextBox 23"/>
          <p:cNvSpPr txBox="1">
            <a:spLocks noChangeArrowheads="1"/>
          </p:cNvSpPr>
          <p:nvPr/>
        </p:nvSpPr>
        <p:spPr bwMode="auto">
          <a:xfrm>
            <a:off x="152400" y="1447800"/>
            <a:ext cx="9144000" cy="738664"/>
          </a:xfrm>
          <a:prstGeom prst="rect">
            <a:avLst/>
          </a:prstGeom>
          <a:noFill/>
          <a:ln w="9525">
            <a:noFill/>
            <a:miter lim="800000"/>
            <a:headEnd/>
            <a:tailEnd/>
          </a:ln>
        </p:spPr>
        <p:txBody>
          <a:bodyPr>
            <a:spAutoFit/>
          </a:bodyPr>
          <a:lstStyle/>
          <a:p>
            <a:r>
              <a:rPr lang="en-US" sz="1400" b="0" dirty="0" smtClean="0">
                <a:latin typeface="Calibri" pitchFamily="34" charset="0"/>
              </a:rPr>
              <a:t>The main features of this application are to manage of basic information of customer, supplier, and vehicle (product) also to manage data transaction such as calculation of operating lease, calculation of refinance, maintenance service record inquiry, and billing payment status inquiry</a:t>
            </a:r>
            <a:endParaRPr lang="id-ID" sz="1400" b="0" dirty="0">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4"/>
          <p:cNvSpPr txBox="1">
            <a:spLocks noGrp="1"/>
          </p:cNvSpPr>
          <p:nvPr/>
        </p:nvSpPr>
        <p:spPr bwMode="auto">
          <a:xfrm>
            <a:off x="152400" y="152400"/>
            <a:ext cx="4495800" cy="460375"/>
          </a:xfrm>
          <a:prstGeom prst="rect">
            <a:avLst/>
          </a:prstGeom>
          <a:noFill/>
          <a:ln w="9525">
            <a:noFill/>
            <a:miter lim="800000"/>
            <a:headEnd/>
            <a:tailEnd/>
          </a:ln>
        </p:spPr>
        <p:txBody>
          <a:bodyPr anchor="ctr"/>
          <a:lstStyle/>
          <a:p>
            <a:r>
              <a:rPr lang="en-US" altLang="ja-JP" sz="2000" dirty="0" smtClean="0">
                <a:solidFill>
                  <a:srgbClr val="FFFF00"/>
                </a:solidFill>
                <a:latin typeface="Calibri" pitchFamily="34" charset="0"/>
                <a:ea typeface="MS PGothic" pitchFamily="34" charset="-128"/>
                <a:cs typeface="Times New Roman" pitchFamily="18" charset="0"/>
              </a:rPr>
              <a:t>2. Process Organization </a:t>
            </a:r>
            <a:endParaRPr lang="en-US" altLang="ja-JP" sz="2000" dirty="0">
              <a:solidFill>
                <a:srgbClr val="FFFF00"/>
              </a:solidFill>
              <a:latin typeface="Calibri" pitchFamily="34" charset="0"/>
              <a:ea typeface="MS PGothic" pitchFamily="34" charset="-128"/>
              <a:cs typeface="Times New Roman" pitchFamily="18" charset="0"/>
            </a:endParaRPr>
          </a:p>
        </p:txBody>
      </p:sp>
      <p:pic>
        <p:nvPicPr>
          <p:cNvPr id="58371" name="Picture 3"/>
          <p:cNvPicPr>
            <a:picLocks noChangeAspect="1" noChangeArrowheads="1"/>
          </p:cNvPicPr>
          <p:nvPr/>
        </p:nvPicPr>
        <p:blipFill>
          <a:blip r:embed="rId3" cstate="print"/>
          <a:srcRect/>
          <a:stretch>
            <a:fillRect/>
          </a:stretch>
        </p:blipFill>
        <p:spPr bwMode="auto">
          <a:xfrm>
            <a:off x="914400" y="1685925"/>
            <a:ext cx="8191500" cy="2581275"/>
          </a:xfrm>
          <a:prstGeom prst="rect">
            <a:avLst/>
          </a:prstGeom>
          <a:noFill/>
          <a:ln w="9525">
            <a:noFill/>
            <a:miter lim="800000"/>
            <a:headEnd/>
            <a:tailEnd/>
          </a:ln>
        </p:spPr>
      </p:pic>
      <p:sp>
        <p:nvSpPr>
          <p:cNvPr id="8" name="TextBox 23"/>
          <p:cNvSpPr txBox="1">
            <a:spLocks noChangeArrowheads="1"/>
          </p:cNvSpPr>
          <p:nvPr/>
        </p:nvSpPr>
        <p:spPr bwMode="auto">
          <a:xfrm>
            <a:off x="152400" y="609600"/>
            <a:ext cx="9144000" cy="307777"/>
          </a:xfrm>
          <a:prstGeom prst="rect">
            <a:avLst/>
          </a:prstGeom>
          <a:noFill/>
          <a:ln w="9525">
            <a:noFill/>
            <a:miter lim="800000"/>
            <a:headEnd/>
            <a:tailEnd/>
          </a:ln>
        </p:spPr>
        <p:txBody>
          <a:bodyPr>
            <a:spAutoFit/>
          </a:bodyPr>
          <a:lstStyle/>
          <a:p>
            <a:r>
              <a:rPr lang="en-US" sz="1400" b="0" dirty="0" smtClean="0">
                <a:latin typeface="Calibri" pitchFamily="34" charset="0"/>
              </a:rPr>
              <a:t>High Level Process Organization of Operating Lease Support System</a:t>
            </a:r>
            <a:endParaRPr lang="id-ID" sz="1400" b="0" dirty="0">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4"/>
          <p:cNvSpPr txBox="1">
            <a:spLocks noGrp="1"/>
          </p:cNvSpPr>
          <p:nvPr/>
        </p:nvSpPr>
        <p:spPr bwMode="auto">
          <a:xfrm>
            <a:off x="152400" y="152400"/>
            <a:ext cx="4495800" cy="460375"/>
          </a:xfrm>
          <a:prstGeom prst="rect">
            <a:avLst/>
          </a:prstGeom>
          <a:noFill/>
          <a:ln w="9525">
            <a:noFill/>
            <a:miter lim="800000"/>
            <a:headEnd/>
            <a:tailEnd/>
          </a:ln>
        </p:spPr>
        <p:txBody>
          <a:bodyPr anchor="ctr"/>
          <a:lstStyle/>
          <a:p>
            <a:r>
              <a:rPr lang="en-US" altLang="ja-JP" sz="2000" dirty="0" smtClean="0">
                <a:solidFill>
                  <a:srgbClr val="FFFF00"/>
                </a:solidFill>
                <a:latin typeface="Calibri" pitchFamily="34" charset="0"/>
                <a:ea typeface="MS PGothic" pitchFamily="34" charset="-128"/>
                <a:cs typeface="Times New Roman" pitchFamily="18" charset="0"/>
              </a:rPr>
              <a:t>2. Process Organization </a:t>
            </a:r>
            <a:endParaRPr lang="en-US" altLang="ja-JP" sz="2000" dirty="0">
              <a:solidFill>
                <a:srgbClr val="FFFF00"/>
              </a:solidFill>
              <a:latin typeface="Calibri" pitchFamily="34" charset="0"/>
              <a:ea typeface="MS PGothic" pitchFamily="34" charset="-128"/>
              <a:cs typeface="Times New Roman" pitchFamily="18" charset="0"/>
            </a:endParaRPr>
          </a:p>
        </p:txBody>
      </p:sp>
      <p:pic>
        <p:nvPicPr>
          <p:cNvPr id="97283" name="Picture 3"/>
          <p:cNvPicPr>
            <a:picLocks noChangeAspect="1" noChangeArrowheads="1"/>
          </p:cNvPicPr>
          <p:nvPr/>
        </p:nvPicPr>
        <p:blipFill>
          <a:blip r:embed="rId3" cstate="print"/>
          <a:srcRect/>
          <a:stretch>
            <a:fillRect/>
          </a:stretch>
        </p:blipFill>
        <p:spPr bwMode="auto">
          <a:xfrm>
            <a:off x="533400" y="1109663"/>
            <a:ext cx="8839200" cy="4638675"/>
          </a:xfrm>
          <a:prstGeom prst="rect">
            <a:avLst/>
          </a:prstGeom>
          <a:noFill/>
          <a:ln w="9525">
            <a:noFill/>
            <a:miter lim="800000"/>
            <a:headEnd/>
            <a:tailEnd/>
          </a:ln>
        </p:spPr>
      </p:pic>
      <p:sp>
        <p:nvSpPr>
          <p:cNvPr id="7" name="TextBox 23"/>
          <p:cNvSpPr txBox="1">
            <a:spLocks noChangeArrowheads="1"/>
          </p:cNvSpPr>
          <p:nvPr/>
        </p:nvSpPr>
        <p:spPr bwMode="auto">
          <a:xfrm>
            <a:off x="152400" y="609600"/>
            <a:ext cx="9144000" cy="307777"/>
          </a:xfrm>
          <a:prstGeom prst="rect">
            <a:avLst/>
          </a:prstGeom>
          <a:noFill/>
          <a:ln w="9525">
            <a:noFill/>
            <a:miter lim="800000"/>
            <a:headEnd/>
            <a:tailEnd/>
          </a:ln>
        </p:spPr>
        <p:txBody>
          <a:bodyPr>
            <a:spAutoFit/>
          </a:bodyPr>
          <a:lstStyle/>
          <a:p>
            <a:r>
              <a:rPr lang="en-US" sz="1400" b="0" dirty="0" smtClean="0">
                <a:latin typeface="Calibri" pitchFamily="34" charset="0"/>
              </a:rPr>
              <a:t>Activity Process Organization of Operating Lease Support System</a:t>
            </a:r>
            <a:endParaRPr lang="id-ID" sz="1400" b="0" dirty="0">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4"/>
          <p:cNvSpPr txBox="1">
            <a:spLocks noGrp="1"/>
          </p:cNvSpPr>
          <p:nvPr/>
        </p:nvSpPr>
        <p:spPr bwMode="auto">
          <a:xfrm>
            <a:off x="152400" y="152400"/>
            <a:ext cx="4495800" cy="460375"/>
          </a:xfrm>
          <a:prstGeom prst="rect">
            <a:avLst/>
          </a:prstGeom>
          <a:noFill/>
          <a:ln w="9525">
            <a:noFill/>
            <a:miter lim="800000"/>
            <a:headEnd/>
            <a:tailEnd/>
          </a:ln>
        </p:spPr>
        <p:txBody>
          <a:bodyPr anchor="ctr"/>
          <a:lstStyle/>
          <a:p>
            <a:r>
              <a:rPr lang="en-US" altLang="ja-JP" sz="2000" dirty="0" smtClean="0">
                <a:solidFill>
                  <a:srgbClr val="FFFF00"/>
                </a:solidFill>
                <a:latin typeface="Calibri" pitchFamily="34" charset="0"/>
                <a:ea typeface="MS PGothic" pitchFamily="34" charset="-128"/>
                <a:cs typeface="Times New Roman" pitchFamily="18" charset="0"/>
              </a:rPr>
              <a:t>2. Process Organization </a:t>
            </a:r>
            <a:endParaRPr lang="en-US" altLang="ja-JP" sz="2000" dirty="0">
              <a:solidFill>
                <a:srgbClr val="FFFF00"/>
              </a:solidFill>
              <a:latin typeface="Calibri" pitchFamily="34" charset="0"/>
              <a:ea typeface="MS PGothic" pitchFamily="34" charset="-128"/>
              <a:cs typeface="Times New Roman" pitchFamily="18" charset="0"/>
            </a:endParaRPr>
          </a:p>
        </p:txBody>
      </p:sp>
      <p:pic>
        <p:nvPicPr>
          <p:cNvPr id="98306" name="Picture 2"/>
          <p:cNvPicPr>
            <a:picLocks noChangeAspect="1" noChangeArrowheads="1"/>
          </p:cNvPicPr>
          <p:nvPr/>
        </p:nvPicPr>
        <p:blipFill>
          <a:blip r:embed="rId3" cstate="print"/>
          <a:srcRect/>
          <a:stretch>
            <a:fillRect/>
          </a:stretch>
        </p:blipFill>
        <p:spPr bwMode="auto">
          <a:xfrm>
            <a:off x="381000" y="1295400"/>
            <a:ext cx="9160451" cy="3948113"/>
          </a:xfrm>
          <a:prstGeom prst="rect">
            <a:avLst/>
          </a:prstGeom>
          <a:noFill/>
          <a:ln w="9525">
            <a:noFill/>
            <a:miter lim="800000"/>
            <a:headEnd/>
            <a:tailEnd/>
          </a:ln>
        </p:spPr>
      </p:pic>
      <p:sp>
        <p:nvSpPr>
          <p:cNvPr id="6" name="TextBox 23"/>
          <p:cNvSpPr txBox="1">
            <a:spLocks noChangeArrowheads="1"/>
          </p:cNvSpPr>
          <p:nvPr/>
        </p:nvSpPr>
        <p:spPr bwMode="auto">
          <a:xfrm>
            <a:off x="152400" y="609600"/>
            <a:ext cx="9144000" cy="307777"/>
          </a:xfrm>
          <a:prstGeom prst="rect">
            <a:avLst/>
          </a:prstGeom>
          <a:noFill/>
          <a:ln w="9525">
            <a:noFill/>
            <a:miter lim="800000"/>
            <a:headEnd/>
            <a:tailEnd/>
          </a:ln>
        </p:spPr>
        <p:txBody>
          <a:bodyPr>
            <a:spAutoFit/>
          </a:bodyPr>
          <a:lstStyle/>
          <a:p>
            <a:r>
              <a:rPr lang="en-US" sz="1400" b="0" dirty="0" smtClean="0">
                <a:latin typeface="Calibri" pitchFamily="34" charset="0"/>
              </a:rPr>
              <a:t>Process Description</a:t>
            </a:r>
            <a:endParaRPr lang="id-ID" sz="1400" b="0" dirty="0">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4"/>
          <p:cNvSpPr txBox="1">
            <a:spLocks noGrp="1"/>
          </p:cNvSpPr>
          <p:nvPr/>
        </p:nvSpPr>
        <p:spPr bwMode="auto">
          <a:xfrm>
            <a:off x="152400" y="152400"/>
            <a:ext cx="4495800" cy="460375"/>
          </a:xfrm>
          <a:prstGeom prst="rect">
            <a:avLst/>
          </a:prstGeom>
          <a:noFill/>
          <a:ln w="9525">
            <a:noFill/>
            <a:miter lim="800000"/>
            <a:headEnd/>
            <a:tailEnd/>
          </a:ln>
        </p:spPr>
        <p:txBody>
          <a:bodyPr anchor="ctr"/>
          <a:lstStyle/>
          <a:p>
            <a:r>
              <a:rPr lang="en-US" altLang="ja-JP" sz="2000" dirty="0" smtClean="0">
                <a:solidFill>
                  <a:srgbClr val="FFFF00"/>
                </a:solidFill>
                <a:latin typeface="Calibri" pitchFamily="34" charset="0"/>
                <a:ea typeface="MS PGothic" pitchFamily="34" charset="-128"/>
                <a:cs typeface="Times New Roman" pitchFamily="18" charset="0"/>
              </a:rPr>
              <a:t>3. Process Flow </a:t>
            </a:r>
            <a:endParaRPr lang="en-US" altLang="ja-JP" sz="2000" dirty="0">
              <a:solidFill>
                <a:srgbClr val="FFFF00"/>
              </a:solidFill>
              <a:latin typeface="Calibri" pitchFamily="34" charset="0"/>
              <a:ea typeface="MS PGothic" pitchFamily="34" charset="-128"/>
              <a:cs typeface="Times New Roman" pitchFamily="18" charset="0"/>
            </a:endParaRPr>
          </a:p>
        </p:txBody>
      </p:sp>
      <p:sp>
        <p:nvSpPr>
          <p:cNvPr id="6" name="TextBox 23"/>
          <p:cNvSpPr txBox="1">
            <a:spLocks noChangeArrowheads="1"/>
          </p:cNvSpPr>
          <p:nvPr/>
        </p:nvSpPr>
        <p:spPr bwMode="auto">
          <a:xfrm>
            <a:off x="152400" y="609600"/>
            <a:ext cx="9144000" cy="307777"/>
          </a:xfrm>
          <a:prstGeom prst="rect">
            <a:avLst/>
          </a:prstGeom>
          <a:noFill/>
          <a:ln w="9525">
            <a:noFill/>
            <a:miter lim="800000"/>
            <a:headEnd/>
            <a:tailEnd/>
          </a:ln>
        </p:spPr>
        <p:txBody>
          <a:bodyPr>
            <a:spAutoFit/>
          </a:bodyPr>
          <a:lstStyle/>
          <a:p>
            <a:r>
              <a:rPr lang="en-US" sz="1400" b="0" dirty="0" smtClean="0">
                <a:latin typeface="Calibri" pitchFamily="34" charset="0"/>
              </a:rPr>
              <a:t>3.1 Marketing</a:t>
            </a:r>
            <a:endParaRPr lang="id-ID" sz="1400" b="0" dirty="0">
              <a:latin typeface="Calibri" pitchFamily="34" charset="0"/>
            </a:endParaRPr>
          </a:p>
        </p:txBody>
      </p:sp>
      <p:pic>
        <p:nvPicPr>
          <p:cNvPr id="99330" name="Picture 2"/>
          <p:cNvPicPr>
            <a:picLocks noChangeAspect="1" noChangeArrowheads="1"/>
          </p:cNvPicPr>
          <p:nvPr/>
        </p:nvPicPr>
        <p:blipFill>
          <a:blip r:embed="rId3" cstate="print"/>
          <a:srcRect/>
          <a:stretch>
            <a:fillRect/>
          </a:stretch>
        </p:blipFill>
        <p:spPr bwMode="auto">
          <a:xfrm>
            <a:off x="609599" y="1295400"/>
            <a:ext cx="8632785"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4"/>
          <p:cNvSpPr txBox="1">
            <a:spLocks noGrp="1"/>
          </p:cNvSpPr>
          <p:nvPr/>
        </p:nvSpPr>
        <p:spPr bwMode="auto">
          <a:xfrm>
            <a:off x="152400" y="152400"/>
            <a:ext cx="4495800" cy="460375"/>
          </a:xfrm>
          <a:prstGeom prst="rect">
            <a:avLst/>
          </a:prstGeom>
          <a:noFill/>
          <a:ln w="9525">
            <a:noFill/>
            <a:miter lim="800000"/>
            <a:headEnd/>
            <a:tailEnd/>
          </a:ln>
        </p:spPr>
        <p:txBody>
          <a:bodyPr anchor="ctr"/>
          <a:lstStyle/>
          <a:p>
            <a:r>
              <a:rPr lang="en-US" altLang="ja-JP" sz="2000" dirty="0" smtClean="0">
                <a:solidFill>
                  <a:srgbClr val="FFFF00"/>
                </a:solidFill>
                <a:latin typeface="Calibri" pitchFamily="34" charset="0"/>
                <a:ea typeface="MS PGothic" pitchFamily="34" charset="-128"/>
                <a:cs typeface="Times New Roman" pitchFamily="18" charset="0"/>
              </a:rPr>
              <a:t>3. Process Flow </a:t>
            </a:r>
            <a:endParaRPr lang="en-US" altLang="ja-JP" sz="2000" dirty="0">
              <a:solidFill>
                <a:srgbClr val="FFFF00"/>
              </a:solidFill>
              <a:latin typeface="Calibri" pitchFamily="34" charset="0"/>
              <a:ea typeface="MS PGothic" pitchFamily="34" charset="-128"/>
              <a:cs typeface="Times New Roman" pitchFamily="18" charset="0"/>
            </a:endParaRPr>
          </a:p>
        </p:txBody>
      </p:sp>
      <p:sp>
        <p:nvSpPr>
          <p:cNvPr id="6" name="TextBox 23"/>
          <p:cNvSpPr txBox="1">
            <a:spLocks noChangeArrowheads="1"/>
          </p:cNvSpPr>
          <p:nvPr/>
        </p:nvSpPr>
        <p:spPr bwMode="auto">
          <a:xfrm>
            <a:off x="152400" y="609600"/>
            <a:ext cx="9144000" cy="307777"/>
          </a:xfrm>
          <a:prstGeom prst="rect">
            <a:avLst/>
          </a:prstGeom>
          <a:noFill/>
          <a:ln w="9525">
            <a:noFill/>
            <a:miter lim="800000"/>
            <a:headEnd/>
            <a:tailEnd/>
          </a:ln>
        </p:spPr>
        <p:txBody>
          <a:bodyPr>
            <a:spAutoFit/>
          </a:bodyPr>
          <a:lstStyle/>
          <a:p>
            <a:r>
              <a:rPr lang="en-US" sz="1400" b="0" dirty="0" smtClean="0">
                <a:latin typeface="Calibri" pitchFamily="34" charset="0"/>
              </a:rPr>
              <a:t>3.1.1 Calculation </a:t>
            </a:r>
            <a:r>
              <a:rPr lang="en-US" sz="1400" b="0" dirty="0" smtClean="0">
                <a:latin typeface="Calibri" pitchFamily="34" charset="0"/>
              </a:rPr>
              <a:t>of Operating Lease</a:t>
            </a:r>
            <a:endParaRPr lang="id-ID" sz="1400" b="0" dirty="0">
              <a:latin typeface="Calibri" pitchFamily="34" charset="0"/>
            </a:endParaRPr>
          </a:p>
        </p:txBody>
      </p:sp>
      <p:pic>
        <p:nvPicPr>
          <p:cNvPr id="100354" name="Picture 2"/>
          <p:cNvPicPr>
            <a:picLocks noChangeAspect="1" noChangeArrowheads="1"/>
          </p:cNvPicPr>
          <p:nvPr/>
        </p:nvPicPr>
        <p:blipFill>
          <a:blip r:embed="rId3" cstate="print"/>
          <a:srcRect/>
          <a:stretch>
            <a:fillRect/>
          </a:stretch>
        </p:blipFill>
        <p:spPr bwMode="auto">
          <a:xfrm>
            <a:off x="685800" y="1066800"/>
            <a:ext cx="8488736" cy="46720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4"/>
          <p:cNvSpPr txBox="1">
            <a:spLocks noGrp="1"/>
          </p:cNvSpPr>
          <p:nvPr/>
        </p:nvSpPr>
        <p:spPr bwMode="auto">
          <a:xfrm>
            <a:off x="152400" y="152400"/>
            <a:ext cx="4495800" cy="460375"/>
          </a:xfrm>
          <a:prstGeom prst="rect">
            <a:avLst/>
          </a:prstGeom>
          <a:noFill/>
          <a:ln w="9525">
            <a:noFill/>
            <a:miter lim="800000"/>
            <a:headEnd/>
            <a:tailEnd/>
          </a:ln>
        </p:spPr>
        <p:txBody>
          <a:bodyPr anchor="ctr"/>
          <a:lstStyle/>
          <a:p>
            <a:r>
              <a:rPr lang="en-US" altLang="ja-JP" sz="2000" dirty="0" smtClean="0">
                <a:solidFill>
                  <a:srgbClr val="FFFF00"/>
                </a:solidFill>
                <a:latin typeface="Calibri" pitchFamily="34" charset="0"/>
                <a:ea typeface="MS PGothic" pitchFamily="34" charset="-128"/>
                <a:cs typeface="Times New Roman" pitchFamily="18" charset="0"/>
              </a:rPr>
              <a:t>3. Process Flow </a:t>
            </a:r>
            <a:endParaRPr lang="en-US" altLang="ja-JP" sz="2000" dirty="0">
              <a:solidFill>
                <a:srgbClr val="FFFF00"/>
              </a:solidFill>
              <a:latin typeface="Calibri" pitchFamily="34" charset="0"/>
              <a:ea typeface="MS PGothic" pitchFamily="34" charset="-128"/>
              <a:cs typeface="Times New Roman" pitchFamily="18" charset="0"/>
            </a:endParaRPr>
          </a:p>
        </p:txBody>
      </p:sp>
      <p:sp>
        <p:nvSpPr>
          <p:cNvPr id="6" name="TextBox 23"/>
          <p:cNvSpPr txBox="1">
            <a:spLocks noChangeArrowheads="1"/>
          </p:cNvSpPr>
          <p:nvPr/>
        </p:nvSpPr>
        <p:spPr bwMode="auto">
          <a:xfrm>
            <a:off x="152400" y="609600"/>
            <a:ext cx="9144000" cy="307777"/>
          </a:xfrm>
          <a:prstGeom prst="rect">
            <a:avLst/>
          </a:prstGeom>
          <a:noFill/>
          <a:ln w="9525">
            <a:noFill/>
            <a:miter lim="800000"/>
            <a:headEnd/>
            <a:tailEnd/>
          </a:ln>
        </p:spPr>
        <p:txBody>
          <a:bodyPr>
            <a:spAutoFit/>
          </a:bodyPr>
          <a:lstStyle/>
          <a:p>
            <a:r>
              <a:rPr lang="en-US" sz="1400" b="0" dirty="0" smtClean="0">
                <a:latin typeface="Calibri" pitchFamily="34" charset="0"/>
              </a:rPr>
              <a:t>3.1.2 Create Interna</a:t>
            </a:r>
            <a:r>
              <a:rPr lang="en-US" sz="1400" b="0" dirty="0" smtClean="0">
                <a:latin typeface="Calibri" pitchFamily="34" charset="0"/>
              </a:rPr>
              <a:t>l Proposal</a:t>
            </a:r>
            <a:r>
              <a:rPr lang="en-US" sz="1400" b="0" dirty="0" smtClean="0">
                <a:latin typeface="Calibri" pitchFamily="34" charset="0"/>
              </a:rPr>
              <a:t> </a:t>
            </a:r>
            <a:r>
              <a:rPr lang="en-US" sz="1400" b="0" dirty="0" smtClean="0">
                <a:latin typeface="Calibri" pitchFamily="34" charset="0"/>
              </a:rPr>
              <a:t>of Operating Lease</a:t>
            </a:r>
            <a:endParaRPr lang="id-ID" sz="1400" b="0" dirty="0">
              <a:latin typeface="Calibri"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609600" y="1295400"/>
            <a:ext cx="8449967" cy="4333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T. Berlian Sistem Informasi">
  <a:themeElements>
    <a:clrScheme name="PT. Berlian Sistem Informasi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T. Berlian Sistem Informasi">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T. Berlian Sistem Informasi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T. Berlian Sistem Informasi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T. Berlian Sistem Informasi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T. Berlian Sistem Informasi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T. Berlian Sistem Informasi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T. Berlian Sistem Informasi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T. Berlian Sistem Informasi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T. Berlian Sistem Informasi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T. Berlian Sistem Informasi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T. Berlian Sistem Informasi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T. Berlian Sistem Informasi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T. Berlian Sistem Informasi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48681</TotalTime>
  <Words>297</Words>
  <Application>Microsoft Office PowerPoint</Application>
  <PresentationFormat>A4 Paper (210x297 mm)</PresentationFormat>
  <Paragraphs>59</Paragraphs>
  <Slides>20</Slides>
  <Notes>19</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PT. Berlian Sistem Informasi</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PT. Berlian Sistem Informasi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 Proposal</dc:title>
  <dc:creator>Enda Juanda</dc:creator>
  <cp:lastModifiedBy>UbluWin7</cp:lastModifiedBy>
  <cp:revision>2496</cp:revision>
  <dcterms:created xsi:type="dcterms:W3CDTF">2005-06-19T12:45:24Z</dcterms:created>
  <dcterms:modified xsi:type="dcterms:W3CDTF">2015-08-04T08:08:59Z</dcterms:modified>
</cp:coreProperties>
</file>