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2138719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780928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780928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3382488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402126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996952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99049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9" y="1166501"/>
            <a:ext cx="2949845" cy="792088"/>
          </a:xfrm>
          <a:prstGeom prst="rect">
            <a:avLst/>
          </a:prstGeom>
        </p:spPr>
      </p:pic>
      <p:sp>
        <p:nvSpPr>
          <p:cNvPr id="15" name="Rechteck 1"/>
          <p:cNvSpPr/>
          <p:nvPr/>
        </p:nvSpPr>
        <p:spPr>
          <a:xfrm>
            <a:off x="1619672" y="4509120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Rockwell" panose="02060603020205020403" pitchFamily="18" charset="0"/>
              </a:rPr>
              <a:t>“</a:t>
            </a:r>
            <a:r>
              <a:rPr lang="de-DE" dirty="0" err="1">
                <a:latin typeface="Rockwell" panose="02060603020205020403" pitchFamily="18" charset="0"/>
              </a:rPr>
              <a:t>Pemantauan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harga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komoditas</a:t>
            </a:r>
            <a:r>
              <a:rPr lang="de-DE" dirty="0">
                <a:latin typeface="Rockwell" panose="02060603020205020403" pitchFamily="18" charset="0"/>
              </a:rPr>
              <a:t>, </a:t>
            </a:r>
            <a:r>
              <a:rPr lang="de-DE" dirty="0" err="1">
                <a:latin typeface="Rockwell" panose="02060603020205020403" pitchFamily="18" charset="0"/>
              </a:rPr>
              <a:t>terutama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bahan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pokok</a:t>
            </a:r>
            <a:r>
              <a:rPr lang="de-DE" dirty="0">
                <a:latin typeface="Rockwell" panose="02060603020205020403" pitchFamily="18" charset="0"/>
              </a:rPr>
              <a:t>, di </a:t>
            </a:r>
            <a:r>
              <a:rPr lang="de-DE" dirty="0" err="1">
                <a:latin typeface="Rockwell" panose="02060603020205020403" pitchFamily="18" charset="0"/>
              </a:rPr>
              <a:t>setiap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titik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distribusinya</a:t>
            </a:r>
            <a:r>
              <a:rPr lang="de-DE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16" name="Textfeld 5"/>
          <p:cNvSpPr txBox="1"/>
          <p:nvPr/>
        </p:nvSpPr>
        <p:spPr>
          <a:xfrm>
            <a:off x="323528" y="4869160"/>
            <a:ext cx="6208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Rockwell" panose="02060603020205020403" pitchFamily="18" charset="0"/>
              </a:rPr>
              <a:t>Jumlah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Penduduk</a:t>
            </a:r>
            <a:endParaRPr lang="de-DE" sz="1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Rockwell" panose="02060603020205020403" pitchFamily="18" charset="0"/>
              </a:rPr>
              <a:t>Lokasi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Gudang</a:t>
            </a:r>
            <a:endParaRPr lang="de-DE" sz="1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Rockwell" panose="02060603020205020403" pitchFamily="18" charset="0"/>
              </a:rPr>
              <a:t>Jalur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Transportasi</a:t>
            </a:r>
            <a:endParaRPr lang="de-DE" sz="1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Rockwell" panose="02060603020205020403" pitchFamily="18" charset="0"/>
              </a:rPr>
              <a:t>Harga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Komoditas</a:t>
            </a:r>
            <a:endParaRPr lang="de-DE" sz="1400" dirty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3739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29</cp:revision>
  <dcterms:created xsi:type="dcterms:W3CDTF">2015-08-07T03:45:45Z</dcterms:created>
  <dcterms:modified xsi:type="dcterms:W3CDTF">2015-08-22T06:17:07Z</dcterms:modified>
</cp:coreProperties>
</file>