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12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8/22/15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592" y="1284752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dirty="0" smtClean="0">
                <a:latin typeface="Rockwell" panose="02060603020205020403" pitchFamily="18" charset="0"/>
              </a:rPr>
              <a:t>LOGISTIK/SUPPLY CHAIN MGMT</a:t>
            </a:r>
            <a:endParaRPr lang="de-DE" sz="2400" dirty="0">
              <a:latin typeface="Rockwell" panose="02060603020205020403" pitchFamily="18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9144000" cy="9584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1520" y="23103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bg1"/>
                </a:solidFill>
                <a:latin typeface="Rockwell" panose="02060603020205020403" pitchFamily="18" charset="0"/>
                <a:ea typeface="Roboto Light" panose="02000000000000000000" pitchFamily="2" charset="0"/>
              </a:rPr>
              <a:t>IDE</a:t>
            </a:r>
            <a:endParaRPr lang="de-DE" sz="2400" b="1" dirty="0">
              <a:solidFill>
                <a:schemeClr val="bg1"/>
              </a:solidFill>
              <a:latin typeface="Rockwell" panose="02060603020205020403" pitchFamily="18" charset="0"/>
              <a:ea typeface="Roboto Light" panose="02000000000000000000" pitchFamily="2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4883079" y="2004832"/>
            <a:ext cx="1136432" cy="1259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3101753" y="2004832"/>
            <a:ext cx="1008112" cy="1228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774" y="6237312"/>
            <a:ext cx="2530714" cy="47450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89" y="2606392"/>
            <a:ext cx="1701242" cy="1182648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523039" y="3301188"/>
            <a:ext cx="3001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 err="1" smtClean="0">
                <a:latin typeface="Rockwell" panose="02060603020205020403" pitchFamily="18" charset="0"/>
              </a:rPr>
              <a:t>Transportasi</a:t>
            </a:r>
            <a:endParaRPr lang="de-DE" dirty="0" smtClean="0">
              <a:latin typeface="Rockwell" panose="02060603020205020403" pitchFamily="18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58" y="2220856"/>
            <a:ext cx="1188736" cy="111121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809782" y="3270410"/>
            <a:ext cx="3001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dirty="0" err="1" smtClean="0">
                <a:latin typeface="Rockwell" panose="02060603020205020403" pitchFamily="18" charset="0"/>
              </a:rPr>
              <a:t>Pergudangan</a:t>
            </a:r>
            <a:endParaRPr lang="de-DE" sz="2000" dirty="0" smtClean="0">
              <a:latin typeface="Rockwell" panose="02060603020205020403" pitchFamily="18" charset="0"/>
            </a:endParaRPr>
          </a:p>
        </p:txBody>
      </p:sp>
      <p:sp>
        <p:nvSpPr>
          <p:cNvPr id="15" name="Rechteck 1"/>
          <p:cNvSpPr/>
          <p:nvPr/>
        </p:nvSpPr>
        <p:spPr>
          <a:xfrm>
            <a:off x="827584" y="3789040"/>
            <a:ext cx="77048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latin typeface="Rockwell" panose="02060603020205020403" pitchFamily="18" charset="0"/>
              </a:rPr>
              <a:t>Setelah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mendapat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tambahan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informasi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pagi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siang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ini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kami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semakin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yakin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untuk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mendefinisikan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ulang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proses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bisnis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manajemen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supply-chain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nasional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dimana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sistem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dihasilkan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akan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membantu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memonitor</a:t>
            </a:r>
            <a:r>
              <a:rPr lang="de-DE" sz="1600" dirty="0">
                <a:latin typeface="Rockwell" panose="02060603020205020403" pitchFamily="18" charset="0"/>
              </a:rPr>
              <a:t> stock </a:t>
            </a:r>
            <a:r>
              <a:rPr lang="de-DE" sz="1600" dirty="0" err="1">
                <a:latin typeface="Rockwell" panose="02060603020205020403" pitchFamily="18" charset="0"/>
              </a:rPr>
              <a:t>inventory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pada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tiap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titik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distribusi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mengatur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manajemen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transportasi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menghubungkan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tiap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titik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distribusi</a:t>
            </a:r>
            <a:r>
              <a:rPr lang="de-DE" sz="1600" dirty="0">
                <a:latin typeface="Rockwell" panose="02060603020205020403" pitchFamily="18" charset="0"/>
              </a:rPr>
              <a:t> &amp; </a:t>
            </a:r>
            <a:r>
              <a:rPr lang="de-DE" sz="1600" dirty="0" err="1">
                <a:latin typeface="Rockwell" panose="02060603020205020403" pitchFamily="18" charset="0"/>
              </a:rPr>
              <a:t>bagaimana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dampaknya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terhadap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fluktuasi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harga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komoditas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utama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nasional</a:t>
            </a:r>
            <a:r>
              <a:rPr lang="de-DE" sz="1600" dirty="0">
                <a:latin typeface="Rockwell" panose="02060603020205020403" pitchFamily="18" charset="0"/>
              </a:rPr>
              <a:t>. </a:t>
            </a:r>
            <a:r>
              <a:rPr lang="de-DE" sz="1600" dirty="0" err="1">
                <a:latin typeface="Rockwell" panose="02060603020205020403" pitchFamily="18" charset="0"/>
              </a:rPr>
              <a:t>Bbrp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dimensi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pengukuran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tambahan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seperti</a:t>
            </a:r>
            <a:r>
              <a:rPr lang="de-DE" sz="1600" dirty="0">
                <a:latin typeface="Rockwell" panose="02060603020205020403" pitchFamily="18" charset="0"/>
              </a:rPr>
              <a:t> sub-</a:t>
            </a:r>
            <a:r>
              <a:rPr lang="de-DE" sz="1600" dirty="0" err="1">
                <a:latin typeface="Rockwell" panose="02060603020205020403" pitchFamily="18" charset="0"/>
              </a:rPr>
              <a:t>kategori</a:t>
            </a:r>
            <a:r>
              <a:rPr lang="de-DE" sz="1600" dirty="0">
                <a:latin typeface="Rockwell" panose="02060603020205020403" pitchFamily="18" charset="0"/>
              </a:rPr>
              <a:t>, </a:t>
            </a:r>
            <a:r>
              <a:rPr lang="de-DE" sz="1600" dirty="0" err="1">
                <a:latin typeface="Rockwell" panose="02060603020205020403" pitchFamily="18" charset="0"/>
              </a:rPr>
              <a:t>harga</a:t>
            </a:r>
            <a:r>
              <a:rPr lang="de-DE" sz="1600" dirty="0">
                <a:latin typeface="Rockwell" panose="02060603020205020403" pitchFamily="18" charset="0"/>
              </a:rPr>
              <a:t>, </a:t>
            </a:r>
            <a:r>
              <a:rPr lang="de-DE" sz="1600" dirty="0" err="1">
                <a:latin typeface="Rockwell" panose="02060603020205020403" pitchFamily="18" charset="0"/>
              </a:rPr>
              <a:t>dan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waktu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pakai</a:t>
            </a:r>
            <a:r>
              <a:rPr lang="de-DE" sz="1600" dirty="0">
                <a:latin typeface="Rockwell" panose="02060603020205020403" pitchFamily="18" charset="0"/>
              </a:rPr>
              <a:t> (</a:t>
            </a:r>
            <a:r>
              <a:rPr lang="de-DE" sz="1600" dirty="0" err="1">
                <a:latin typeface="Rockwell" panose="02060603020205020403" pitchFamily="18" charset="0"/>
              </a:rPr>
              <a:t>expiry</a:t>
            </a:r>
            <a:r>
              <a:rPr lang="de-DE" sz="1600" dirty="0">
                <a:latin typeface="Rockwell" panose="02060603020205020403" pitchFamily="18" charset="0"/>
              </a:rPr>
              <a:t>) </a:t>
            </a:r>
            <a:r>
              <a:rPr lang="de-DE" sz="1600" dirty="0" err="1">
                <a:latin typeface="Rockwell" panose="02060603020205020403" pitchFamily="18" charset="0"/>
              </a:rPr>
              <a:t>akan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menambah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akurasi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informasi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yang</a:t>
            </a:r>
            <a:r>
              <a:rPr lang="de-DE" sz="1600" dirty="0">
                <a:latin typeface="Rockwell" panose="02060603020205020403" pitchFamily="18" charset="0"/>
              </a:rPr>
              <a:t> </a:t>
            </a:r>
            <a:r>
              <a:rPr lang="de-DE" sz="1600" dirty="0" err="1">
                <a:latin typeface="Rockwell" panose="02060603020205020403" pitchFamily="18" charset="0"/>
              </a:rPr>
              <a:t>ditampilkan</a:t>
            </a:r>
            <a:r>
              <a:rPr lang="de-DE" sz="1600" dirty="0">
                <a:latin typeface="Rockwell" panose="020606030202050204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739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85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Larissa-Design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Pratama Aryo</dc:creator>
  <cp:lastModifiedBy>AP</cp:lastModifiedBy>
  <cp:revision>31</cp:revision>
  <dcterms:created xsi:type="dcterms:W3CDTF">2015-08-07T03:45:45Z</dcterms:created>
  <dcterms:modified xsi:type="dcterms:W3CDTF">2015-08-22T07:16:34Z</dcterms:modified>
</cp:coreProperties>
</file>