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8" r:id="rId4"/>
    <p:sldId id="271" r:id="rId5"/>
    <p:sldId id="273" r:id="rId6"/>
    <p:sldId id="260" r:id="rId7"/>
    <p:sldId id="261" r:id="rId8"/>
    <p:sldId id="263" r:id="rId9"/>
    <p:sldId id="272" r:id="rId10"/>
    <p:sldId id="270" r:id="rId11"/>
    <p:sldId id="264" r:id="rId12"/>
    <p:sldId id="266" r:id="rId13"/>
    <p:sldId id="267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jp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987824" y="3429000"/>
            <a:ext cx="1728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 err="1" smtClean="0">
                <a:latin typeface="Rockwell" panose="02060603020205020403" pitchFamily="18" charset="0"/>
              </a:rPr>
              <a:t>Hello</a:t>
            </a:r>
            <a:r>
              <a:rPr lang="de-DE" sz="2800" dirty="0" smtClean="0">
                <a:latin typeface="Rockwell" panose="02060603020205020403" pitchFamily="18" charset="0"/>
              </a:rPr>
              <a:t>!</a:t>
            </a:r>
            <a:endParaRPr lang="de-DE" sz="2800" dirty="0">
              <a:latin typeface="Rockwell" panose="02060603020205020403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32129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355976" y="4741786"/>
            <a:ext cx="1728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800" dirty="0" smtClean="0">
                <a:latin typeface="Rockwell" panose="02060603020205020403" pitchFamily="18" charset="0"/>
              </a:rPr>
              <a:t>Halo!</a:t>
            </a:r>
            <a:endParaRPr lang="de-DE" sz="3200" dirty="0">
              <a:latin typeface="Rockwell" panose="02060603020205020403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499992" y="3801234"/>
            <a:ext cx="1728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dirty="0" smtClean="0">
                <a:latin typeface="Rockwell" panose="02060603020205020403" pitchFamily="18" charset="0"/>
              </a:rPr>
              <a:t>Ola!</a:t>
            </a:r>
            <a:endParaRPr lang="de-DE" sz="4000" dirty="0">
              <a:latin typeface="Rockwell" panose="02060603020205020403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915816" y="4149080"/>
            <a:ext cx="1728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800" dirty="0" smtClean="0">
                <a:latin typeface="Rockwell" panose="02060603020205020403" pitchFamily="18" charset="0"/>
              </a:rPr>
              <a:t>Hei!</a:t>
            </a:r>
            <a:endParaRPr lang="de-DE" sz="3200" dirty="0">
              <a:latin typeface="Rockwell" panose="02060603020205020403" pitchFamily="18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71" y="-99392"/>
            <a:ext cx="766256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4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IMPLEMENTASI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sp>
        <p:nvSpPr>
          <p:cNvPr id="5" name="Textfeld 3"/>
          <p:cNvSpPr txBox="1"/>
          <p:nvPr/>
        </p:nvSpPr>
        <p:spPr>
          <a:xfrm>
            <a:off x="611560" y="1412776"/>
            <a:ext cx="792088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Ketersiadaan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pangan</a:t>
            </a:r>
            <a:r>
              <a:rPr lang="de-DE" sz="2400" dirty="0" smtClean="0">
                <a:latin typeface="Rockwell" panose="02060603020205020403" pitchFamily="18" charset="0"/>
              </a:rPr>
              <a:t> – terminal </a:t>
            </a:r>
            <a:r>
              <a:rPr lang="de-DE" sz="2400" dirty="0" err="1" smtClean="0">
                <a:latin typeface="Rockwell" panose="02060603020205020403" pitchFamily="18" charset="0"/>
              </a:rPr>
              <a:t>utk</a:t>
            </a:r>
            <a:r>
              <a:rPr lang="de-DE" sz="2400" dirty="0" smtClean="0">
                <a:latin typeface="Rockwell" panose="02060603020205020403" pitchFamily="18" charset="0"/>
              </a:rPr>
              <a:t> web </a:t>
            </a:r>
            <a:r>
              <a:rPr lang="de-DE" sz="2400" dirty="0" err="1" smtClean="0">
                <a:latin typeface="Rockwell" panose="02060603020205020403" pitchFamily="18" charset="0"/>
              </a:rPr>
              <a:t>based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app</a:t>
            </a:r>
            <a:endParaRPr lang="de-DE" sz="24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Pelacakan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transportasi</a:t>
            </a:r>
            <a:r>
              <a:rPr lang="de-DE" sz="2400" dirty="0" smtClean="0">
                <a:latin typeface="Rockwell" panose="02060603020205020403" pitchFamily="18" charset="0"/>
              </a:rPr>
              <a:t> – </a:t>
            </a:r>
            <a:r>
              <a:rPr lang="de-DE" sz="2400" dirty="0" err="1" smtClean="0">
                <a:latin typeface="Rockwell" panose="02060603020205020403" pitchFamily="18" charset="0"/>
              </a:rPr>
              <a:t>IoT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Raspberry</a:t>
            </a:r>
            <a:r>
              <a:rPr lang="de-DE" sz="2400" dirty="0" smtClean="0">
                <a:latin typeface="Rockwell" panose="02060603020205020403" pitchFamily="18" charset="0"/>
              </a:rPr>
              <a:t>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Laporan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anomali</a:t>
            </a:r>
            <a:r>
              <a:rPr lang="de-DE" sz="2400" dirty="0" smtClean="0">
                <a:latin typeface="Rockwell" panose="02060603020205020403" pitchFamily="18" charset="0"/>
              </a:rPr>
              <a:t> – </a:t>
            </a:r>
            <a:r>
              <a:rPr lang="de-DE" sz="2400" dirty="0" err="1" smtClean="0">
                <a:latin typeface="Rockwell" panose="02060603020205020403" pitchFamily="18" charset="0"/>
              </a:rPr>
              <a:t>kolaborasi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berbasis</a:t>
            </a:r>
            <a:r>
              <a:rPr lang="de-DE" sz="2400" dirty="0" smtClean="0">
                <a:latin typeface="Rockwell" panose="02060603020205020403" pitchFamily="18" charset="0"/>
              </a:rPr>
              <a:t> SMS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5056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REPO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59850" y="1965608"/>
            <a:ext cx="62084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/</a:t>
            </a:r>
            <a:r>
              <a:rPr lang="de-DE" sz="3200" dirty="0" err="1" smtClean="0">
                <a:latin typeface="Rockwell" panose="02060603020205020403" pitchFamily="18" charset="0"/>
              </a:rPr>
              <a:t>hai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/hai-area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/hai-</a:t>
            </a:r>
            <a:r>
              <a:rPr lang="de-DE" sz="3200" dirty="0" err="1" smtClean="0">
                <a:latin typeface="Rockwell" panose="02060603020205020403" pitchFamily="18" charset="0"/>
              </a:rPr>
              <a:t>civil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>
                <a:latin typeface="Rockwell" panose="02060603020205020403" pitchFamily="18" charset="0"/>
              </a:rPr>
              <a:t>/</a:t>
            </a:r>
            <a:r>
              <a:rPr lang="de-DE" sz="3200" dirty="0" smtClean="0">
                <a:latin typeface="Rockwell" panose="02060603020205020403" pitchFamily="18" charset="0"/>
              </a:rPr>
              <a:t>hai-</a:t>
            </a:r>
            <a:r>
              <a:rPr lang="de-DE" sz="3200" dirty="0" err="1" smtClean="0">
                <a:latin typeface="Rockwell" panose="02060603020205020403" pitchFamily="18" charset="0"/>
              </a:rPr>
              <a:t>dms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899592" y="1116033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>
                <a:latin typeface="Rockwell" panose="02060603020205020403" pitchFamily="18" charset="0"/>
              </a:rPr>
              <a:t>http://github.com/aryonp</a:t>
            </a:r>
            <a:endParaRPr lang="de-DE" sz="3200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64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592" y="2636912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err="1" smtClean="0">
                <a:latin typeface="Rockwell" panose="02060603020205020403" pitchFamily="18" charset="0"/>
              </a:rPr>
              <a:t>Pertanyaan</a:t>
            </a:r>
            <a:r>
              <a:rPr lang="de-DE" sz="3200" dirty="0" smtClean="0">
                <a:latin typeface="Rockwell" panose="02060603020205020403" pitchFamily="18" charset="0"/>
              </a:rPr>
              <a:t>?</a:t>
            </a:r>
            <a:endParaRPr lang="de-DE" sz="3200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6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71600" y="1116033"/>
            <a:ext cx="7272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err="1" smtClean="0">
                <a:latin typeface="Rockwell" panose="02060603020205020403" pitchFamily="18" charset="0"/>
              </a:rPr>
              <a:t>Contact</a:t>
            </a:r>
            <a:endParaRPr lang="de-DE" sz="2800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1026" name="Picture 2" descr="\\JAR-FS-001\user$\GIA003114\Downloads\Youtube-square\Facebook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890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JAR-FS-001\user$\GIA003114\Downloads\Youtube-square\Twitter squa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0908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JAR-FS-001\user$\GIA003114\Downloads\Youtube-square\Linkedin squ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43711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JAR-FS-001\user$\GIA003114\Downloads\Youtube-square\Google plus squar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6892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843768" y="2060889"/>
            <a:ext cx="403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aryonp@gmail.com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843768" y="278092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Rockwell" panose="02060603020205020403" pitchFamily="18" charset="0"/>
              </a:rPr>
              <a:t>a</a:t>
            </a:r>
            <a:r>
              <a:rPr lang="de-DE" sz="2000" dirty="0" err="1" smtClean="0">
                <a:latin typeface="Rockwell" panose="02060603020205020403" pitchFamily="18" charset="0"/>
              </a:rPr>
              <a:t>ryo.n.pratama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843768" y="350100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@</a:t>
            </a:r>
            <a:r>
              <a:rPr lang="de-DE" sz="2000" dirty="0" err="1" smtClean="0">
                <a:latin typeface="Rockwell" panose="02060603020205020403" pitchFamily="18" charset="0"/>
              </a:rPr>
              <a:t>aryonp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843768" y="4329160"/>
            <a:ext cx="525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http://id.linkedin.com/in/aryonp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4" name="Textfeld 1"/>
          <p:cNvSpPr txBox="1"/>
          <p:nvPr/>
        </p:nvSpPr>
        <p:spPr>
          <a:xfrm>
            <a:off x="2843808" y="2348880"/>
            <a:ext cx="403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Rockwell" panose="02060603020205020403" pitchFamily="18" charset="0"/>
              </a:rPr>
              <a:t>adi@sagara.asia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5" name="Textfeld 10"/>
          <p:cNvSpPr txBox="1"/>
          <p:nvPr/>
        </p:nvSpPr>
        <p:spPr>
          <a:xfrm>
            <a:off x="2843808" y="306896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Rockwell" panose="02060603020205020403" pitchFamily="18" charset="0"/>
              </a:rPr>
              <a:t>adiarriansyah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7" name="Textfeld 11"/>
          <p:cNvSpPr txBox="1"/>
          <p:nvPr/>
        </p:nvSpPr>
        <p:spPr>
          <a:xfrm>
            <a:off x="2843808" y="378904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@</a:t>
            </a:r>
            <a:r>
              <a:rPr lang="de-DE" sz="2000" dirty="0" err="1" smtClean="0">
                <a:latin typeface="Rockwell" panose="02060603020205020403" pitchFamily="18" charset="0"/>
              </a:rPr>
              <a:t>adiarriansyah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8" name="Textfeld 12"/>
          <p:cNvSpPr txBox="1"/>
          <p:nvPr/>
        </p:nvSpPr>
        <p:spPr>
          <a:xfrm>
            <a:off x="2843808" y="4613066"/>
            <a:ext cx="525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http://id.linkedin.com/in/</a:t>
            </a:r>
            <a:r>
              <a:rPr lang="de-DE" sz="2000" dirty="0" err="1" smtClean="0">
                <a:latin typeface="Rockwell" panose="02060603020205020403" pitchFamily="18" charset="0"/>
              </a:rPr>
              <a:t>adiarriansyah</a:t>
            </a:r>
            <a:endParaRPr lang="de-DE" sz="2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043608" y="1484784"/>
            <a:ext cx="7272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>
                <a:latin typeface="Rockwell" panose="02060603020205020403" pitchFamily="18" charset="0"/>
              </a:rPr>
              <a:t>“</a:t>
            </a:r>
            <a:r>
              <a:rPr lang="de-DE" sz="3200" dirty="0" err="1">
                <a:latin typeface="Rockwell" panose="02060603020205020403" pitchFamily="18" charset="0"/>
              </a:rPr>
              <a:t>Pemantauan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harga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komoditas</a:t>
            </a:r>
            <a:r>
              <a:rPr lang="de-DE" sz="3200" dirty="0">
                <a:latin typeface="Rockwell" panose="02060603020205020403" pitchFamily="18" charset="0"/>
              </a:rPr>
              <a:t>, </a:t>
            </a:r>
            <a:r>
              <a:rPr lang="de-DE" sz="3200" dirty="0" err="1">
                <a:latin typeface="Rockwell" panose="02060603020205020403" pitchFamily="18" charset="0"/>
              </a:rPr>
              <a:t>terutama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bahan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pokok</a:t>
            </a:r>
            <a:r>
              <a:rPr lang="de-DE" sz="3200" dirty="0">
                <a:latin typeface="Rockwell" panose="02060603020205020403" pitchFamily="18" charset="0"/>
              </a:rPr>
              <a:t>, di </a:t>
            </a:r>
            <a:r>
              <a:rPr lang="de-DE" sz="3200" dirty="0" err="1">
                <a:latin typeface="Rockwell" panose="02060603020205020403" pitchFamily="18" charset="0"/>
              </a:rPr>
              <a:t>setiap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titik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distribusinya</a:t>
            </a:r>
            <a:r>
              <a:rPr lang="de-DE" sz="3200" dirty="0">
                <a:latin typeface="Rockwell" panose="02060603020205020403" pitchFamily="18" charset="0"/>
              </a:rPr>
              <a:t>.”</a:t>
            </a: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" name="Textfeld 3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TUJUAN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4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REFERENSI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9" y="3605019"/>
            <a:ext cx="2016224" cy="83209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96752"/>
            <a:ext cx="4063235" cy="9347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9" y="3501008"/>
            <a:ext cx="5355209" cy="97912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0228"/>
            <a:ext cx="2903403" cy="88959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809142"/>
            <a:ext cx="1556336" cy="164419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427804"/>
            <a:ext cx="2952328" cy="102195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89" y="1108556"/>
            <a:ext cx="2606027" cy="123062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651" y="5085184"/>
            <a:ext cx="3004413" cy="59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4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592" y="1284752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LOGISTIK/SUPPLY CHAIN MGMT</a:t>
            </a:r>
            <a:endParaRPr lang="de-DE" sz="2400" dirty="0">
              <a:latin typeface="Rockwell" panose="02060603020205020403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IDE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4883079" y="2004832"/>
            <a:ext cx="1136432" cy="1259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3101753" y="2004832"/>
            <a:ext cx="1008112" cy="1228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89" y="2606392"/>
            <a:ext cx="1701242" cy="118264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523039" y="3301188"/>
            <a:ext cx="3001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 err="1" smtClean="0">
                <a:latin typeface="Rockwell" panose="02060603020205020403" pitchFamily="18" charset="0"/>
              </a:rPr>
              <a:t>Transportasi</a:t>
            </a:r>
            <a:endParaRPr lang="de-DE" dirty="0" smtClean="0">
              <a:latin typeface="Rockwell" panose="02060603020205020403" pitchFamily="18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58" y="2220856"/>
            <a:ext cx="1188736" cy="111121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809782" y="3270410"/>
            <a:ext cx="30012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dirty="0" err="1" smtClean="0">
                <a:latin typeface="Rockwell" panose="02060603020205020403" pitchFamily="18" charset="0"/>
              </a:rPr>
              <a:t>Pergudangan</a:t>
            </a:r>
            <a:endParaRPr lang="de-DE" sz="2000" dirty="0" smtClean="0">
              <a:latin typeface="Rockwell" panose="02060603020205020403" pitchFamily="18" charset="0"/>
            </a:endParaRPr>
          </a:p>
        </p:txBody>
      </p:sp>
      <p:sp>
        <p:nvSpPr>
          <p:cNvPr id="15" name="Rechteck 1"/>
          <p:cNvSpPr/>
          <p:nvPr/>
        </p:nvSpPr>
        <p:spPr>
          <a:xfrm>
            <a:off x="2195736" y="3861048"/>
            <a:ext cx="561662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>
                <a:latin typeface="Rockwell" panose="02060603020205020403" pitchFamily="18" charset="0"/>
              </a:rPr>
              <a:t>Monit</a:t>
            </a:r>
            <a:r>
              <a:rPr lang="de-DE" dirty="0" smtClean="0">
                <a:latin typeface="Rockwell" panose="02060603020205020403" pitchFamily="18" charset="0"/>
              </a:rPr>
              <a:t>or </a:t>
            </a:r>
            <a:r>
              <a:rPr lang="de-DE" dirty="0" err="1" smtClean="0">
                <a:latin typeface="Rockwell" panose="02060603020205020403" pitchFamily="18" charset="0"/>
              </a:rPr>
              <a:t>inventory</a:t>
            </a:r>
            <a:endParaRPr lang="de-DE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de-DE" dirty="0" err="1" smtClean="0">
                <a:latin typeface="Rockwell" panose="02060603020205020403" pitchFamily="18" charset="0"/>
              </a:rPr>
              <a:t>Pergerakan</a:t>
            </a:r>
            <a:r>
              <a:rPr lang="de-DE" dirty="0" smtClean="0">
                <a:latin typeface="Rockwell" panose="02060603020205020403" pitchFamily="18" charset="0"/>
              </a:rPr>
              <a:t> </a:t>
            </a:r>
            <a:r>
              <a:rPr lang="de-DE" dirty="0" err="1" smtClean="0">
                <a:latin typeface="Rockwell" panose="02060603020205020403" pitchFamily="18" charset="0"/>
              </a:rPr>
              <a:t>kendaraan</a:t>
            </a:r>
            <a:endParaRPr lang="de-DE" dirty="0" smtClean="0">
              <a:latin typeface="Rockwell" panose="02060603020205020403" pitchFamily="18" charset="0"/>
            </a:endParaRPr>
          </a:p>
          <a:p>
            <a:endParaRPr lang="de-DE" sz="16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1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592" y="1284752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LOGISTIK/SUPPLY CHAIN MGMT</a:t>
            </a:r>
            <a:endParaRPr lang="de-DE" sz="2400" dirty="0">
              <a:latin typeface="Rockwell" panose="02060603020205020403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IDE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4883079" y="2004832"/>
            <a:ext cx="1136432" cy="1259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3101753" y="2004832"/>
            <a:ext cx="1008112" cy="1228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89" y="2606392"/>
            <a:ext cx="1701242" cy="118264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523039" y="3301188"/>
            <a:ext cx="3001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 err="1" smtClean="0">
                <a:latin typeface="Rockwell" panose="02060603020205020403" pitchFamily="18" charset="0"/>
              </a:rPr>
              <a:t>Transportasi</a:t>
            </a:r>
            <a:endParaRPr lang="de-DE" dirty="0" smtClean="0">
              <a:latin typeface="Rockwell" panose="02060603020205020403" pitchFamily="18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58" y="2220856"/>
            <a:ext cx="1188736" cy="111121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809782" y="3270410"/>
            <a:ext cx="30012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dirty="0" err="1" smtClean="0">
                <a:latin typeface="Rockwell" panose="02060603020205020403" pitchFamily="18" charset="0"/>
              </a:rPr>
              <a:t>Pergudangan</a:t>
            </a:r>
            <a:endParaRPr lang="de-DE" sz="2000" dirty="0" smtClean="0">
              <a:latin typeface="Rockwell" panose="02060603020205020403" pitchFamily="18" charset="0"/>
            </a:endParaRPr>
          </a:p>
        </p:txBody>
      </p:sp>
      <p:sp>
        <p:nvSpPr>
          <p:cNvPr id="15" name="Rechteck 1"/>
          <p:cNvSpPr/>
          <p:nvPr/>
        </p:nvSpPr>
        <p:spPr>
          <a:xfrm>
            <a:off x="827584" y="3789040"/>
            <a:ext cx="77048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latin typeface="Rockwell" panose="02060603020205020403" pitchFamily="18" charset="0"/>
              </a:rPr>
              <a:t>Setelah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mendapat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tambahan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informasi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pagi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siang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ini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kami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semakin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yakin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untuk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mendefinisikan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ulang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proses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bisnis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manajemen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supply-chain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nasional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dimana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sistem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yang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dihasilkan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akan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membantu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memonitor</a:t>
            </a:r>
            <a:r>
              <a:rPr lang="de-DE" sz="1600" dirty="0">
                <a:latin typeface="Rockwell" panose="02060603020205020403" pitchFamily="18" charset="0"/>
              </a:rPr>
              <a:t> stock </a:t>
            </a:r>
            <a:r>
              <a:rPr lang="de-DE" sz="1600" dirty="0" err="1">
                <a:latin typeface="Rockwell" panose="02060603020205020403" pitchFamily="18" charset="0"/>
              </a:rPr>
              <a:t>inventory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pada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tiap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titik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distribusi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mengatur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manajemen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transportasi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yang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menghubungkan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tiap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titik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distribusi</a:t>
            </a:r>
            <a:r>
              <a:rPr lang="de-DE" sz="1600" dirty="0">
                <a:latin typeface="Rockwell" panose="02060603020205020403" pitchFamily="18" charset="0"/>
              </a:rPr>
              <a:t> &amp; </a:t>
            </a:r>
            <a:r>
              <a:rPr lang="de-DE" sz="1600" dirty="0" err="1">
                <a:latin typeface="Rockwell" panose="02060603020205020403" pitchFamily="18" charset="0"/>
              </a:rPr>
              <a:t>bagaimana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dampaknya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terhadap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fluktuasi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harga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komoditas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utama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nasional</a:t>
            </a:r>
            <a:r>
              <a:rPr lang="de-DE" sz="1600" dirty="0">
                <a:latin typeface="Rockwell" panose="02060603020205020403" pitchFamily="18" charset="0"/>
              </a:rPr>
              <a:t>. </a:t>
            </a:r>
            <a:r>
              <a:rPr lang="de-DE" sz="1600" dirty="0" err="1">
                <a:latin typeface="Rockwell" panose="02060603020205020403" pitchFamily="18" charset="0"/>
              </a:rPr>
              <a:t>Bbrp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dimensi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pengukuran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tambahan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seperti</a:t>
            </a:r>
            <a:r>
              <a:rPr lang="de-DE" sz="1600" dirty="0">
                <a:latin typeface="Rockwell" panose="02060603020205020403" pitchFamily="18" charset="0"/>
              </a:rPr>
              <a:t> sub-</a:t>
            </a:r>
            <a:r>
              <a:rPr lang="de-DE" sz="1600" dirty="0" err="1">
                <a:latin typeface="Rockwell" panose="02060603020205020403" pitchFamily="18" charset="0"/>
              </a:rPr>
              <a:t>kategori</a:t>
            </a:r>
            <a:r>
              <a:rPr lang="de-DE" sz="1600" dirty="0">
                <a:latin typeface="Rockwell" panose="02060603020205020403" pitchFamily="18" charset="0"/>
              </a:rPr>
              <a:t>, </a:t>
            </a:r>
            <a:r>
              <a:rPr lang="de-DE" sz="1600" dirty="0" err="1">
                <a:latin typeface="Rockwell" panose="02060603020205020403" pitchFamily="18" charset="0"/>
              </a:rPr>
              <a:t>harga</a:t>
            </a:r>
            <a:r>
              <a:rPr lang="de-DE" sz="1600" dirty="0">
                <a:latin typeface="Rockwell" panose="02060603020205020403" pitchFamily="18" charset="0"/>
              </a:rPr>
              <a:t>, </a:t>
            </a:r>
            <a:r>
              <a:rPr lang="de-DE" sz="1600" dirty="0" err="1">
                <a:latin typeface="Rockwell" panose="02060603020205020403" pitchFamily="18" charset="0"/>
              </a:rPr>
              <a:t>dan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waktu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pakai</a:t>
            </a:r>
            <a:r>
              <a:rPr lang="de-DE" sz="1600" dirty="0">
                <a:latin typeface="Rockwell" panose="02060603020205020403" pitchFamily="18" charset="0"/>
              </a:rPr>
              <a:t> (</a:t>
            </a:r>
            <a:r>
              <a:rPr lang="de-DE" sz="1600" dirty="0" err="1">
                <a:latin typeface="Rockwell" panose="02060603020205020403" pitchFamily="18" charset="0"/>
              </a:rPr>
              <a:t>expiry</a:t>
            </a:r>
            <a:r>
              <a:rPr lang="de-DE" sz="1600" dirty="0">
                <a:latin typeface="Rockwell" panose="02060603020205020403" pitchFamily="18" charset="0"/>
              </a:rPr>
              <a:t>) </a:t>
            </a:r>
            <a:r>
              <a:rPr lang="de-DE" sz="1600" dirty="0" err="1">
                <a:latin typeface="Rockwell" panose="02060603020205020403" pitchFamily="18" charset="0"/>
              </a:rPr>
              <a:t>akan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menambah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akurasi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informasi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yang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ditampilkan</a:t>
            </a:r>
            <a:r>
              <a:rPr lang="de-DE" sz="1600" dirty="0">
                <a:latin typeface="Rockwell" panose="020606030202050204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29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592" y="1116033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>
                <a:latin typeface="Rockwell" panose="02060603020205020403" pitchFamily="18" charset="0"/>
              </a:rPr>
              <a:t>LOGISTIK</a:t>
            </a:r>
            <a:endParaRPr lang="de-DE" sz="3200" dirty="0">
              <a:latin typeface="Rockwell" panose="02060603020205020403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459850" y="1893600"/>
            <a:ext cx="620849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Area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Jumlah</a:t>
            </a:r>
            <a:r>
              <a:rPr lang="de-DE" sz="3200" dirty="0" smtClean="0">
                <a:latin typeface="Rockwell" panose="02060603020205020403" pitchFamily="18" charset="0"/>
              </a:rPr>
              <a:t> </a:t>
            </a:r>
            <a:r>
              <a:rPr lang="de-DE" sz="3200" dirty="0" err="1" smtClean="0">
                <a:latin typeface="Rockwell" panose="02060603020205020403" pitchFamily="18" charset="0"/>
              </a:rPr>
              <a:t>Penduduk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Lokasi</a:t>
            </a:r>
            <a:r>
              <a:rPr lang="de-DE" sz="3200" dirty="0" smtClean="0">
                <a:latin typeface="Rockwell" panose="02060603020205020403" pitchFamily="18" charset="0"/>
              </a:rPr>
              <a:t> </a:t>
            </a:r>
            <a:r>
              <a:rPr lang="de-DE" sz="3200" dirty="0" err="1" smtClean="0">
                <a:latin typeface="Rockwell" panose="02060603020205020403" pitchFamily="18" charset="0"/>
              </a:rPr>
              <a:t>Gudang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Jalur</a:t>
            </a:r>
            <a:r>
              <a:rPr lang="de-DE" sz="3200" dirty="0" smtClean="0">
                <a:latin typeface="Rockwell" panose="02060603020205020403" pitchFamily="18" charset="0"/>
              </a:rPr>
              <a:t> </a:t>
            </a:r>
            <a:r>
              <a:rPr lang="de-DE" sz="3200" dirty="0" err="1" smtClean="0">
                <a:latin typeface="Rockwell" panose="02060603020205020403" pitchFamily="18" charset="0"/>
              </a:rPr>
              <a:t>Transportasi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Harga</a:t>
            </a:r>
            <a:r>
              <a:rPr lang="de-DE" sz="3200" dirty="0" smtClean="0">
                <a:latin typeface="Rockwell" panose="02060603020205020403" pitchFamily="18" charset="0"/>
              </a:rPr>
              <a:t> </a:t>
            </a:r>
            <a:r>
              <a:rPr lang="de-DE" sz="3200" dirty="0" err="1" smtClean="0">
                <a:latin typeface="Rockwell" panose="02060603020205020403" pitchFamily="18" charset="0"/>
              </a:rPr>
              <a:t>Komoditas</a:t>
            </a:r>
            <a:endParaRPr lang="de-DE" dirty="0">
              <a:latin typeface="Rockwell" panose="02060603020205020403" pitchFamily="18" charset="0"/>
            </a:endParaRP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DATA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8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64" y="1206208"/>
            <a:ext cx="4001404" cy="294287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51520" y="231031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APA YANG KITA PUNYA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374994"/>
            <a:ext cx="4608512" cy="28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KEKURANGAN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sp>
        <p:nvSpPr>
          <p:cNvPr id="5" name="Textfeld 5"/>
          <p:cNvSpPr txBox="1"/>
          <p:nvPr/>
        </p:nvSpPr>
        <p:spPr>
          <a:xfrm>
            <a:off x="1531858" y="1628800"/>
            <a:ext cx="620849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Standard </a:t>
            </a:r>
            <a:r>
              <a:rPr lang="de-DE" sz="3200" dirty="0" err="1" smtClean="0">
                <a:latin typeface="Rockwell" panose="02060603020205020403" pitchFamily="18" charset="0"/>
              </a:rPr>
              <a:t>penamaan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Aktualisasi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etc</a:t>
            </a:r>
            <a:endParaRPr lang="de-DE" dirty="0">
              <a:latin typeface="Rockwell" panose="02060603020205020403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683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MOCK-UP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sp>
        <p:nvSpPr>
          <p:cNvPr id="5" name="Textfeld 5"/>
          <p:cNvSpPr txBox="1"/>
          <p:nvPr/>
        </p:nvSpPr>
        <p:spPr>
          <a:xfrm>
            <a:off x="1115616" y="1196752"/>
            <a:ext cx="62084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Rockwell" panose="02060603020205020403" pitchFamily="18" charset="0"/>
              </a:rPr>
              <a:t>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>
                <a:latin typeface="Rockwell" panose="02060603020205020403" pitchFamily="18" charset="0"/>
              </a:rPr>
              <a:t>Inbound</a:t>
            </a:r>
            <a:r>
              <a:rPr lang="de-DE" sz="2800" dirty="0" smtClean="0">
                <a:latin typeface="Rockwell" panose="02060603020205020403" pitchFamily="18" charset="0"/>
              </a:rPr>
              <a:t>    -&gt; </a:t>
            </a:r>
            <a:r>
              <a:rPr lang="de-DE" sz="2800" dirty="0" err="1" smtClean="0">
                <a:latin typeface="Rockwell" panose="02060603020205020403" pitchFamily="18" charset="0"/>
              </a:rPr>
              <a:t>Packing</a:t>
            </a:r>
            <a:r>
              <a:rPr lang="de-DE" sz="2800" dirty="0" smtClean="0">
                <a:latin typeface="Rockwell" panose="02060603020205020403" pitchFamily="18" charset="0"/>
              </a:rPr>
              <a:t>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 smtClean="0">
                <a:latin typeface="Rockwell" panose="02060603020205020403" pitchFamily="18" charset="0"/>
              </a:rPr>
              <a:t>Outbound</a:t>
            </a:r>
            <a:r>
              <a:rPr lang="de-DE" sz="2800" dirty="0" smtClean="0">
                <a:latin typeface="Rockwell" panose="02060603020205020403" pitchFamily="18" charset="0"/>
              </a:rPr>
              <a:t> -&gt; </a:t>
            </a:r>
            <a:r>
              <a:rPr lang="de-DE" sz="2800" dirty="0" err="1" smtClean="0">
                <a:latin typeface="Rockwell" panose="02060603020205020403" pitchFamily="18" charset="0"/>
              </a:rPr>
              <a:t>Delivery</a:t>
            </a:r>
            <a:r>
              <a:rPr lang="de-DE" sz="2800" dirty="0" smtClean="0">
                <a:latin typeface="Rockwell" panose="02060603020205020403" pitchFamily="18" charset="0"/>
              </a:rPr>
              <a:t> Note</a:t>
            </a:r>
            <a:endParaRPr lang="de-DE" sz="28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Rockwell" panose="02060603020205020403" pitchFamily="18" charset="0"/>
              </a:rPr>
              <a:t>Stock Take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Rockwell" panose="02060603020205020403" pitchFamily="18" charset="0"/>
              </a:rPr>
              <a:t>Area -&gt; Bin Location</a:t>
            </a:r>
          </a:p>
          <a:p>
            <a:endParaRPr lang="de-DE" sz="1600" dirty="0" smtClean="0">
              <a:latin typeface="Rockwell" panose="02060603020205020403" pitchFamily="18" charset="0"/>
            </a:endParaRPr>
          </a:p>
          <a:p>
            <a:endParaRPr lang="de-DE" sz="1600" dirty="0"/>
          </a:p>
        </p:txBody>
      </p:sp>
      <p:sp>
        <p:nvSpPr>
          <p:cNvPr id="8" name="Textfeld 5"/>
          <p:cNvSpPr txBox="1"/>
          <p:nvPr/>
        </p:nvSpPr>
        <p:spPr>
          <a:xfrm>
            <a:off x="1115616" y="3861048"/>
            <a:ext cx="66247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Rockwell" panose="02060603020205020403" pitchFamily="18" charset="0"/>
              </a:rPr>
              <a:t>Transportation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Rockwell" panose="02060603020205020403" pitchFamily="18" charset="0"/>
              </a:rPr>
              <a:t>Movement -&gt; Armada/3rd Party</a:t>
            </a:r>
            <a:endParaRPr lang="de-DE" sz="1600" dirty="0" smtClean="0">
              <a:latin typeface="Rockwell" panose="02060603020205020403" pitchFamily="18" charset="0"/>
            </a:endParaRP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25269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248</Words>
  <Application>Microsoft Macintosh PowerPoint</Application>
  <PresentationFormat>On-screen Show (4:3)</PresentationFormat>
  <Paragraphs>59</Paragraphs>
  <Slides>13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Pratama Aryo</dc:creator>
  <cp:lastModifiedBy>AP</cp:lastModifiedBy>
  <cp:revision>44</cp:revision>
  <dcterms:created xsi:type="dcterms:W3CDTF">2015-08-07T03:45:45Z</dcterms:created>
  <dcterms:modified xsi:type="dcterms:W3CDTF">2015-08-22T17:15:33Z</dcterms:modified>
</cp:coreProperties>
</file>