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60" r:id="rId5"/>
    <p:sldId id="268" r:id="rId6"/>
    <p:sldId id="261" r:id="rId7"/>
    <p:sldId id="263" r:id="rId8"/>
    <p:sldId id="270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87824" y="3429000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 smtClean="0">
                <a:latin typeface="Rockwell" panose="02060603020205020403" pitchFamily="18" charset="0"/>
              </a:rPr>
              <a:t>Hello</a:t>
            </a:r>
            <a:r>
              <a:rPr lang="de-DE" sz="2800" dirty="0" smtClean="0">
                <a:latin typeface="Rockwell" panose="02060603020205020403" pitchFamily="18" charset="0"/>
              </a:rPr>
              <a:t>!</a:t>
            </a:r>
            <a:endParaRPr lang="de-DE" sz="28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55976" y="474178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Halo!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99992" y="3801234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>
                <a:latin typeface="Rockwell" panose="02060603020205020403" pitchFamily="18" charset="0"/>
              </a:rPr>
              <a:t>Ola!</a:t>
            </a:r>
            <a:endParaRPr lang="de-DE" sz="4000" dirty="0">
              <a:latin typeface="Rockwell" panose="02060603020205020403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15816" y="414908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Hei!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1" y="-99392"/>
            <a:ext cx="766256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26369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Pertanyaan</a:t>
            </a:r>
            <a:r>
              <a:rPr lang="de-DE" sz="3200" dirty="0" smtClean="0">
                <a:latin typeface="Rockwell" panose="02060603020205020403" pitchFamily="18" charset="0"/>
              </a:rPr>
              <a:t>?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Contact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26" name="Picture 2" descr="\\JAR-FS-001\user$\GIA003114\Downloads\Youtube-square\Facebook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JAR-FS-001\user$\GIA003114\Downloads\Youtube-square\Twitter 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JAR-FS-001\user$\GIA003114\Downloads\Youtube-square\Linkedin 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JAR-FS-001\user$\GIA003114\Downloads\Youtube-square\Google plus 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43768" y="2132897"/>
            <a:ext cx="403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aryonp@gmail.com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3768" y="289532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Rockwell" panose="02060603020205020403" pitchFamily="18" charset="0"/>
              </a:rPr>
              <a:t>a</a:t>
            </a:r>
            <a:r>
              <a:rPr lang="de-DE" sz="2400" dirty="0" err="1" smtClean="0">
                <a:latin typeface="Rockwell" panose="02060603020205020403" pitchFamily="18" charset="0"/>
              </a:rPr>
              <a:t>ryo.n.pratama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768" y="357301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@</a:t>
            </a:r>
            <a:r>
              <a:rPr lang="de-DE" sz="2400" dirty="0" err="1" smtClean="0">
                <a:latin typeface="Rockwell" panose="02060603020205020403" pitchFamily="18" charset="0"/>
              </a:rPr>
              <a:t>aryonp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768" y="4329160"/>
            <a:ext cx="525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http://id.linkedin.com/in/aryonp</a:t>
            </a:r>
            <a:endParaRPr lang="de-DE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148478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“</a:t>
            </a:r>
            <a:r>
              <a:rPr lang="de-DE" sz="3200" dirty="0" err="1">
                <a:latin typeface="Rockwell" panose="02060603020205020403" pitchFamily="18" charset="0"/>
              </a:rPr>
              <a:t>Pemantauan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harga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komoditas</a:t>
            </a:r>
            <a:r>
              <a:rPr lang="de-DE" sz="3200" dirty="0">
                <a:latin typeface="Rockwell" panose="02060603020205020403" pitchFamily="18" charset="0"/>
              </a:rPr>
              <a:t>, </a:t>
            </a:r>
            <a:r>
              <a:rPr lang="de-DE" sz="3200" dirty="0" err="1">
                <a:latin typeface="Rockwell" panose="02060603020205020403" pitchFamily="18" charset="0"/>
              </a:rPr>
              <a:t>terutama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bahan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pokok</a:t>
            </a:r>
            <a:r>
              <a:rPr lang="de-DE" sz="3200" dirty="0">
                <a:latin typeface="Rockwell" panose="02060603020205020403" pitchFamily="18" charset="0"/>
              </a:rPr>
              <a:t>, di </a:t>
            </a:r>
            <a:r>
              <a:rPr lang="de-DE" sz="3200" dirty="0" err="1">
                <a:latin typeface="Rockwell" panose="02060603020205020403" pitchFamily="18" charset="0"/>
              </a:rPr>
              <a:t>setiap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titik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distribusinya</a:t>
            </a:r>
            <a:r>
              <a:rPr lang="de-DE" sz="3200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TUJUAN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2138719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780928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780928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3382488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402126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996952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99049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9" y="1166501"/>
            <a:ext cx="294984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459850" y="1893600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Jumlah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Penduduk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Lokasi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Gudang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Jalur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Transportasi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Harga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Komoditas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DATA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REFERENSI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605019"/>
            <a:ext cx="2016224" cy="832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63235" cy="934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" y="3501008"/>
            <a:ext cx="5355209" cy="9791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228"/>
            <a:ext cx="2903403" cy="8895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09142"/>
            <a:ext cx="1556336" cy="16441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804"/>
            <a:ext cx="2952328" cy="10219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1108556"/>
            <a:ext cx="2606027" cy="123062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1" y="5085184"/>
            <a:ext cx="3004413" cy="5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" y="1206208"/>
            <a:ext cx="4001404" cy="29428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2310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APA YANG KITA PUNYA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74994"/>
            <a:ext cx="4608512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KEKURANGAN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PERBAIKAN/SARAN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REPO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9850" y="1965608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err="1" smtClean="0">
                <a:latin typeface="Rockwell" panose="02060603020205020403" pitchFamily="18" charset="0"/>
              </a:rPr>
              <a:t>hai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civil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</a:t>
            </a:r>
            <a:r>
              <a:rPr lang="de-DE" sz="3200" dirty="0" err="1" smtClean="0">
                <a:latin typeface="Rockwell" panose="02060603020205020403" pitchFamily="18" charset="0"/>
              </a:rPr>
              <a:t>distrib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pcomm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http://github.com/aryonp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Administrator</cp:lastModifiedBy>
  <cp:revision>25</cp:revision>
  <dcterms:created xsi:type="dcterms:W3CDTF">2015-08-07T03:45:45Z</dcterms:created>
  <dcterms:modified xsi:type="dcterms:W3CDTF">2015-08-13T05:04:18Z</dcterms:modified>
</cp:coreProperties>
</file>