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AF2E-7567-C441-9BEC-25D09EDF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34970-6C83-5D49-A031-430B82E24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OG COYOTES: NOSQL</a:t>
            </a:r>
          </a:p>
          <a:p>
            <a:r>
              <a:rPr lang="en-US" dirty="0"/>
              <a:t>Allison Young, Alan Zhou, Abhishek </a:t>
            </a:r>
            <a:r>
              <a:rPr lang="en-US" dirty="0" err="1"/>
              <a:t>Angadi</a:t>
            </a:r>
            <a:r>
              <a:rPr lang="en-US" dirty="0"/>
              <a:t>, Frank X</a:t>
            </a:r>
            <a:r>
              <a:rPr lang="en-US" b="1" dirty="0"/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400F-DE79-473A-8F4C-9D5E6F22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DAF0-2943-43FD-B3AB-6E064359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Are there additional methods we should consider in answering these research questions?</a:t>
            </a:r>
          </a:p>
          <a:p>
            <a:pPr marL="742950" indent="-742950">
              <a:buAutoNum type="arabicPeriod"/>
            </a:pPr>
            <a:r>
              <a:rPr lang="en-US" sz="3600" dirty="0"/>
              <a:t>Are there additional ways in which you believe we can assist Liz in this work?</a:t>
            </a:r>
          </a:p>
        </p:txBody>
      </p:sp>
    </p:spTree>
    <p:extLst>
      <p:ext uri="{BB962C8B-B14F-4D97-AF65-F5344CB8AC3E}">
        <p14:creationId xmlns:p14="http://schemas.microsoft.com/office/powerpoint/2010/main" val="20107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D938-8E81-4992-AF6B-DA8ABC2C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80" y="2788919"/>
            <a:ext cx="4480560" cy="2822171"/>
          </a:xfrm>
        </p:spPr>
        <p:txBody>
          <a:bodyPr/>
          <a:lstStyle/>
          <a:p>
            <a:r>
              <a:rPr lang="en-US" dirty="0"/>
              <a:t>Evaluation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C75B0-EF0E-458F-B65E-DAF1BF5EA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817" y="225588"/>
            <a:ext cx="4916275" cy="6406823"/>
          </a:xfrm>
        </p:spPr>
      </p:pic>
    </p:spTree>
    <p:extLst>
      <p:ext uri="{BB962C8B-B14F-4D97-AF65-F5344CB8AC3E}">
        <p14:creationId xmlns:p14="http://schemas.microsoft.com/office/powerpoint/2010/main" val="414411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C6A-3212-40C2-A9C8-E0880A9D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5AB98-EB00-432B-BB25-EE4874C7E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436" y="177317"/>
            <a:ext cx="4887884" cy="63184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9EF1F-7A6D-499F-8299-21E12BC34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48" y="177317"/>
            <a:ext cx="4813068" cy="63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AF2E-7567-C441-9BEC-25D09EDF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1)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34970-6C83-5D49-A031-430B82E24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D45C3A-7259-D248-8497-7AC3511A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50910"/>
            <a:ext cx="8361229" cy="2098226"/>
          </a:xfrm>
        </p:spPr>
        <p:txBody>
          <a:bodyPr/>
          <a:lstStyle/>
          <a:p>
            <a:r>
              <a:rPr lang="en-US" dirty="0"/>
              <a:t>2)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7015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88BA8DB-259B-454D-A116-05F9525ED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4" y="1543050"/>
            <a:ext cx="8986836" cy="3499467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AutoNum type="arabicPeriod"/>
            </a:pPr>
            <a:r>
              <a:rPr lang="en-US" sz="3800" b="1" dirty="0"/>
              <a:t>What do these users talk about most often?</a:t>
            </a:r>
            <a:r>
              <a:rPr lang="en-US" sz="3800" dirty="0"/>
              <a:t> </a:t>
            </a:r>
          </a:p>
          <a:p>
            <a:pPr algn="l"/>
            <a:r>
              <a:rPr lang="en-US" sz="3800" dirty="0"/>
              <a:t>	(explore /frequency/topics)</a:t>
            </a:r>
          </a:p>
          <a:p>
            <a:pPr marL="457200" indent="-457200" algn="l">
              <a:buAutoNum type="arabicPeriod"/>
            </a:pPr>
            <a:endParaRPr lang="en-US" sz="3800" dirty="0"/>
          </a:p>
          <a:p>
            <a:pPr algn="l" fontAlgn="base"/>
            <a:r>
              <a:rPr lang="en-US" sz="3800" dirty="0"/>
              <a:t>2</a:t>
            </a:r>
            <a:r>
              <a:rPr lang="en-US" sz="3800" b="1" dirty="0"/>
              <a:t>.   Do different subgroups talk about different topics? </a:t>
            </a:r>
            <a:r>
              <a:rPr lang="en-US" sz="3800" dirty="0"/>
              <a:t>--- 	(sub setting/metadata)</a:t>
            </a:r>
          </a:p>
          <a:p>
            <a:pPr algn="l" fontAlgn="base"/>
            <a:endParaRPr lang="en-US" sz="3800" dirty="0"/>
          </a:p>
          <a:p>
            <a:pPr marL="742950" indent="-742950" algn="l" fontAlgn="base">
              <a:buAutoNum type="arabicPeriod" startAt="3"/>
            </a:pPr>
            <a:r>
              <a:rPr lang="en-US" sz="3800" b="1" dirty="0"/>
              <a:t>Do different subgroups talk about the same topics differently</a:t>
            </a:r>
            <a:r>
              <a:rPr lang="en-US" sz="3800" dirty="0"/>
              <a:t>?</a:t>
            </a:r>
          </a:p>
          <a:p>
            <a:pPr algn="l" fontAlgn="base"/>
            <a:r>
              <a:rPr lang="en-US" sz="3800" dirty="0"/>
              <a:t>	(psychometrics)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89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AF2E-7567-C441-9BEC-25D09EDF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3) Data Elements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D5F86B-2D89-F445-8A0F-DC127A588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5.googleusercontent.com/0DMbROx0wVXhOcjY0RN5zA6un_7fEDWBzHLxaga-J6YmTVNbQLdqnsdXmLUuKMqKmycjgasVeRkb9ZBKYHcFngMPFECC4QmsyOTyNGwHWmm4xTWM14bFP1CdtkLYk8_xNHy46bI8">
            <a:extLst>
              <a:ext uri="{FF2B5EF4-FFF2-40B4-BE49-F238E27FC236}">
                <a16:creationId xmlns:a16="http://schemas.microsoft.com/office/drawing/2014/main" id="{C48469BE-D21E-7349-865C-02EB6430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05843"/>
            <a:ext cx="11226799" cy="40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0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D45C3A-7259-D248-8497-7AC3511A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50910"/>
            <a:ext cx="8361229" cy="2098226"/>
          </a:xfrm>
        </p:spPr>
        <p:txBody>
          <a:bodyPr/>
          <a:lstStyle/>
          <a:p>
            <a:r>
              <a:rPr lang="en-US" dirty="0"/>
              <a:t>4) Top 20 words</a:t>
            </a:r>
          </a:p>
        </p:txBody>
      </p:sp>
    </p:spTree>
    <p:extLst>
      <p:ext uri="{BB962C8B-B14F-4D97-AF65-F5344CB8AC3E}">
        <p14:creationId xmlns:p14="http://schemas.microsoft.com/office/powerpoint/2010/main" val="267938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9856C9-B699-4894-AF50-7025D59A5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A347ED-7CC8-41C7-8208-213D1BF6C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BE675-C4E9-4D2D-B321-AF46D0C6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21023-ACCD-4DEC-B87B-EA8999081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5" r="2" b="2"/>
          <a:stretch/>
        </p:blipFill>
        <p:spPr>
          <a:xfrm>
            <a:off x="643467" y="643467"/>
            <a:ext cx="5058839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2D29FE-926A-4372-8E74-2D67ED712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F74D1-D5D6-B24C-810C-783E81900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5" r="21055" b="1"/>
          <a:stretch/>
        </p:blipFill>
        <p:spPr>
          <a:xfrm>
            <a:off x="6361300" y="643467"/>
            <a:ext cx="5058839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3ECFE-CFFE-4A08-962C-4092F4F221E1}"/>
              </a:ext>
            </a:extLst>
          </p:cNvPr>
          <p:cNvSpPr txBox="1"/>
          <p:nvPr/>
        </p:nvSpPr>
        <p:spPr>
          <a:xfrm>
            <a:off x="2765692" y="6310514"/>
            <a:ext cx="81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C98CC-0461-4A68-8D81-5D506C009A4D}"/>
              </a:ext>
            </a:extLst>
          </p:cNvPr>
          <p:cNvSpPr txBox="1"/>
          <p:nvPr/>
        </p:nvSpPr>
        <p:spPr>
          <a:xfrm>
            <a:off x="8429625" y="6330837"/>
            <a:ext cx="11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tidytext</a:t>
            </a:r>
          </a:p>
        </p:txBody>
      </p:sp>
    </p:spTree>
    <p:extLst>
      <p:ext uri="{BB962C8B-B14F-4D97-AF65-F5344CB8AC3E}">
        <p14:creationId xmlns:p14="http://schemas.microsoft.com/office/powerpoint/2010/main" val="427659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5B3A0-21F5-4E48-92E2-890C92F4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58" y="480515"/>
            <a:ext cx="8794482" cy="5892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9F37BE-B955-447A-B58F-C0AE2F5E0E1B}"/>
              </a:ext>
            </a:extLst>
          </p:cNvPr>
          <p:cNvSpPr txBox="1"/>
          <p:nvPr/>
        </p:nvSpPr>
        <p:spPr>
          <a:xfrm>
            <a:off x="7657500" y="4554344"/>
            <a:ext cx="3604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tm (topic modeling)</a:t>
            </a:r>
          </a:p>
          <a:p>
            <a:r>
              <a:rPr lang="en-US" sz="2000" dirty="0"/>
              <a:t>-stop words</a:t>
            </a:r>
          </a:p>
          <a:p>
            <a:r>
              <a:rPr lang="en-US" sz="2000" dirty="0"/>
              <a:t>-numbers and punctuation</a:t>
            </a:r>
          </a:p>
          <a:p>
            <a:r>
              <a:rPr lang="en-US" sz="2000" dirty="0"/>
              <a:t>-lowercase</a:t>
            </a:r>
          </a:p>
          <a:p>
            <a:r>
              <a:rPr lang="en-US" sz="2000" dirty="0"/>
              <a:t>-stemming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9783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Real Talk</vt:lpstr>
      <vt:lpstr>1) Overview</vt:lpstr>
      <vt:lpstr>2) Research Questions</vt:lpstr>
      <vt:lpstr>PowerPoint Presentation</vt:lpstr>
      <vt:lpstr>3) Data Elements</vt:lpstr>
      <vt:lpstr>PowerPoint Presentation</vt:lpstr>
      <vt:lpstr>4) Top 20 words</vt:lpstr>
      <vt:lpstr>PowerPoint Presentation</vt:lpstr>
      <vt:lpstr>PowerPoint Presentation</vt:lpstr>
      <vt:lpstr>Questions for Class</vt:lpstr>
      <vt:lpstr>Evaluation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Talk</dc:title>
  <dc:creator>Allison Young</dc:creator>
  <cp:lastModifiedBy>Allison Young</cp:lastModifiedBy>
  <cp:revision>5</cp:revision>
  <dcterms:created xsi:type="dcterms:W3CDTF">2018-10-22T16:37:55Z</dcterms:created>
  <dcterms:modified xsi:type="dcterms:W3CDTF">2018-10-24T18:44:45Z</dcterms:modified>
</cp:coreProperties>
</file>