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1487-C7A8-4D73-AEFB-DBB3DBDF2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32B99-296B-4A5E-8AF8-498469218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4A91-18CF-4E65-974A-026FAC81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081C-A3B1-4D60-B634-8310211DBB5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D5B84-0BBD-4868-A8EF-0578E72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C431-8F38-45FE-84F5-C1B85A6E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49A7-AEA7-4513-AB9D-EC19F4B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4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F4F3-CD64-43EE-9507-D401F145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7FBBD-C908-4719-BF56-36885B5FA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9A9AE-F88F-4E18-937B-E9C38FC2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081C-A3B1-4D60-B634-8310211DBB5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A3243-63FA-4A23-B64B-EC62E5C0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268A6-E6F7-406D-AE2C-F9FB6089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49A7-AEA7-4513-AB9D-EC19F4B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3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7AA22-123A-473E-9E12-1294B793D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369CE-E7E9-4C7A-ADBF-BB7736227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05C27-403A-4288-9D34-46CE5F7A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081C-A3B1-4D60-B634-8310211DBB5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7B1DA-CE47-473E-823F-E51CAF67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34FB8-5706-4A9B-88AF-F48DAD8C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49A7-AEA7-4513-AB9D-EC19F4B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8950-3AB0-49AE-B7F6-E57EDE16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3B35-D0E5-4335-887F-88D174B50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7334F-1CE0-4C75-A9D6-BAE447F0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081C-A3B1-4D60-B634-8310211DBB5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CBE8-6032-499E-9E61-44F568E0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5100F-22FD-46CC-9D39-4777A7A0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49A7-AEA7-4513-AB9D-EC19F4B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7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11F0-CC20-474A-942C-4D9AC657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ACC67-DEE9-4268-A8DC-D8FEEA81D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3BF4-4629-4F32-B8E4-45F76EFC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081C-A3B1-4D60-B634-8310211DBB5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1D595-C3F8-401E-B9B0-D0649991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C547C-6C87-401E-AFB2-9FF8F9FE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49A7-AEA7-4513-AB9D-EC19F4B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6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5E8B-50BA-4599-B9AB-F67AD0C8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0E29-A38B-44D0-8F98-F1005311F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31AE7-AD39-4080-A90A-FE8B70811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EAFFC-5869-4018-8089-BF7D9383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081C-A3B1-4D60-B634-8310211DBB5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D5F9E-353A-43C7-B9C3-CB67B495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D2D36-3BBB-4F60-88D5-4D49E81C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49A7-AEA7-4513-AB9D-EC19F4B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4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ED63-E091-4625-9A06-C14FEC7E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A9E8D-60FA-476F-AD29-AB71FAD14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93E41-E75D-4820-AADC-5C9D7B53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EDE6E-AE09-429E-9D63-A3F6F4AD5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241E4-C002-4A2D-9F1F-62B0EEED1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18B84-6248-415B-B9CD-D00B7923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081C-A3B1-4D60-B634-8310211DBB5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8FA16-BA1B-465D-9888-1616FC88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8CB8A-FD6E-4A36-B3EE-D5628D1D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49A7-AEA7-4513-AB9D-EC19F4B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7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4208-7B7E-41E1-85A6-1E600B54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05498-91DF-484B-9451-278275BB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081C-A3B1-4D60-B634-8310211DBB5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C7E4C-3F1C-4BFD-A3E1-86397960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B3780-A096-42B1-BB3A-F3D3E6A7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49A7-AEA7-4513-AB9D-EC19F4B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6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00268-7822-4394-B695-91CEEA49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081C-A3B1-4D60-B634-8310211DBB5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D1F7A-9863-496C-8E06-D708A161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53876-D7B6-466D-AF35-9C87155B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49A7-AEA7-4513-AB9D-EC19F4B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0CD7-36A0-4D02-B8C2-F5147994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328D1-0176-453A-8EA9-05A8AB02B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3FFA4-FEA1-4E8D-84B8-AF2FF629F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A5285-F162-4C12-9C8D-221CAAE1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081C-A3B1-4D60-B634-8310211DBB5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31CA-CC2B-4A00-801C-E8F9F4D0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F3977-0DA0-413E-826E-2F800409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49A7-AEA7-4513-AB9D-EC19F4B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1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3E44-87A5-4E91-B088-901BC47E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69D8D-A09C-4391-B2A1-FE93D047B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1A063-313F-4F86-B001-8A0EDD0A8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F9AA2-E8C1-4AA0-B825-AEF92B3F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081C-A3B1-4D60-B634-8310211DBB5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7E9DE-05E7-4ED2-A9AB-A3BB42E5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E0989-95E0-4DB2-8F27-A22DDAB1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A49A7-AEA7-4513-AB9D-EC19F4B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4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D183D-051B-4FAE-8792-0361918F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00F4-7DAF-433E-8EF9-DBFAAE1DD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56747-FE2F-4B91-881E-A3E15D386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2081C-A3B1-4D60-B634-8310211DBB5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A2784-B672-4877-BCB6-3EA839C25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2067-77F1-4AAF-828F-24C6123E4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A49A7-AEA7-4513-AB9D-EC19F4B4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3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A2B93-5439-4708-8122-DA9CF310F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Digit Recognition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F7F68-EEBC-4DFA-9AC3-1323091F3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Aryan Sefidi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64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51E1-7978-4D93-A97E-9D1C8965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Initial </a:t>
            </a:r>
            <a:r>
              <a:rPr lang="en-US" dirty="0" err="1"/>
              <a:t>Tensorflow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ADCDA-3449-444A-A94A-0C9783C2E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/>
              <a:t>Single hidden layer, 10 neurons</a:t>
            </a:r>
          </a:p>
          <a:p>
            <a:r>
              <a:rPr lang="en-US" dirty="0"/>
              <a:t>90% accuracy on test set</a:t>
            </a:r>
          </a:p>
          <a:p>
            <a:r>
              <a:rPr lang="en-US" dirty="0"/>
              <a:t>Average time to predict per image: 0.196 seconds (1 GPU)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AE3C8-A9DE-4756-B60F-32D1B3EE0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39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4" name="AutoShape 2" descr="C:\Users\aryan\AppData\Local\Microsoft\Windows\INetCache\Content.MSO\ppt7DB2.tmp">
            <a:extLst>
              <a:ext uri="{FF2B5EF4-FFF2-40B4-BE49-F238E27FC236}">
                <a16:creationId xmlns:a16="http://schemas.microsoft.com/office/drawing/2014/main" id="{A21F631E-C2DD-41A3-BA35-1CFA151DC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4280" y="687280"/>
            <a:ext cx="2894120" cy="28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C:\Users\aryan\AppData\Local\Microsoft\Windows\INetCache\Content.MSO\ppt914A.tmp">
            <a:extLst>
              <a:ext uri="{FF2B5EF4-FFF2-40B4-BE49-F238E27FC236}">
                <a16:creationId xmlns:a16="http://schemas.microsoft.com/office/drawing/2014/main" id="{5394462E-E3DD-4A83-B947-F0C81B02A3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6680" y="839680"/>
            <a:ext cx="2894120" cy="28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6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0951-83DC-4B53-A863-2606AFAE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Attempted CUDA Implementation</a:t>
            </a:r>
            <a:br>
              <a:rPr lang="en-US" dirty="0"/>
            </a:br>
            <a:r>
              <a:rPr lang="en-US" sz="2000" dirty="0"/>
              <a:t>Lots of pain, seg-faults, and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8EE32-3150-4FC6-B837-CBABDFD7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Spent longer than I should have learning how to read values in from CSVs</a:t>
            </a:r>
          </a:p>
          <a:p>
            <a:r>
              <a:rPr lang="en-US" dirty="0"/>
              <a:t>Realized I should have just hardcoded variables</a:t>
            </a:r>
          </a:p>
          <a:p>
            <a:r>
              <a:rPr lang="en-US" dirty="0"/>
              <a:t>Eventually that portion worked, but no good results from CUDA matrix multiply</a:t>
            </a:r>
          </a:p>
        </p:txBody>
      </p:sp>
    </p:spTree>
    <p:extLst>
      <p:ext uri="{BB962C8B-B14F-4D97-AF65-F5344CB8AC3E}">
        <p14:creationId xmlns:p14="http://schemas.microsoft.com/office/powerpoint/2010/main" val="51931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FCA0-D5A4-4121-8267-8C3682F1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3A3B-5D82-498C-BE46-75B43A800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Laptop</a:t>
            </a:r>
          </a:p>
          <a:p>
            <a:pPr lvl="1"/>
            <a:r>
              <a:rPr lang="en-US" dirty="0"/>
              <a:t>CPU: 13.9 s</a:t>
            </a:r>
          </a:p>
          <a:p>
            <a:pPr lvl="1"/>
            <a:r>
              <a:rPr lang="en-US" dirty="0"/>
              <a:t>GPU: 12.8 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57391-51BD-4563-BF00-42ED4795C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75" y="2244016"/>
            <a:ext cx="57435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7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2F88-8FF3-45C9-BAB4-600AB79F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vs CPU-Only Feed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DAC9A-1D51-4ED5-9504-756C53F9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lvl="1"/>
            <a:r>
              <a:rPr lang="en-US" dirty="0"/>
              <a:t>GPU: 0.1982 s</a:t>
            </a:r>
          </a:p>
          <a:p>
            <a:pPr lvl="1"/>
            <a:r>
              <a:rPr lang="en-US" dirty="0"/>
              <a:t>CPU Only: 0.2795 s</a:t>
            </a:r>
          </a:p>
          <a:p>
            <a:r>
              <a:rPr lang="en-US" dirty="0"/>
              <a:t>Laptop</a:t>
            </a:r>
          </a:p>
          <a:p>
            <a:pPr lvl="1"/>
            <a:r>
              <a:rPr lang="en-US" dirty="0"/>
              <a:t>GPU: 0.005 s</a:t>
            </a:r>
          </a:p>
          <a:p>
            <a:pPr lvl="1"/>
            <a:r>
              <a:rPr lang="en-US" dirty="0"/>
              <a:t>CPU Only: 0.015 s</a:t>
            </a:r>
          </a:p>
        </p:txBody>
      </p:sp>
    </p:spTree>
    <p:extLst>
      <p:ext uri="{BB962C8B-B14F-4D97-AF65-F5344CB8AC3E}">
        <p14:creationId xmlns:p14="http://schemas.microsoft.com/office/powerpoint/2010/main" val="232372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Digit Recognition </vt:lpstr>
      <vt:lpstr>Initial Tensorflow Implementation</vt:lpstr>
      <vt:lpstr>Attempted CUDA Implementation Lots of pain, seg-faults, and learning</vt:lpstr>
      <vt:lpstr>Training Speed</vt:lpstr>
      <vt:lpstr>GPU vs CPU-Only Feed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Recognition </dc:title>
  <dc:creator>Aryans Sefidi</dc:creator>
  <cp:lastModifiedBy>Aryans Sefidi</cp:lastModifiedBy>
  <cp:revision>1</cp:revision>
  <dcterms:created xsi:type="dcterms:W3CDTF">2018-12-05T19:04:13Z</dcterms:created>
  <dcterms:modified xsi:type="dcterms:W3CDTF">2018-12-05T19:05:46Z</dcterms:modified>
</cp:coreProperties>
</file>